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59" r:id="rId6"/>
    <p:sldId id="262" r:id="rId7"/>
    <p:sldId id="263" r:id="rId8"/>
    <p:sldId id="264" r:id="rId9"/>
    <p:sldId id="268" r:id="rId10"/>
    <p:sldId id="265" r:id="rId11"/>
    <p:sldId id="266" r:id="rId12"/>
    <p:sldId id="269"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877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smtClean="0"/>
            <a:t>Introduction</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smtClean="0"/>
            <a:t>Objective</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IN" dirty="0" smtClean="0"/>
            <a:t>Target audience </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1BCC8A16-53DD-4050-9D55-6B35F2EE683A}">
      <dgm:prSet phldrT="[Text]"/>
      <dgm:spPr/>
      <dgm:t>
        <a:bodyPr/>
        <a:lstStyle/>
        <a:p>
          <a:r>
            <a:rPr lang="en-US" dirty="0" smtClean="0"/>
            <a:t>Technical Stuff</a:t>
          </a:r>
          <a:endParaRPr lang="en-US" dirty="0"/>
        </a:p>
      </dgm:t>
    </dgm:pt>
    <dgm:pt modelId="{17798890-0806-4203-A5EC-74D6DACCDA51}" type="sibTrans" cxnId="{DA7BF91B-27C4-427E-8DEC-831880A3E7F1}">
      <dgm:prSet/>
      <dgm:spPr/>
      <dgm:t>
        <a:bodyPr/>
        <a:lstStyle/>
        <a:p>
          <a:endParaRPr lang="en-IN"/>
        </a:p>
      </dgm:t>
    </dgm:pt>
    <dgm:pt modelId="{4809E3C3-70CF-4CDB-9D81-2333CDE7A9AB}" type="parTrans" cxnId="{DA7BF91B-27C4-427E-8DEC-831880A3E7F1}">
      <dgm:prSet/>
      <dgm:spPr/>
      <dgm:t>
        <a:bodyPr/>
        <a:lstStyle/>
        <a:p>
          <a:endParaRPr lang="en-IN"/>
        </a:p>
      </dgm:t>
    </dgm:pt>
    <dgm:pt modelId="{FE6AAE91-3D12-4A8F-9A7F-6C402D1F0677}">
      <dgm:prSet phldrT="[Text]"/>
      <dgm:spPr/>
      <dgm:t>
        <a:bodyPr/>
        <a:lstStyle/>
        <a:p>
          <a:r>
            <a:rPr lang="en-US" dirty="0" smtClean="0"/>
            <a:t>Future Scope</a:t>
          </a:r>
          <a:endParaRPr lang="en-US" dirty="0"/>
        </a:p>
      </dgm:t>
    </dgm:pt>
    <dgm:pt modelId="{FB2439BB-F2AD-4735-8216-322F29CD13FB}" type="parTrans" cxnId="{C229D087-C26C-4D63-9F76-F25E3278C1DA}">
      <dgm:prSet/>
      <dgm:spPr/>
      <dgm:t>
        <a:bodyPr/>
        <a:lstStyle/>
        <a:p>
          <a:endParaRPr lang="en-IN"/>
        </a:p>
      </dgm:t>
    </dgm:pt>
    <dgm:pt modelId="{10943F78-432B-4F0D-8D2F-BC37E3E8C1DB}" type="sibTrans" cxnId="{C229D087-C26C-4D63-9F76-F25E3278C1DA}">
      <dgm:prSet/>
      <dgm:spPr/>
      <dgm:t>
        <a:bodyPr/>
        <a:lstStyle/>
        <a:p>
          <a:endParaRPr lang="en-IN"/>
        </a:p>
      </dgm:t>
    </dgm:pt>
    <dgm:pt modelId="{7A194A86-D522-42E4-A5EF-4F9A1C66D748}">
      <dgm:prSet phldrT="[Text]"/>
      <dgm:spPr/>
      <dgm:t>
        <a:bodyPr/>
        <a:lstStyle/>
        <a:p>
          <a:r>
            <a:rPr lang="en-US" dirty="0" smtClean="0"/>
            <a:t>Conclusion</a:t>
          </a:r>
          <a:endParaRPr lang="en-US" dirty="0"/>
        </a:p>
      </dgm:t>
    </dgm:pt>
    <dgm:pt modelId="{4E5BCC27-1CF7-4477-B2D9-805AAF74C046}" type="sibTrans" cxnId="{C0552D7D-DF90-492E-9C8A-36C765F848AC}">
      <dgm:prSet/>
      <dgm:spPr/>
      <dgm:t>
        <a:bodyPr/>
        <a:lstStyle/>
        <a:p>
          <a:endParaRPr lang="en-IN"/>
        </a:p>
      </dgm:t>
    </dgm:pt>
    <dgm:pt modelId="{A6C6603C-7127-40CD-8C3E-42169730F524}" type="parTrans" cxnId="{C0552D7D-DF90-492E-9C8A-36C765F848AC}">
      <dgm:prSet/>
      <dgm:spPr/>
      <dgm:t>
        <a:bodyPr/>
        <a:lstStyle/>
        <a:p>
          <a:endParaRPr lang="en-IN"/>
        </a:p>
      </dgm:t>
    </dgm:pt>
    <dgm:pt modelId="{9620DFAB-9054-4D45-BE3B-84740A8C77AD}">
      <dgm:prSet phldrT="[Text]"/>
      <dgm:spPr/>
      <dgm:t>
        <a:bodyPr/>
        <a:lstStyle/>
        <a:p>
          <a:r>
            <a:rPr lang="en-US" dirty="0" smtClean="0"/>
            <a:t>References</a:t>
          </a:r>
          <a:endParaRPr lang="en-US" dirty="0"/>
        </a:p>
      </dgm:t>
    </dgm:pt>
    <dgm:pt modelId="{5501F715-423A-4568-86D4-209699042C7B}" type="parTrans" cxnId="{D589B4A2-349A-4062-A79D-DDFE72E2BAAB}">
      <dgm:prSet/>
      <dgm:spPr/>
      <dgm:t>
        <a:bodyPr/>
        <a:lstStyle/>
        <a:p>
          <a:endParaRPr lang="en-IN"/>
        </a:p>
      </dgm:t>
    </dgm:pt>
    <dgm:pt modelId="{F5E20212-A770-48C5-821B-FD87EC9AEE7A}" type="sibTrans" cxnId="{D589B4A2-349A-4062-A79D-DDFE72E2BAAB}">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IN"/>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7"/>
      <dgm:spPr/>
    </dgm:pt>
    <dgm:pt modelId="{D79B43FC-100B-4A0D-A4D5-0D2D04B99064}" type="pres">
      <dgm:prSet presAssocID="{7E5AA53B-3EEE-4DE4-BB81-9044890C2946}" presName="conn" presStyleLbl="parChTrans1D2" presStyleIdx="0" presStyleCnt="1"/>
      <dgm:spPr/>
      <dgm:t>
        <a:bodyPr/>
        <a:lstStyle/>
        <a:p>
          <a:endParaRPr lang="en-IN"/>
        </a:p>
      </dgm:t>
    </dgm:pt>
    <dgm:pt modelId="{3CAD8DA1-8D53-445C-ACE8-D8449E4F0F55}" type="pres">
      <dgm:prSet presAssocID="{7E5AA53B-3EEE-4DE4-BB81-9044890C2946}" presName="extraNode" presStyleLbl="node1" presStyleIdx="0" presStyleCnt="7"/>
      <dgm:spPr/>
    </dgm:pt>
    <dgm:pt modelId="{429CABD1-4116-474B-81BF-735E2CA9DD00}" type="pres">
      <dgm:prSet presAssocID="{7E5AA53B-3EEE-4DE4-BB81-9044890C2946}" presName="dstNode" presStyleLbl="node1" presStyleIdx="0" presStyleCnt="7"/>
      <dgm:spPr/>
    </dgm:pt>
    <dgm:pt modelId="{58319267-C71E-43C9-94E1-827D0616C7A7}" type="pres">
      <dgm:prSet presAssocID="{6750AC01-D39D-4F3A-9DC8-2A211EE986A2}" presName="text_1" presStyleLbl="node1" presStyleIdx="0" presStyleCnt="7">
        <dgm:presLayoutVars>
          <dgm:bulletEnabled val="1"/>
        </dgm:presLayoutVars>
      </dgm:prSet>
      <dgm:spPr/>
      <dgm:t>
        <a:bodyPr/>
        <a:lstStyle/>
        <a:p>
          <a:endParaRPr lang="en-IN"/>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7"/>
      <dgm:spPr/>
    </dgm:pt>
    <dgm:pt modelId="{95DE6538-27BD-44AF-A1A8-CA8F6B10FDD2}" type="pres">
      <dgm:prSet presAssocID="{0BEF68B8-1228-47BB-83B5-7B9CD1E3F84E}" presName="text_2" presStyleLbl="node1" presStyleIdx="1" presStyleCnt="7">
        <dgm:presLayoutVars>
          <dgm:bulletEnabled val="1"/>
        </dgm:presLayoutVars>
      </dgm:prSet>
      <dgm:spPr/>
      <dgm:t>
        <a:bodyPr/>
        <a:lstStyle/>
        <a:p>
          <a:endParaRPr lang="en-IN"/>
        </a:p>
      </dgm:t>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7"/>
      <dgm:spPr/>
    </dgm:pt>
    <dgm:pt modelId="{E131CE4A-9776-44F4-BC03-867682E21374}" type="pres">
      <dgm:prSet presAssocID="{5605D28D-2CE6-4513-8566-952984E21E14}" presName="text_3" presStyleLbl="node1" presStyleIdx="2" presStyleCnt="7">
        <dgm:presLayoutVars>
          <dgm:bulletEnabled val="1"/>
        </dgm:presLayoutVars>
      </dgm:prSet>
      <dgm:spPr/>
      <dgm:t>
        <a:bodyPr/>
        <a:lstStyle/>
        <a:p>
          <a:endParaRPr lang="en-IN"/>
        </a:p>
      </dgm:t>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7"/>
      <dgm:spPr/>
    </dgm:pt>
    <dgm:pt modelId="{DF5BB137-EFF5-4A4F-B410-53E2987977BD}" type="pres">
      <dgm:prSet presAssocID="{1BCC8A16-53DD-4050-9D55-6B35F2EE683A}" presName="text_4" presStyleLbl="node1" presStyleIdx="3" presStyleCnt="7">
        <dgm:presLayoutVars>
          <dgm:bulletEnabled val="1"/>
        </dgm:presLayoutVars>
      </dgm:prSet>
      <dgm:spPr/>
      <dgm:t>
        <a:bodyPr/>
        <a:lstStyle/>
        <a:p>
          <a:endParaRPr lang="en-IN"/>
        </a:p>
      </dgm:t>
    </dgm:pt>
    <dgm:pt modelId="{0E965321-AB26-4E54-B5DE-405A34560146}" type="pres">
      <dgm:prSet presAssocID="{1BCC8A16-53DD-4050-9D55-6B35F2EE683A}" presName="accent_4" presStyleCnt="0"/>
      <dgm:spPr/>
    </dgm:pt>
    <dgm:pt modelId="{E368309F-1E59-47F7-A11A-17BCEC6AA63C}" type="pres">
      <dgm:prSet presAssocID="{1BCC8A16-53DD-4050-9D55-6B35F2EE683A}" presName="accentRepeatNode" presStyleLbl="solidFgAcc1" presStyleIdx="3" presStyleCnt="7"/>
      <dgm:spPr/>
    </dgm:pt>
    <dgm:pt modelId="{E46E44E4-8930-4D05-8619-BE9605A95D7A}" type="pres">
      <dgm:prSet presAssocID="{7A194A86-D522-42E4-A5EF-4F9A1C66D748}" presName="text_5" presStyleLbl="node1" presStyleIdx="4" presStyleCnt="7" custLinFactNeighborX="897">
        <dgm:presLayoutVars>
          <dgm:bulletEnabled val="1"/>
        </dgm:presLayoutVars>
      </dgm:prSet>
      <dgm:spPr/>
      <dgm:t>
        <a:bodyPr/>
        <a:lstStyle/>
        <a:p>
          <a:endParaRPr lang="en-IN"/>
        </a:p>
      </dgm:t>
    </dgm:pt>
    <dgm:pt modelId="{5201AD42-1D7F-411F-8A40-6AB1824F3099}" type="pres">
      <dgm:prSet presAssocID="{7A194A86-D522-42E4-A5EF-4F9A1C66D748}" presName="accent_5" presStyleCnt="0"/>
      <dgm:spPr/>
    </dgm:pt>
    <dgm:pt modelId="{4BB24D6F-7DA8-47BC-AE32-0A3A41B86E25}" type="pres">
      <dgm:prSet presAssocID="{7A194A86-D522-42E4-A5EF-4F9A1C66D748}" presName="accentRepeatNode" presStyleLbl="solidFgAcc1" presStyleIdx="4" presStyleCnt="7"/>
      <dgm:spPr/>
    </dgm:pt>
    <dgm:pt modelId="{97DCBB98-2C89-4B0E-8049-A0D109776CAD}" type="pres">
      <dgm:prSet presAssocID="{FE6AAE91-3D12-4A8F-9A7F-6C402D1F0677}" presName="text_6" presStyleLbl="node1" presStyleIdx="5" presStyleCnt="7">
        <dgm:presLayoutVars>
          <dgm:bulletEnabled val="1"/>
        </dgm:presLayoutVars>
      </dgm:prSet>
      <dgm:spPr/>
      <dgm:t>
        <a:bodyPr/>
        <a:lstStyle/>
        <a:p>
          <a:endParaRPr lang="en-IN"/>
        </a:p>
      </dgm:t>
    </dgm:pt>
    <dgm:pt modelId="{6B8A9011-E6A2-4CA8-AC88-D860EFCD4772}" type="pres">
      <dgm:prSet presAssocID="{FE6AAE91-3D12-4A8F-9A7F-6C402D1F0677}" presName="accent_6" presStyleCnt="0"/>
      <dgm:spPr/>
    </dgm:pt>
    <dgm:pt modelId="{82240B5D-1DE3-4E5C-AE47-3AB19815CE7E}" type="pres">
      <dgm:prSet presAssocID="{FE6AAE91-3D12-4A8F-9A7F-6C402D1F0677}" presName="accentRepeatNode" presStyleLbl="solidFgAcc1" presStyleIdx="5" presStyleCnt="7"/>
      <dgm:spPr/>
    </dgm:pt>
    <dgm:pt modelId="{B58CB477-D710-4B64-B9D3-2075F3128715}" type="pres">
      <dgm:prSet presAssocID="{9620DFAB-9054-4D45-BE3B-84740A8C77AD}" presName="text_7" presStyleLbl="node1" presStyleIdx="6" presStyleCnt="7" custLinFactNeighborX="897">
        <dgm:presLayoutVars>
          <dgm:bulletEnabled val="1"/>
        </dgm:presLayoutVars>
      </dgm:prSet>
      <dgm:spPr/>
      <dgm:t>
        <a:bodyPr/>
        <a:lstStyle/>
        <a:p>
          <a:endParaRPr lang="en-IN"/>
        </a:p>
      </dgm:t>
    </dgm:pt>
    <dgm:pt modelId="{489C61A0-6392-454D-83C6-4B277619CF61}" type="pres">
      <dgm:prSet presAssocID="{9620DFAB-9054-4D45-BE3B-84740A8C77AD}" presName="accent_7" presStyleCnt="0"/>
      <dgm:spPr/>
    </dgm:pt>
    <dgm:pt modelId="{4EE28F0B-160A-4B23-8B06-7EA2FE8A8EFD}" type="pres">
      <dgm:prSet presAssocID="{9620DFAB-9054-4D45-BE3B-84740A8C77AD}" presName="accentRepeatNode" presStyleLbl="solidFgAcc1" presStyleIdx="6" presStyleCnt="7"/>
      <dgm:spPr/>
    </dgm:pt>
  </dgm:ptLst>
  <dgm:cxnLst>
    <dgm:cxn modelId="{C0552D7D-DF90-492E-9C8A-36C765F848AC}" srcId="{7E5AA53B-3EEE-4DE4-BB81-9044890C2946}" destId="{7A194A86-D522-42E4-A5EF-4F9A1C66D748}" srcOrd="4" destOrd="0" parTransId="{A6C6603C-7127-40CD-8C3E-42169730F524}" sibTransId="{4E5BCC27-1CF7-4477-B2D9-805AAF74C046}"/>
    <dgm:cxn modelId="{29DA474E-5DFA-4C66-882F-319C49ABBB19}" type="presOf" srcId="{6750AC01-D39D-4F3A-9DC8-2A211EE986A2}" destId="{58319267-C71E-43C9-94E1-827D0616C7A7}" srcOrd="0" destOrd="0" presId="urn:microsoft.com/office/officeart/2008/layout/VerticalCurvedList"/>
    <dgm:cxn modelId="{C229D087-C26C-4D63-9F76-F25E3278C1DA}" srcId="{7E5AA53B-3EEE-4DE4-BB81-9044890C2946}" destId="{FE6AAE91-3D12-4A8F-9A7F-6C402D1F0677}" srcOrd="5" destOrd="0" parTransId="{FB2439BB-F2AD-4735-8216-322F29CD13FB}" sibTransId="{10943F78-432B-4F0D-8D2F-BC37E3E8C1DB}"/>
    <dgm:cxn modelId="{7084AA77-BACB-46CB-AE4A-77B62D3ED1AF}" type="presOf" srcId="{5605D28D-2CE6-4513-8566-952984E21E14}" destId="{E131CE4A-9776-44F4-BC03-867682E21374}"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A11E3B12-1828-45A7-86C3-BB85832DF84D}" type="presOf" srcId="{CA077D98-8478-47EA-B6A9-99ACE60C64D4}" destId="{D79B43FC-100B-4A0D-A4D5-0D2D04B99064}" srcOrd="0" destOrd="0" presId="urn:microsoft.com/office/officeart/2008/layout/VerticalCurvedList"/>
    <dgm:cxn modelId="{D589B4A2-349A-4062-A79D-DDFE72E2BAAB}" srcId="{7E5AA53B-3EEE-4DE4-BB81-9044890C2946}" destId="{9620DFAB-9054-4D45-BE3B-84740A8C77AD}" srcOrd="6" destOrd="0" parTransId="{5501F715-423A-4568-86D4-209699042C7B}" sibTransId="{F5E20212-A770-48C5-821B-FD87EC9AEE7A}"/>
    <dgm:cxn modelId="{F96D755C-E231-4E64-BB1D-42957B7D649C}" type="presOf" srcId="{FE6AAE91-3D12-4A8F-9A7F-6C402D1F0677}" destId="{97DCBB98-2C89-4B0E-8049-A0D109776CAD}"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FAF3F884-F0CF-440F-8CB1-B7648AB1B138}" srcId="{7E5AA53B-3EEE-4DE4-BB81-9044890C2946}" destId="{5605D28D-2CE6-4513-8566-952984E21E14}" srcOrd="2" destOrd="0" parTransId="{EB15AB98-362B-4E70-A3DA-995FC3E8BA79}" sibTransId="{823D1971-2C4D-4EC5-A874-2F463DE37109}"/>
    <dgm:cxn modelId="{0B5DAE5F-BCDC-4BF7-A6E7-CF856886A64D}" srcId="{7E5AA53B-3EEE-4DE4-BB81-9044890C2946}" destId="{6750AC01-D39D-4F3A-9DC8-2A211EE986A2}" srcOrd="0" destOrd="0" parTransId="{720680DC-AAA4-4434-A582-60EBCC5BA355}" sibTransId="{CA077D98-8478-47EA-B6A9-99ACE60C64D4}"/>
    <dgm:cxn modelId="{0DCBC5C2-C2F1-4180-991C-2C1C65C230D1}" type="presOf" srcId="{7A194A86-D522-42E4-A5EF-4F9A1C66D748}" destId="{E46E44E4-8930-4D05-8619-BE9605A95D7A}" srcOrd="0" destOrd="0" presId="urn:microsoft.com/office/officeart/2008/layout/VerticalCurvedList"/>
    <dgm:cxn modelId="{8A874102-E264-4025-B65B-0045CAD84E8B}" type="presOf" srcId="{1BCC8A16-53DD-4050-9D55-6B35F2EE683A}" destId="{DF5BB137-EFF5-4A4F-B410-53E2987977BD}" srcOrd="0" destOrd="0" presId="urn:microsoft.com/office/officeart/2008/layout/VerticalCurvedList"/>
    <dgm:cxn modelId="{9B55E5EC-4775-4BD7-8F60-0636F7E613A9}" type="presOf" srcId="{9620DFAB-9054-4D45-BE3B-84740A8C77AD}" destId="{B58CB477-D710-4B64-B9D3-2075F3128715}" srcOrd="0" destOrd="0" presId="urn:microsoft.com/office/officeart/2008/layout/VerticalCurvedList"/>
    <dgm:cxn modelId="{DA7BF91B-27C4-427E-8DEC-831880A3E7F1}" srcId="{7E5AA53B-3EEE-4DE4-BB81-9044890C2946}" destId="{1BCC8A16-53DD-4050-9D55-6B35F2EE683A}" srcOrd="3" destOrd="0" parTransId="{4809E3C3-70CF-4CDB-9D81-2333CDE7A9AB}" sibTransId="{17798890-0806-4203-A5EC-74D6DACCDA51}"/>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1400D630-3794-4AC0-AB9C-5BE19A6CB719}" type="presParOf" srcId="{90561C55-3C6E-4D53-85E1-2C50BCDDA392}" destId="{DF5BB137-EFF5-4A4F-B410-53E2987977BD}" srcOrd="7" destOrd="0" presId="urn:microsoft.com/office/officeart/2008/layout/VerticalCurvedList"/>
    <dgm:cxn modelId="{A1F0C646-BCBF-4391-845A-BEDD180581B4}" type="presParOf" srcId="{90561C55-3C6E-4D53-85E1-2C50BCDDA392}" destId="{0E965321-AB26-4E54-B5DE-405A34560146}" srcOrd="8" destOrd="0" presId="urn:microsoft.com/office/officeart/2008/layout/VerticalCurvedList"/>
    <dgm:cxn modelId="{517A0AED-D39C-4555-B56F-4FBCB1BC0C89}" type="presParOf" srcId="{0E965321-AB26-4E54-B5DE-405A34560146}" destId="{E368309F-1E59-47F7-A11A-17BCEC6AA63C}" srcOrd="0" destOrd="0" presId="urn:microsoft.com/office/officeart/2008/layout/VerticalCurvedList"/>
    <dgm:cxn modelId="{9B4FBACF-F149-44BA-BAFF-379CD98C9962}" type="presParOf" srcId="{90561C55-3C6E-4D53-85E1-2C50BCDDA392}" destId="{E46E44E4-8930-4D05-8619-BE9605A95D7A}" srcOrd="9" destOrd="0" presId="urn:microsoft.com/office/officeart/2008/layout/VerticalCurvedList"/>
    <dgm:cxn modelId="{B248ECF0-B03F-4280-8069-CC3D83D40B95}" type="presParOf" srcId="{90561C55-3C6E-4D53-85E1-2C50BCDDA392}" destId="{5201AD42-1D7F-411F-8A40-6AB1824F3099}" srcOrd="10" destOrd="0" presId="urn:microsoft.com/office/officeart/2008/layout/VerticalCurvedList"/>
    <dgm:cxn modelId="{4111E768-3824-4753-A1A1-F7AAF18105C5}" type="presParOf" srcId="{5201AD42-1D7F-411F-8A40-6AB1824F3099}" destId="{4BB24D6F-7DA8-47BC-AE32-0A3A41B86E25}" srcOrd="0" destOrd="0" presId="urn:microsoft.com/office/officeart/2008/layout/VerticalCurvedList"/>
    <dgm:cxn modelId="{5011192A-8739-432E-91A7-B9DB13EF46A0}" type="presParOf" srcId="{90561C55-3C6E-4D53-85E1-2C50BCDDA392}" destId="{97DCBB98-2C89-4B0E-8049-A0D109776CAD}" srcOrd="11" destOrd="0" presId="urn:microsoft.com/office/officeart/2008/layout/VerticalCurvedList"/>
    <dgm:cxn modelId="{6316F405-8D84-4A43-885D-1E34F42951B6}" type="presParOf" srcId="{90561C55-3C6E-4D53-85E1-2C50BCDDA392}" destId="{6B8A9011-E6A2-4CA8-AC88-D860EFCD4772}" srcOrd="12" destOrd="0" presId="urn:microsoft.com/office/officeart/2008/layout/VerticalCurvedList"/>
    <dgm:cxn modelId="{958D13D8-E0AC-4547-8229-8D0A3BDEBA12}" type="presParOf" srcId="{6B8A9011-E6A2-4CA8-AC88-D860EFCD4772}" destId="{82240B5D-1DE3-4E5C-AE47-3AB19815CE7E}" srcOrd="0" destOrd="0" presId="urn:microsoft.com/office/officeart/2008/layout/VerticalCurvedList"/>
    <dgm:cxn modelId="{63A4209E-5AF5-4186-91B9-89AB12F0C3DC}" type="presParOf" srcId="{90561C55-3C6E-4D53-85E1-2C50BCDDA392}" destId="{B58CB477-D710-4B64-B9D3-2075F3128715}" srcOrd="13" destOrd="0" presId="urn:microsoft.com/office/officeart/2008/layout/VerticalCurvedList"/>
    <dgm:cxn modelId="{B99CBBA1-70BF-45C7-B3CB-7B60FEE3B7C0}" type="presParOf" srcId="{90561C55-3C6E-4D53-85E1-2C50BCDDA392}" destId="{489C61A0-6392-454D-83C6-4B277619CF61}" srcOrd="14" destOrd="0" presId="urn:microsoft.com/office/officeart/2008/layout/VerticalCurvedList"/>
    <dgm:cxn modelId="{BF96D1F7-952E-4C0E-8F5C-12848E33D475}" type="presParOf" srcId="{489C61A0-6392-454D-83C6-4B277619CF61}" destId="{4EE28F0B-160A-4B23-8B06-7EA2FE8A8E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207093" y="-797907"/>
          <a:ext cx="6203413" cy="6203413"/>
        </a:xfrm>
        <a:prstGeom prst="blockArc">
          <a:avLst>
            <a:gd name="adj1" fmla="val 18900000"/>
            <a:gd name="adj2" fmla="val 2700000"/>
            <a:gd name="adj3" fmla="val 348"/>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23223" y="209461"/>
          <a:ext cx="6469513" cy="41873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2374" tIns="53340" rIns="53340" bIns="53340" numCol="1" spcCol="1270" anchor="ctr" anchorCtr="0">
          <a:noAutofit/>
        </a:bodyPr>
        <a:lstStyle/>
        <a:p>
          <a:pPr lvl="0" algn="l" defTabSz="933450">
            <a:lnSpc>
              <a:spcPct val="100000"/>
            </a:lnSpc>
            <a:spcBef>
              <a:spcPct val="0"/>
            </a:spcBef>
            <a:spcAft>
              <a:spcPct val="35000"/>
            </a:spcAft>
          </a:pPr>
          <a:r>
            <a:rPr lang="en-US" sz="2100" kern="1200" dirty="0" smtClean="0"/>
            <a:t>Introduction</a:t>
          </a:r>
          <a:r>
            <a:rPr lang="en-US" sz="2100" kern="1200" dirty="0"/>
            <a:t>	</a:t>
          </a:r>
        </a:p>
      </dsp:txBody>
      <dsp:txXfrm>
        <a:off x="323223" y="209461"/>
        <a:ext cx="6469513" cy="418738"/>
      </dsp:txXfrm>
    </dsp:sp>
    <dsp:sp modelId="{07CB3071-D555-47DA-A36A-69EB91531FD8}">
      <dsp:nvSpPr>
        <dsp:cNvPr id="0" name=""/>
        <dsp:cNvSpPr/>
      </dsp:nvSpPr>
      <dsp:spPr>
        <a:xfrm>
          <a:off x="61511" y="157119"/>
          <a:ext cx="523423" cy="52342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02428" y="837937"/>
          <a:ext cx="6090308" cy="41873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2374" tIns="53340" rIns="53340" bIns="53340" numCol="1" spcCol="1270" anchor="ctr" anchorCtr="0">
          <a:noAutofit/>
        </a:bodyPr>
        <a:lstStyle/>
        <a:p>
          <a:pPr lvl="0" algn="l" defTabSz="933450">
            <a:lnSpc>
              <a:spcPct val="100000"/>
            </a:lnSpc>
            <a:spcBef>
              <a:spcPct val="0"/>
            </a:spcBef>
            <a:spcAft>
              <a:spcPct val="35000"/>
            </a:spcAft>
          </a:pPr>
          <a:r>
            <a:rPr lang="en-US" sz="2100" kern="1200" dirty="0" smtClean="0"/>
            <a:t>Objective</a:t>
          </a:r>
          <a:endParaRPr lang="en-US" sz="2100" kern="1200" dirty="0"/>
        </a:p>
      </dsp:txBody>
      <dsp:txXfrm>
        <a:off x="702428" y="837937"/>
        <a:ext cx="6090308" cy="418738"/>
      </dsp:txXfrm>
    </dsp:sp>
    <dsp:sp modelId="{3F8116AC-FAC3-4E95-9865-93CCFEB191B9}">
      <dsp:nvSpPr>
        <dsp:cNvPr id="0" name=""/>
        <dsp:cNvSpPr/>
      </dsp:nvSpPr>
      <dsp:spPr>
        <a:xfrm>
          <a:off x="440716" y="785595"/>
          <a:ext cx="523423" cy="52342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910231" y="1465953"/>
          <a:ext cx="5882505" cy="41873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2374" tIns="53340" rIns="53340" bIns="53340" numCol="1" spcCol="1270" anchor="ctr" anchorCtr="0">
          <a:noAutofit/>
        </a:bodyPr>
        <a:lstStyle/>
        <a:p>
          <a:pPr lvl="0" algn="l" defTabSz="933450">
            <a:lnSpc>
              <a:spcPct val="100000"/>
            </a:lnSpc>
            <a:spcBef>
              <a:spcPct val="0"/>
            </a:spcBef>
            <a:spcAft>
              <a:spcPct val="35000"/>
            </a:spcAft>
          </a:pPr>
          <a:r>
            <a:rPr lang="en-IN" sz="2100" kern="1200" dirty="0" smtClean="0"/>
            <a:t>Target audience </a:t>
          </a:r>
          <a:endParaRPr lang="en-US" sz="2100" kern="1200" dirty="0"/>
        </a:p>
      </dsp:txBody>
      <dsp:txXfrm>
        <a:off x="910231" y="1465953"/>
        <a:ext cx="5882505" cy="418738"/>
      </dsp:txXfrm>
    </dsp:sp>
    <dsp:sp modelId="{A965097E-32F1-4AB8-8C4E-2814A7596B2F}">
      <dsp:nvSpPr>
        <dsp:cNvPr id="0" name=""/>
        <dsp:cNvSpPr/>
      </dsp:nvSpPr>
      <dsp:spPr>
        <a:xfrm>
          <a:off x="648519" y="1413611"/>
          <a:ext cx="523423" cy="52342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F5BB137-EFF5-4A4F-B410-53E2987977BD}">
      <dsp:nvSpPr>
        <dsp:cNvPr id="0" name=""/>
        <dsp:cNvSpPr/>
      </dsp:nvSpPr>
      <dsp:spPr>
        <a:xfrm>
          <a:off x="976580" y="2094430"/>
          <a:ext cx="5816155" cy="41873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2374"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Technical Stuff</a:t>
          </a:r>
          <a:endParaRPr lang="en-US" sz="2100" kern="1200" dirty="0"/>
        </a:p>
      </dsp:txBody>
      <dsp:txXfrm>
        <a:off x="976580" y="2094430"/>
        <a:ext cx="5816155" cy="418738"/>
      </dsp:txXfrm>
    </dsp:sp>
    <dsp:sp modelId="{E368309F-1E59-47F7-A11A-17BCEC6AA63C}">
      <dsp:nvSpPr>
        <dsp:cNvPr id="0" name=""/>
        <dsp:cNvSpPr/>
      </dsp:nvSpPr>
      <dsp:spPr>
        <a:xfrm>
          <a:off x="714868" y="2042087"/>
          <a:ext cx="523423" cy="52342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46E44E4-8930-4D05-8619-BE9605A95D7A}">
      <dsp:nvSpPr>
        <dsp:cNvPr id="0" name=""/>
        <dsp:cNvSpPr/>
      </dsp:nvSpPr>
      <dsp:spPr>
        <a:xfrm>
          <a:off x="962997" y="2722906"/>
          <a:ext cx="5882505" cy="41873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2374"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Conclusion</a:t>
          </a:r>
          <a:endParaRPr lang="en-US" sz="2100" kern="1200" dirty="0"/>
        </a:p>
      </dsp:txBody>
      <dsp:txXfrm>
        <a:off x="962997" y="2722906"/>
        <a:ext cx="5882505" cy="418738"/>
      </dsp:txXfrm>
    </dsp:sp>
    <dsp:sp modelId="{4BB24D6F-7DA8-47BC-AE32-0A3A41B86E25}">
      <dsp:nvSpPr>
        <dsp:cNvPr id="0" name=""/>
        <dsp:cNvSpPr/>
      </dsp:nvSpPr>
      <dsp:spPr>
        <a:xfrm>
          <a:off x="648519" y="2670564"/>
          <a:ext cx="523423" cy="52342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7DCBB98-2C89-4B0E-8049-A0D109776CAD}">
      <dsp:nvSpPr>
        <dsp:cNvPr id="0" name=""/>
        <dsp:cNvSpPr/>
      </dsp:nvSpPr>
      <dsp:spPr>
        <a:xfrm>
          <a:off x="702428" y="3350922"/>
          <a:ext cx="6090308" cy="41873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2374"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Future Scope</a:t>
          </a:r>
          <a:endParaRPr lang="en-US" sz="2100" kern="1200" dirty="0"/>
        </a:p>
      </dsp:txBody>
      <dsp:txXfrm>
        <a:off x="702428" y="3350922"/>
        <a:ext cx="6090308" cy="418738"/>
      </dsp:txXfrm>
    </dsp:sp>
    <dsp:sp modelId="{82240B5D-1DE3-4E5C-AE47-3AB19815CE7E}">
      <dsp:nvSpPr>
        <dsp:cNvPr id="0" name=""/>
        <dsp:cNvSpPr/>
      </dsp:nvSpPr>
      <dsp:spPr>
        <a:xfrm>
          <a:off x="440716" y="3298580"/>
          <a:ext cx="523423" cy="52342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58CB477-D710-4B64-B9D3-2075F3128715}">
      <dsp:nvSpPr>
        <dsp:cNvPr id="0" name=""/>
        <dsp:cNvSpPr/>
      </dsp:nvSpPr>
      <dsp:spPr>
        <a:xfrm>
          <a:off x="381254" y="3979398"/>
          <a:ext cx="6469513" cy="41873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2374"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References</a:t>
          </a:r>
          <a:endParaRPr lang="en-US" sz="2100" kern="1200" dirty="0"/>
        </a:p>
      </dsp:txBody>
      <dsp:txXfrm>
        <a:off x="381254" y="3979398"/>
        <a:ext cx="6469513" cy="418738"/>
      </dsp:txXfrm>
    </dsp:sp>
    <dsp:sp modelId="{4EE28F0B-160A-4B23-8B06-7EA2FE8A8EFD}">
      <dsp:nvSpPr>
        <dsp:cNvPr id="0" name=""/>
        <dsp:cNvSpPr/>
      </dsp:nvSpPr>
      <dsp:spPr>
        <a:xfrm>
          <a:off x="61511" y="3927056"/>
          <a:ext cx="523423" cy="52342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4/26/2019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4/26/2019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balancesmb.com/what-is-freelancing-1794415" TargetMode="External"/><Relationship Id="rId2" Type="http://schemas.openxmlformats.org/officeDocument/2006/relationships/hyperlink" Target="https://scrapy.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02C5318-1A1E-49D0-B2E2-A4B0FA9E8A40}"/>
              </a:ext>
            </a:extLst>
          </p:cNvPr>
          <p:cNvSpPr>
            <a:spLocks noGrp="1"/>
          </p:cNvSpPr>
          <p:nvPr>
            <p:ph type="ctrTitle"/>
          </p:nvPr>
        </p:nvSpPr>
        <p:spPr>
          <a:xfrm>
            <a:off x="738130" y="3369684"/>
            <a:ext cx="10836610" cy="2870050"/>
          </a:xfrm>
        </p:spPr>
        <p:txBody>
          <a:bodyPr>
            <a:noAutofit/>
          </a:bodyPr>
          <a:lstStyle/>
          <a:p>
            <a:r>
              <a:rPr lang="en-US" sz="6000" b="1" dirty="0" smtClean="0">
                <a:solidFill>
                  <a:schemeClr val="bg1"/>
                </a:solidFill>
              </a:rPr>
              <a:t>Freelance platform using web scraping</a:t>
            </a:r>
            <a:endParaRPr lang="en-US" sz="6000" b="1" dirty="0">
              <a:solidFill>
                <a:schemeClr val="bg1"/>
              </a:solidFill>
            </a:endParaRPr>
          </a:p>
        </p:txBody>
      </p:sp>
      <p:sp>
        <p:nvSpPr>
          <p:cNvPr id="3" name="Subtitle 2">
            <a:extLst>
              <a:ext uri="{FF2B5EF4-FFF2-40B4-BE49-F238E27FC236}">
                <a16:creationId xmlns="" xmlns:a16="http://schemas.microsoft.com/office/drawing/2014/main" id="{48B6CF59-4E5B-494D-A2F7-97ADD01E6497}"/>
              </a:ext>
            </a:extLst>
          </p:cNvPr>
          <p:cNvSpPr>
            <a:spLocks noGrp="1"/>
          </p:cNvSpPr>
          <p:nvPr>
            <p:ph type="subTitle" idx="1"/>
          </p:nvPr>
        </p:nvSpPr>
        <p:spPr>
          <a:xfrm>
            <a:off x="4384712" y="2126254"/>
            <a:ext cx="7498657" cy="1792059"/>
          </a:xfrm>
        </p:spPr>
        <p:txBody>
          <a:bodyPr>
            <a:noAutofit/>
          </a:bodyPr>
          <a:lstStyle/>
          <a:p>
            <a:r>
              <a:rPr lang="en-US" sz="2000" dirty="0" smtClean="0">
                <a:solidFill>
                  <a:schemeClr val="bg1"/>
                </a:solidFill>
              </a:rPr>
              <a:t>An online site where the finest freelancers are placed in juxtaposition</a:t>
            </a:r>
          </a:p>
          <a:p>
            <a:pPr algn="r"/>
            <a:r>
              <a:rPr lang="en-US" sz="2000" dirty="0" smtClean="0">
                <a:solidFill>
                  <a:schemeClr val="bg1"/>
                </a:solidFill>
              </a:rPr>
              <a:t>-Shivam </a:t>
            </a:r>
            <a:r>
              <a:rPr lang="en-US" sz="2000" dirty="0" err="1" smtClean="0">
                <a:solidFill>
                  <a:schemeClr val="bg1"/>
                </a:solidFill>
              </a:rPr>
              <a:t>verma</a:t>
            </a:r>
            <a:r>
              <a:rPr lang="en-US" sz="2000" dirty="0" smtClean="0">
                <a:solidFill>
                  <a:schemeClr val="bg1"/>
                </a:solidFill>
              </a:rPr>
              <a:t>(S188003)</a:t>
            </a:r>
          </a:p>
          <a:p>
            <a:pPr algn="r"/>
            <a:r>
              <a:rPr lang="en-US" sz="2000" dirty="0">
                <a:solidFill>
                  <a:schemeClr val="bg1"/>
                </a:solidFill>
              </a:rPr>
              <a:t>	</a:t>
            </a:r>
            <a:r>
              <a:rPr lang="en-US" sz="2000" dirty="0" smtClean="0">
                <a:solidFill>
                  <a:schemeClr val="bg1"/>
                </a:solidFill>
              </a:rPr>
              <a:t>-Anushka gulave(s188026)</a:t>
            </a:r>
          </a:p>
          <a:p>
            <a:pPr algn="r"/>
            <a:r>
              <a:rPr lang="en-US" sz="2000" dirty="0" smtClean="0">
                <a:solidFill>
                  <a:schemeClr val="bg1"/>
                </a:solidFill>
              </a:rPr>
              <a:t>-Shivam </a:t>
            </a:r>
            <a:r>
              <a:rPr lang="en-US" sz="2000" dirty="0" err="1" smtClean="0">
                <a:solidFill>
                  <a:schemeClr val="bg1"/>
                </a:solidFill>
              </a:rPr>
              <a:t>mahale</a:t>
            </a:r>
            <a:r>
              <a:rPr lang="en-US" sz="2000" dirty="0" smtClean="0">
                <a:solidFill>
                  <a:schemeClr val="bg1"/>
                </a:solidFill>
              </a:rPr>
              <a:t>(s188034)</a:t>
            </a:r>
          </a:p>
          <a:p>
            <a:r>
              <a:rPr lang="en-US" sz="2000" dirty="0">
                <a:solidFill>
                  <a:schemeClr val="bg1"/>
                </a:solidFill>
              </a:rPr>
              <a:t>	</a:t>
            </a:r>
            <a:r>
              <a:rPr lang="en-US" sz="2000" dirty="0" smtClean="0">
                <a:solidFill>
                  <a:schemeClr val="bg1"/>
                </a:solidFill>
              </a:rPr>
              <a:t>																							</a:t>
            </a:r>
            <a:endParaRPr lang="en-US" sz="2000" dirty="0">
              <a:solidFill>
                <a:schemeClr val="bg1"/>
              </a:solidFill>
            </a:endParaRPr>
          </a:p>
        </p:txBody>
      </p:sp>
    </p:spTree>
    <p:extLst>
      <p:ext uri="{BB962C8B-B14F-4D97-AF65-F5344CB8AC3E}">
        <p14:creationId xmlns:p14="http://schemas.microsoft.com/office/powerpoint/2010/main" val="14877007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sz="2400" dirty="0" err="1">
                <a:solidFill>
                  <a:schemeClr val="accent3"/>
                </a:solidFill>
                <a:latin typeface="Dutch801 Rm BT" pitchFamily="18" charset="0"/>
                <a:hlinkClick r:id="rId2"/>
              </a:rPr>
              <a:t>Scrapy</a:t>
            </a:r>
            <a:r>
              <a:rPr lang="en-IN" sz="2400" dirty="0">
                <a:solidFill>
                  <a:schemeClr val="accent3"/>
                </a:solidFill>
                <a:latin typeface="Dutch801 Rm BT" pitchFamily="18" charset="0"/>
                <a:hlinkClick r:id="rId2"/>
              </a:rPr>
              <a:t> </a:t>
            </a:r>
            <a:r>
              <a:rPr lang="en-IN" sz="2400" dirty="0" smtClean="0">
                <a:solidFill>
                  <a:schemeClr val="accent3"/>
                </a:solidFill>
                <a:latin typeface="Dutch801 Rm BT" pitchFamily="18" charset="0"/>
                <a:hlinkClick r:id="rId2"/>
              </a:rPr>
              <a:t>platform</a:t>
            </a:r>
            <a:endParaRPr lang="en-IN" sz="2400" dirty="0" smtClean="0">
              <a:solidFill>
                <a:schemeClr val="accent3"/>
              </a:solidFill>
              <a:latin typeface="Dutch801 Rm BT" pitchFamily="18" charset="0"/>
            </a:endParaRPr>
          </a:p>
          <a:p>
            <a:r>
              <a:rPr lang="en-US" sz="2400" u="sng" dirty="0">
                <a:solidFill>
                  <a:schemeClr val="accent3"/>
                </a:solidFill>
                <a:hlinkClick r:id="rId3"/>
              </a:rPr>
              <a:t>https://www.thebalancesmb.com/what-is-freelancing-1794415</a:t>
            </a:r>
            <a:endParaRPr lang="en-IN" sz="2400" dirty="0">
              <a:solidFill>
                <a:schemeClr val="accent3"/>
              </a:solidFill>
            </a:endParaRPr>
          </a:p>
          <a:p>
            <a:endParaRPr lang="en-IN" dirty="0">
              <a:solidFill>
                <a:schemeClr val="tx1"/>
              </a:solidFill>
              <a:latin typeface="Dutch801 Rm BT" pitchFamily="18" charset="0"/>
            </a:endParaRPr>
          </a:p>
        </p:txBody>
      </p:sp>
    </p:spTree>
    <p:extLst>
      <p:ext uri="{BB962C8B-B14F-4D97-AF65-F5344CB8AC3E}">
        <p14:creationId xmlns:p14="http://schemas.microsoft.com/office/powerpoint/2010/main" val="15773335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75894" y="729657"/>
            <a:ext cx="11029616" cy="3194643"/>
          </a:xfrm>
          <a:noFill/>
        </p:spPr>
        <p:txBody>
          <a:bodyPr>
            <a:normAutofit/>
          </a:bodyPr>
          <a:lstStyle/>
          <a:p>
            <a:pPr algn="ctr"/>
            <a:r>
              <a:rPr lang="en-IN" sz="6600" b="1" dirty="0" smtClean="0">
                <a:solidFill>
                  <a:schemeClr val="tx1"/>
                </a:solidFill>
              </a:rPr>
              <a:t>THANK YOU!</a:t>
            </a:r>
            <a:endParaRPr lang="en-IN" sz="6600" b="1" dirty="0">
              <a:solidFill>
                <a:schemeClr val="tx1"/>
              </a:solidFill>
            </a:endParaRPr>
          </a:p>
        </p:txBody>
      </p:sp>
    </p:spTree>
    <p:extLst>
      <p:ext uri="{BB962C8B-B14F-4D97-AF65-F5344CB8AC3E}">
        <p14:creationId xmlns:p14="http://schemas.microsoft.com/office/powerpoint/2010/main" val="1919730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 xmlns:a16="http://schemas.microsoft.com/office/drawing/2014/main"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38067" y="457200"/>
            <a:ext cx="7507083" cy="6259793"/>
            <a:chOff x="438067" y="457200"/>
            <a:chExt cx="7507083" cy="6259793"/>
          </a:xfrm>
        </p:grpSpPr>
        <p:sp>
          <p:nvSpPr>
            <p:cNvPr id="16" name="Rectangle 15">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7" y="692209"/>
              <a:ext cx="7503665" cy="6024784"/>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smtClean="0"/>
              <a:t>Contents</a:t>
            </a:r>
            <a:endParaRPr lang="en-US" dirty="0"/>
          </a:p>
        </p:txBody>
      </p:sp>
      <p:graphicFrame>
        <p:nvGraphicFramePr>
          <p:cNvPr id="6" name="Content Placeholder 5" descr="SmartArt">
            <a:extLst>
              <a:ext uri="{FF2B5EF4-FFF2-40B4-BE49-F238E27FC236}">
                <a16:creationId xmlns=""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71862502"/>
              </p:ext>
            </p:extLst>
          </p:nvPr>
        </p:nvGraphicFramePr>
        <p:xfrm>
          <a:off x="719571" y="1784733"/>
          <a:ext cx="6854248" cy="4607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93220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104900" y="2180496"/>
            <a:ext cx="9191625" cy="4519407"/>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Freelancing is basically a different way </a:t>
            </a:r>
            <a:r>
              <a:rPr lang="en-US" sz="2400" b="1" dirty="0" smtClean="0">
                <a:solidFill>
                  <a:schemeClr val="tx1"/>
                </a:solidFill>
                <a:latin typeface="Times New Roman" panose="02020603050405020304" pitchFamily="18" charset="0"/>
                <a:cs typeface="Times New Roman" panose="02020603050405020304" pitchFamily="18" charset="0"/>
              </a:rPr>
              <a:t>to work. </a:t>
            </a:r>
            <a:r>
              <a:rPr lang="en-US" sz="2400" b="1" dirty="0">
                <a:solidFill>
                  <a:schemeClr val="tx1"/>
                </a:solidFill>
                <a:latin typeface="Times New Roman" panose="02020603050405020304" pitchFamily="18" charset="0"/>
                <a:cs typeface="Times New Roman" panose="02020603050405020304" pitchFamily="18" charset="0"/>
              </a:rPr>
              <a:t>Rather than being employed by a company in one specific job, </a:t>
            </a:r>
            <a:r>
              <a:rPr lang="en-US" sz="2400" b="1" dirty="0" smtClean="0">
                <a:solidFill>
                  <a:schemeClr val="tx1"/>
                </a:solidFill>
                <a:latin typeface="Times New Roman" panose="02020603050405020304" pitchFamily="18" charset="0"/>
                <a:cs typeface="Times New Roman" panose="02020603050405020304" pitchFamily="18" charset="0"/>
              </a:rPr>
              <a:t>freelancers are </a:t>
            </a:r>
            <a:r>
              <a:rPr lang="en-US" sz="2400" b="1" dirty="0">
                <a:solidFill>
                  <a:schemeClr val="tx1"/>
                </a:solidFill>
                <a:latin typeface="Times New Roman" panose="02020603050405020304" pitchFamily="18" charset="0"/>
                <a:cs typeface="Times New Roman" panose="02020603050405020304" pitchFamily="18" charset="0"/>
              </a:rPr>
              <a:t>self-employed and find work via a variety of sources. Clients hire a </a:t>
            </a:r>
            <a:r>
              <a:rPr lang="en-US" sz="2400" b="1" dirty="0" smtClean="0">
                <a:solidFill>
                  <a:schemeClr val="tx1"/>
                </a:solidFill>
                <a:latin typeface="Times New Roman" panose="02020603050405020304" pitchFamily="18" charset="0"/>
                <a:cs typeface="Times New Roman" panose="02020603050405020304" pitchFamily="18" charset="0"/>
              </a:rPr>
              <a:t>freelancer to </a:t>
            </a:r>
            <a:r>
              <a:rPr lang="en-US" sz="2400" b="1" dirty="0">
                <a:solidFill>
                  <a:schemeClr val="tx1"/>
                </a:solidFill>
                <a:latin typeface="Times New Roman" panose="02020603050405020304" pitchFamily="18" charset="0"/>
                <a:cs typeface="Times New Roman" panose="02020603050405020304" pitchFamily="18" charset="0"/>
              </a:rPr>
              <a:t>complete a task, project, or service for them</a:t>
            </a:r>
            <a:r>
              <a:rPr lang="en-US" sz="2400" b="1" dirty="0" smtClean="0">
                <a:solidFill>
                  <a:schemeClr val="tx1"/>
                </a:solidFill>
                <a:latin typeface="Times New Roman" panose="02020603050405020304" pitchFamily="18" charset="0"/>
                <a:cs typeface="Times New Roman" panose="02020603050405020304" pitchFamily="18" charset="0"/>
              </a:rPr>
              <a:t>.</a:t>
            </a:r>
          </a:p>
          <a:p>
            <a:r>
              <a:rPr lang="en-US" sz="2400" b="1" dirty="0">
                <a:solidFill>
                  <a:schemeClr val="tx1"/>
                </a:solidFill>
                <a:latin typeface="Times New Roman" panose="02020603050405020304" pitchFamily="18" charset="0"/>
                <a:cs typeface="Times New Roman" panose="02020603050405020304" pitchFamily="18" charset="0"/>
              </a:rPr>
              <a:t>Freelance income varies depending on the skills offered,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experience, and the </a:t>
            </a:r>
            <a:r>
              <a:rPr lang="en-US" sz="2400" b="1" dirty="0" smtClean="0">
                <a:solidFill>
                  <a:schemeClr val="tx1"/>
                </a:solidFill>
                <a:latin typeface="Times New Roman" panose="02020603050405020304" pitchFamily="18" charset="0"/>
                <a:cs typeface="Times New Roman" panose="02020603050405020304" pitchFamily="18" charset="0"/>
              </a:rPr>
              <a:t>targeting market.</a:t>
            </a:r>
          </a:p>
          <a:p>
            <a:r>
              <a:rPr lang="en-IN" sz="2400" b="1" dirty="0" smtClean="0">
                <a:solidFill>
                  <a:schemeClr val="tx1"/>
                </a:solidFill>
                <a:latin typeface="Times New Roman" panose="02020603050405020304" pitchFamily="18" charset="0"/>
                <a:cs typeface="Times New Roman" panose="02020603050405020304" pitchFamily="18" charset="0"/>
              </a:rPr>
              <a:t>Hence, we decided to create </a:t>
            </a:r>
            <a:r>
              <a:rPr lang="en-IN" sz="2400" b="1" dirty="0">
                <a:solidFill>
                  <a:schemeClr val="tx1"/>
                </a:solidFill>
                <a:latin typeface="Times New Roman" panose="02020603050405020304" pitchFamily="18" charset="0"/>
                <a:cs typeface="Times New Roman" panose="02020603050405020304" pitchFamily="18" charset="0"/>
              </a:rPr>
              <a:t>a Metasearch platform that’ll facilitate various organisations to get best freelancers at </a:t>
            </a:r>
            <a:r>
              <a:rPr lang="en-IN" sz="2400" b="1" u="sng" dirty="0" smtClean="0">
                <a:solidFill>
                  <a:schemeClr val="tx1"/>
                </a:solidFill>
                <a:latin typeface="Times New Roman" panose="02020603050405020304" pitchFamily="18" charset="0"/>
                <a:cs typeface="Times New Roman" panose="02020603050405020304" pitchFamily="18" charset="0"/>
              </a:rPr>
              <a:t>appropriate  </a:t>
            </a:r>
            <a:r>
              <a:rPr lang="en-IN" sz="2400" b="1" u="sng" dirty="0">
                <a:solidFill>
                  <a:schemeClr val="tx1"/>
                </a:solidFill>
                <a:latin typeface="Times New Roman" panose="02020603050405020304" pitchFamily="18" charset="0"/>
                <a:cs typeface="Times New Roman" panose="02020603050405020304" pitchFamily="18" charset="0"/>
              </a:rPr>
              <a:t>price</a:t>
            </a:r>
            <a:r>
              <a:rPr lang="en-IN" sz="2400" b="1" dirty="0">
                <a:solidFill>
                  <a:schemeClr val="tx1"/>
                </a:solidFill>
                <a:latin typeface="Times New Roman" panose="02020603050405020304" pitchFamily="18" charset="0"/>
                <a:cs typeface="Times New Roman" panose="02020603050405020304" pitchFamily="18" charset="0"/>
              </a:rPr>
              <a:t> using web scrapping.</a:t>
            </a:r>
          </a:p>
          <a:p>
            <a:pPr marL="0" indent="0">
              <a:buNone/>
            </a:pPr>
            <a:r>
              <a:rPr lang="en-US" dirty="0" smtClean="0">
                <a:solidFill>
                  <a:schemeClr val="tx1"/>
                </a:solidFill>
              </a:rPr>
              <a:t> </a:t>
            </a:r>
          </a:p>
          <a:p>
            <a:endParaRPr lang="en-IN" dirty="0"/>
          </a:p>
        </p:txBody>
      </p:sp>
    </p:spTree>
    <p:extLst>
      <p:ext uri="{BB962C8B-B14F-4D97-AF65-F5344CB8AC3E}">
        <p14:creationId xmlns:p14="http://schemas.microsoft.com/office/powerpoint/2010/main" val="4871823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US" dirty="0"/>
              <a:t>To create a Metasearch platform that’ll facilitate various </a:t>
            </a:r>
            <a:r>
              <a:rPr lang="en-US" dirty="0" smtClean="0"/>
              <a:t>organizations </a:t>
            </a:r>
            <a:r>
              <a:rPr lang="en-US" dirty="0"/>
              <a:t>to get best freelancers at </a:t>
            </a:r>
            <a:r>
              <a:rPr lang="en-US" dirty="0" smtClean="0"/>
              <a:t>appropriate </a:t>
            </a:r>
            <a:r>
              <a:rPr lang="en-US" dirty="0"/>
              <a:t>price using web scrapping</a:t>
            </a:r>
            <a:r>
              <a:rPr lang="en-US" dirty="0" smtClean="0"/>
              <a:t>.</a:t>
            </a:r>
          </a:p>
          <a:p>
            <a:r>
              <a:rPr lang="en-US" dirty="0"/>
              <a:t>The purpose of this website is to reduce the growth of direct traffic on some of the most famous </a:t>
            </a:r>
            <a:r>
              <a:rPr lang="en-US" dirty="0" smtClean="0"/>
              <a:t>websites. We </a:t>
            </a:r>
            <a:r>
              <a:rPr lang="en-US" dirty="0"/>
              <a:t>are going to create a website where we are going to collect data from various freelancing websites and display it on a single interface to gain easy access to the data</a:t>
            </a:r>
            <a:r>
              <a:rPr lang="en-US" dirty="0" smtClean="0"/>
              <a:t>.</a:t>
            </a:r>
          </a:p>
          <a:p>
            <a:r>
              <a:rPr lang="en-US" dirty="0"/>
              <a:t>To create a user friendly interface for the users so it will be easy for them to find project according to their requirements.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832" y="5275589"/>
            <a:ext cx="4371975" cy="1047750"/>
          </a:xfrm>
          <a:prstGeom prst="rect">
            <a:avLst/>
          </a:prstGeom>
        </p:spPr>
      </p:pic>
    </p:spTree>
    <p:extLst>
      <p:ext uri="{BB962C8B-B14F-4D97-AF65-F5344CB8AC3E}">
        <p14:creationId xmlns:p14="http://schemas.microsoft.com/office/powerpoint/2010/main" val="24783065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Target audience / Stakeholders</a:t>
            </a:r>
          </a:p>
        </p:txBody>
      </p:sp>
      <p:sp>
        <p:nvSpPr>
          <p:cNvPr id="3" name="Content Placeholder 2"/>
          <p:cNvSpPr>
            <a:spLocks noGrp="1"/>
          </p:cNvSpPr>
          <p:nvPr>
            <p:ph idx="1"/>
          </p:nvPr>
        </p:nvSpPr>
        <p:spPr/>
        <p:txBody>
          <a:bodyPr>
            <a:normAutofit/>
          </a:bodyPr>
          <a:lstStyle/>
          <a:p>
            <a:endParaRPr lang="en-IN" sz="3200" dirty="0" smtClean="0">
              <a:solidFill>
                <a:schemeClr val="tx1"/>
              </a:solidFill>
            </a:endParaRPr>
          </a:p>
          <a:p>
            <a:r>
              <a:rPr lang="en-IN" sz="3200" dirty="0" smtClean="0">
                <a:solidFill>
                  <a:schemeClr val="tx1"/>
                </a:solidFill>
              </a:rPr>
              <a:t>Freelancers</a:t>
            </a:r>
          </a:p>
          <a:p>
            <a:r>
              <a:rPr lang="en-IN" sz="3200" dirty="0" smtClean="0">
                <a:solidFill>
                  <a:schemeClr val="tx1"/>
                </a:solidFill>
              </a:rPr>
              <a:t>Public / Private Organisations</a:t>
            </a:r>
          </a:p>
          <a:p>
            <a:r>
              <a:rPr lang="en-IN" sz="3200" dirty="0" smtClean="0">
                <a:solidFill>
                  <a:schemeClr val="tx1"/>
                </a:solidFill>
              </a:rPr>
              <a:t>Students</a:t>
            </a:r>
          </a:p>
          <a:p>
            <a:r>
              <a:rPr lang="en-IN" sz="3200" dirty="0" smtClean="0">
                <a:solidFill>
                  <a:schemeClr val="tx1"/>
                </a:solidFill>
              </a:rPr>
              <a:t>Customers</a:t>
            </a:r>
          </a:p>
          <a:p>
            <a:pPr marL="0" indent="0">
              <a:buNone/>
            </a:pPr>
            <a:endParaRPr lang="en-IN" sz="3200" dirty="0">
              <a:solidFill>
                <a:schemeClr val="tx1"/>
              </a:solidFill>
            </a:endParaRPr>
          </a:p>
        </p:txBody>
      </p:sp>
    </p:spTree>
    <p:extLst>
      <p:ext uri="{BB962C8B-B14F-4D97-AF65-F5344CB8AC3E}">
        <p14:creationId xmlns:p14="http://schemas.microsoft.com/office/powerpoint/2010/main" val="38048959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14000" r="-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 Process</a:t>
            </a:r>
          </a:p>
        </p:txBody>
      </p:sp>
      <p:sp>
        <p:nvSpPr>
          <p:cNvPr id="3" name="Content Placeholder 2"/>
          <p:cNvSpPr>
            <a:spLocks noGrp="1"/>
          </p:cNvSpPr>
          <p:nvPr>
            <p:ph idx="1"/>
          </p:nvPr>
        </p:nvSpPr>
        <p:spPr/>
        <p:txBody>
          <a:bodyPr>
            <a:normAutofit/>
          </a:bodyPr>
          <a:lstStyle/>
          <a:p>
            <a:r>
              <a:rPr lang="en-US" sz="2800" dirty="0">
                <a:solidFill>
                  <a:schemeClr val="tx1"/>
                </a:solidFill>
              </a:rPr>
              <a:t>Data can be collected through </a:t>
            </a:r>
            <a:r>
              <a:rPr lang="en-US" sz="2800" dirty="0" smtClean="0">
                <a:solidFill>
                  <a:schemeClr val="tx1"/>
                </a:solidFill>
              </a:rPr>
              <a:t>:</a:t>
            </a:r>
            <a:endParaRPr lang="en-US" sz="2800" dirty="0">
              <a:solidFill>
                <a:schemeClr val="tx1"/>
              </a:solidFill>
            </a:endParaRPr>
          </a:p>
          <a:p>
            <a:pPr lvl="1"/>
            <a:r>
              <a:rPr lang="en-US" sz="2800" dirty="0" smtClean="0">
                <a:solidFill>
                  <a:schemeClr val="tx1"/>
                </a:solidFill>
              </a:rPr>
              <a:t> </a:t>
            </a:r>
            <a:r>
              <a:rPr lang="en-US" sz="2800" dirty="0">
                <a:solidFill>
                  <a:schemeClr val="tx1"/>
                </a:solidFill>
              </a:rPr>
              <a:t>From various websites such as freelancer.com, Upwork.com, etc.</a:t>
            </a:r>
          </a:p>
          <a:p>
            <a:pPr lvl="1"/>
            <a:r>
              <a:rPr lang="en-US" sz="2800" dirty="0" smtClean="0">
                <a:solidFill>
                  <a:schemeClr val="tx1"/>
                </a:solidFill>
              </a:rPr>
              <a:t> </a:t>
            </a:r>
            <a:r>
              <a:rPr lang="en-US" sz="2800" dirty="0">
                <a:solidFill>
                  <a:schemeClr val="tx1"/>
                </a:solidFill>
              </a:rPr>
              <a:t>Private individuals can also upload their requirements, skills, area of interest, experience, pricing, etc.</a:t>
            </a:r>
            <a:endParaRPr lang="en-IN" sz="2800" dirty="0">
              <a:solidFill>
                <a:schemeClr val="tx1"/>
              </a:solidFill>
            </a:endParaRPr>
          </a:p>
        </p:txBody>
      </p:sp>
    </p:spTree>
    <p:extLst>
      <p:ext uri="{BB962C8B-B14F-4D97-AF65-F5344CB8AC3E}">
        <p14:creationId xmlns:p14="http://schemas.microsoft.com/office/powerpoint/2010/main" val="34996254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stuff</a:t>
            </a:r>
            <a:endParaRPr lang="en-IN" dirty="0"/>
          </a:p>
        </p:txBody>
      </p:sp>
      <p:sp>
        <p:nvSpPr>
          <p:cNvPr id="5" name="Content Placeholder 4"/>
          <p:cNvSpPr>
            <a:spLocks noGrp="1"/>
          </p:cNvSpPr>
          <p:nvPr>
            <p:ph idx="1"/>
          </p:nvPr>
        </p:nvSpPr>
        <p:spPr/>
        <p:txBody>
          <a:bodyPr>
            <a:normAutofit/>
          </a:bodyPr>
          <a:lstStyle/>
          <a:p>
            <a:pPr marL="324000" lvl="1" indent="0">
              <a:buNone/>
            </a:pPr>
            <a:r>
              <a:rPr lang="en-IN" sz="2000" dirty="0" smtClean="0">
                <a:latin typeface="Times New Roman" panose="02020603050405020304" pitchFamily="18" charset="0"/>
                <a:cs typeface="Times New Roman" panose="02020603050405020304" pitchFamily="18" charset="0"/>
              </a:rPr>
              <a:t>	Most website make use of both server side and client side. Front end scripting is good for anything that requires user interaction. Back-end scripting is good for anything that requires dynamic data to be loaded.</a:t>
            </a:r>
          </a:p>
          <a:p>
            <a:r>
              <a:rPr lang="en-IN" sz="2000" b="1" dirty="0" smtClean="0">
                <a:latin typeface="Times New Roman" panose="02020603050405020304" pitchFamily="18" charset="0"/>
                <a:cs typeface="Times New Roman" panose="02020603050405020304" pitchFamily="18" charset="0"/>
              </a:rPr>
              <a:t>Server Side:</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php</a:t>
            </a:r>
            <a:r>
              <a:rPr lang="en-IN" sz="2000" dirty="0" smtClean="0">
                <a:latin typeface="Times New Roman" panose="02020603050405020304" pitchFamily="18" charset="0"/>
                <a:cs typeface="Times New Roman" panose="02020603050405020304" pitchFamily="18" charset="0"/>
              </a:rPr>
              <a:t> is used as a sever side language.</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Database used is </a:t>
            </a:r>
            <a:r>
              <a:rPr lang="en-IN" sz="2000" b="1" dirty="0" err="1" smtClean="0">
                <a:latin typeface="Times New Roman" panose="02020603050405020304" pitchFamily="18" charset="0"/>
                <a:cs typeface="Times New Roman" panose="02020603050405020304" pitchFamily="18" charset="0"/>
              </a:rPr>
              <a:t>MongoDB</a:t>
            </a:r>
            <a:endParaRPr lang="en-IN" sz="2000" b="1" dirty="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Client Side:</a:t>
            </a:r>
          </a:p>
          <a:p>
            <a:pPr marL="0" indent="0">
              <a:buNone/>
            </a:pPr>
            <a:r>
              <a:rPr lang="en-IN" sz="2000" dirty="0" smtClean="0">
                <a:latin typeface="Times New Roman" panose="02020603050405020304" pitchFamily="18" charset="0"/>
                <a:cs typeface="Times New Roman" panose="02020603050405020304" pitchFamily="18" charset="0"/>
              </a:rPr>
              <a:t>Frontend language: </a:t>
            </a:r>
            <a:r>
              <a:rPr lang="en-IN" sz="2000" b="1" dirty="0" smtClean="0">
                <a:latin typeface="Times New Roman" panose="02020603050405020304" pitchFamily="18" charset="0"/>
                <a:cs typeface="Times New Roman" panose="02020603050405020304" pitchFamily="18" charset="0"/>
              </a:rPr>
              <a:t>HTML 5</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Bootstap</a:t>
            </a:r>
            <a:endParaRPr lang="en-IN" sz="2000" b="1" dirty="0" smtClean="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424" y="4808863"/>
            <a:ext cx="3248025" cy="151447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474" y="4808864"/>
            <a:ext cx="3028950" cy="15144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474" y="3122937"/>
            <a:ext cx="3028950" cy="168592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4423" y="3122937"/>
            <a:ext cx="3248025" cy="1685925"/>
          </a:xfrm>
          <a:prstGeom prst="rect">
            <a:avLst/>
          </a:prstGeom>
        </p:spPr>
      </p:pic>
    </p:spTree>
    <p:extLst>
      <p:ext uri="{BB962C8B-B14F-4D97-AF65-F5344CB8AC3E}">
        <p14:creationId xmlns:p14="http://schemas.microsoft.com/office/powerpoint/2010/main" val="7802465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US" sz="2000" b="1" dirty="0"/>
              <a:t>So all the projects will be under same website so it will be easy for the users to search for the </a:t>
            </a:r>
            <a:r>
              <a:rPr lang="en-US" sz="2000" b="1" dirty="0" smtClean="0"/>
              <a:t>projects. There </a:t>
            </a:r>
            <a:r>
              <a:rPr lang="en-US" sz="2000" b="1" dirty="0"/>
              <a:t>will be various filters like project names,fields,price,etc.</a:t>
            </a:r>
            <a:endParaRPr lang="en-IN" sz="2000" b="1" dirty="0"/>
          </a:p>
          <a:p>
            <a:r>
              <a:rPr lang="en-US" sz="2000" b="1" dirty="0"/>
              <a:t>No partiality will be there between new users and old users all the users will be treated same means no will be highlighted on top and everyone will get there own choice to choose their project according their skills.</a:t>
            </a:r>
            <a:endParaRPr lang="en-IN" sz="2000" b="1" dirty="0"/>
          </a:p>
        </p:txBody>
      </p:sp>
    </p:spTree>
    <p:extLst>
      <p:ext uri="{BB962C8B-B14F-4D97-AF65-F5344CB8AC3E}">
        <p14:creationId xmlns:p14="http://schemas.microsoft.com/office/powerpoint/2010/main" val="14503763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US" dirty="0"/>
              <a:t>We will work more on user interface according to user feedbacks about the website and will apply more filters needed for the </a:t>
            </a:r>
            <a:r>
              <a:rPr lang="en-US" dirty="0" err="1"/>
              <a:t>users.The</a:t>
            </a:r>
            <a:r>
              <a:rPr lang="en-US" dirty="0"/>
              <a:t> communication between the user and the contractors will be improved by adding the features like quick </a:t>
            </a:r>
            <a:r>
              <a:rPr lang="en-US" dirty="0" err="1"/>
              <a:t>chat,voice</a:t>
            </a:r>
            <a:r>
              <a:rPr lang="en-US" dirty="0"/>
              <a:t> </a:t>
            </a:r>
            <a:r>
              <a:rPr lang="en-US" dirty="0" err="1"/>
              <a:t>chat,etc</a:t>
            </a:r>
            <a:r>
              <a:rPr lang="en-US" dirty="0"/>
              <a:t>. in future.</a:t>
            </a:r>
            <a:endParaRPr lang="en-IN" dirty="0"/>
          </a:p>
        </p:txBody>
      </p:sp>
    </p:spTree>
    <p:extLst>
      <p:ext uri="{BB962C8B-B14F-4D97-AF65-F5344CB8AC3E}">
        <p14:creationId xmlns:p14="http://schemas.microsoft.com/office/powerpoint/2010/main" val="2596606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EF96C5-3DBB-474D-9A68-6602A116B4D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ABC737-7714-4383-83AA-9E7E16CCB4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13E99F-A368-412C-B268-19FC7C8FD4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316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Dutch801 Rm BT</vt:lpstr>
      <vt:lpstr>Gill Sans MT</vt:lpstr>
      <vt:lpstr>Times New Roman</vt:lpstr>
      <vt:lpstr>Wingdings 2</vt:lpstr>
      <vt:lpstr>Dividend</vt:lpstr>
      <vt:lpstr>Freelance platform using web scraping</vt:lpstr>
      <vt:lpstr>Contents</vt:lpstr>
      <vt:lpstr>introduction</vt:lpstr>
      <vt:lpstr>objective</vt:lpstr>
      <vt:lpstr>Target audience / Stakeholders</vt:lpstr>
      <vt:lpstr>Data Collection Process</vt:lpstr>
      <vt:lpstr>Technical stuff</vt:lpstr>
      <vt:lpstr>conclusion</vt:lpstr>
      <vt:lpstr>Future scope</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2019-04-26T13:07:29Z</dcterms:created>
  <dcterms:modified xsi:type="dcterms:W3CDTF">2019-04-26T16:25:12Z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