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4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2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4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2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4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7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3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4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9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8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Github</a:t>
            </a:r>
            <a:endParaRPr/>
          </a:p>
        </p:txBody>
      </p:sp>
      <p:pic>
        <p:nvPicPr>
          <p:cNvPr id="2054" name="Google Shape;2054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1228464"/>
            <a:ext cx="8991599" cy="513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1674836"/>
            <a:ext cx="9144000" cy="51485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381000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Anaconda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3460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Juypter</a:t>
            </a:r>
            <a:r>
              <a:rPr lang="en-US" dirty="0" smtClean="0"/>
              <a:t> notebook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1981200"/>
            <a:ext cx="914400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2283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