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670B-4460-40F3-B5F3-0374A33E5B9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DF5D-FFBE-4409-8AF4-A4F3868C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0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670B-4460-40F3-B5F3-0374A33E5B9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DF5D-FFBE-4409-8AF4-A4F3868C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6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670B-4460-40F3-B5F3-0374A33E5B9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DF5D-FFBE-4409-8AF4-A4F3868C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670B-4460-40F3-B5F3-0374A33E5B9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DF5D-FFBE-4409-8AF4-A4F3868C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6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670B-4460-40F3-B5F3-0374A33E5B9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DF5D-FFBE-4409-8AF4-A4F3868C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670B-4460-40F3-B5F3-0374A33E5B9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DF5D-FFBE-4409-8AF4-A4F3868C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5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670B-4460-40F3-B5F3-0374A33E5B9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DF5D-FFBE-4409-8AF4-A4F3868C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670B-4460-40F3-B5F3-0374A33E5B9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DF5D-FFBE-4409-8AF4-A4F3868C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7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670B-4460-40F3-B5F3-0374A33E5B9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DF5D-FFBE-4409-8AF4-A4F3868C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3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670B-4460-40F3-B5F3-0374A33E5B9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DF5D-FFBE-4409-8AF4-A4F3868C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3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670B-4460-40F3-B5F3-0374A33E5B9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DF5D-FFBE-4409-8AF4-A4F3868C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1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3670B-4460-40F3-B5F3-0374A33E5B9B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DF5D-FFBE-4409-8AF4-A4F3868C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mc36@gmail.com" TargetMode="External"/><Relationship Id="rId2" Type="http://schemas.openxmlformats.org/officeDocument/2006/relationships/hyperlink" Target="mailto:&#8211;sagar20mishra@gmail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	</a:t>
            </a:r>
            <a:r>
              <a:rPr lang="en-US" b="1" dirty="0" smtClean="0"/>
              <a:t>Analysis of </a:t>
            </a:r>
            <a:r>
              <a:rPr lang="en-US" b="1" dirty="0"/>
              <a:t>Placement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Effect of Work Experience on Salary</a:t>
            </a:r>
            <a:endParaRPr lang="en-US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0"/>
            <a:ext cx="8229600" cy="3660362"/>
          </a:xfrm>
        </p:spPr>
      </p:pic>
      <p:sp>
        <p:nvSpPr>
          <p:cNvPr id="5" name="TextBox 4"/>
          <p:cNvSpPr txBox="1"/>
          <p:nvPr/>
        </p:nvSpPr>
        <p:spPr>
          <a:xfrm>
            <a:off x="990600" y="54864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Outliers (High salary than average) on both end but students with experience getting dream jobs, Average salary as well as base salary high for students with work experience.</a:t>
            </a:r>
          </a:p>
        </p:txBody>
      </p:sp>
    </p:spTree>
    <p:extLst>
      <p:ext uri="{BB962C8B-B14F-4D97-AF65-F5344CB8AC3E}">
        <p14:creationId xmlns:p14="http://schemas.microsoft.com/office/powerpoint/2010/main" val="32453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smtClean="0"/>
              <a:t> link-</a:t>
            </a:r>
            <a:endParaRPr lang="en-US" dirty="0" smtClean="0"/>
          </a:p>
          <a:p>
            <a:r>
              <a:rPr lang="en-US" dirty="0" err="1" smtClean="0"/>
              <a:t>Sagar</a:t>
            </a:r>
            <a:r>
              <a:rPr lang="en-US" dirty="0" smtClean="0"/>
              <a:t> Kumar Mishra </a:t>
            </a:r>
            <a:r>
              <a:rPr lang="en-US" dirty="0" smtClean="0">
                <a:hlinkClick r:id="rId2"/>
              </a:rPr>
              <a:t>–sagar20mishra@gmail.com</a:t>
            </a:r>
            <a:endParaRPr lang="en-US" dirty="0" smtClean="0"/>
          </a:p>
          <a:p>
            <a:r>
              <a:rPr lang="en-US" dirty="0" err="1" smtClean="0"/>
              <a:t>Shivam</a:t>
            </a:r>
            <a:r>
              <a:rPr lang="en-US" dirty="0" smtClean="0"/>
              <a:t> Kumar </a:t>
            </a:r>
            <a:r>
              <a:rPr lang="en-US" dirty="0" err="1" smtClean="0"/>
              <a:t>Chaubey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shivamc36@gmail.com</a:t>
            </a:r>
            <a:endParaRPr lang="en-US" dirty="0" smtClean="0"/>
          </a:p>
          <a:p>
            <a:r>
              <a:rPr lang="en-US" dirty="0" err="1" smtClean="0"/>
              <a:t>Shivam</a:t>
            </a:r>
            <a:r>
              <a:rPr lang="en-US" dirty="0" smtClean="0"/>
              <a:t> Kumar </a:t>
            </a:r>
          </a:p>
          <a:p>
            <a:r>
              <a:rPr lang="en-US" dirty="0" smtClean="0"/>
              <a:t>sk8612181@gmail.com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4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8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8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2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4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42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3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01282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Effect of  Gender on Placements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1501" y="5334000"/>
            <a:ext cx="6400800" cy="99060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>
                <a:latin typeface="Times New Roman" pitchFamily="18" charset="0"/>
                <a:cs typeface="Times New Roman" pitchFamily="18" charset="0"/>
              </a:rPr>
              <a:t>From the above plot, we can say that Male students are offered a slightly greater salary than females on average.</a:t>
            </a:r>
          </a:p>
          <a:p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14400"/>
            <a:ext cx="5193802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399"/>
            <a:ext cx="7772400" cy="914401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Effect of  Gender on Salary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0"/>
            <a:ext cx="6400800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Male students have a comparatively higher placement. Male students are getting high CTC jobs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400"/>
            <a:ext cx="8839200" cy="375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87092"/>
            <a:ext cx="7772400" cy="1066800"/>
          </a:xfrm>
        </p:spPr>
        <p:txBody>
          <a:bodyPr>
            <a:noAutofit/>
          </a:bodyPr>
          <a:lstStyle/>
          <a:p>
            <a:r>
              <a:rPr lang="en-US" sz="3000" dirty="0"/>
              <a:t>Does Secondary Education affect placements?</a:t>
            </a:r>
            <a:br>
              <a:rPr lang="en-US" sz="3000" dirty="0"/>
            </a:b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599" y="4953000"/>
            <a:ext cx="6400800" cy="1295400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We clearly see from the plot above that: All students with Secondary Education Percentage above 90% are placed, All students with Secondary Education Percentage below 50% are not-placed, Students with good Secondary Education Percentage are placed on average.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73" y="762000"/>
            <a:ext cx="5349251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5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>
            <a:normAutofit/>
          </a:bodyPr>
          <a:lstStyle/>
          <a:p>
            <a:r>
              <a:rPr lang="en-US" sz="3000" dirty="0"/>
              <a:t>Does Higher Secondary School affect Placements?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19200"/>
            <a:ext cx="5266954" cy="3950216"/>
          </a:xfrm>
        </p:spPr>
      </p:pic>
      <p:sp>
        <p:nvSpPr>
          <p:cNvPr id="7" name="TextBox 6"/>
          <p:cNvSpPr txBox="1"/>
          <p:nvPr/>
        </p:nvSpPr>
        <p:spPr>
          <a:xfrm>
            <a:off x="1371600" y="5345668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Overlap here too. More placements for percentage above 65%A straight drop below 60 in placements -&gt; Percentage must be at least 60 for a chance of being placed Education Board again doesn’t affect placement status much.</a:t>
            </a:r>
          </a:p>
        </p:txBody>
      </p:sp>
    </p:spTree>
    <p:extLst>
      <p:ext uri="{BB962C8B-B14F-4D97-AF65-F5344CB8AC3E}">
        <p14:creationId xmlns:p14="http://schemas.microsoft.com/office/powerpoint/2010/main" val="215753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60295"/>
            <a:ext cx="7772400" cy="108902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Effect of Higher Secondary board on Placements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762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can See there no such any pattern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537855"/>
            <a:ext cx="5148082" cy="39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Does Higher Secondary Stream effect Placements?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55626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those very fewer students with Arts specialization. Around 2:1 unplaced ratio for both Science and Commerce students.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59" y="1219200"/>
            <a:ext cx="5148082" cy="3959360"/>
          </a:xfrm>
        </p:spPr>
      </p:pic>
    </p:spTree>
    <p:extLst>
      <p:ext uri="{BB962C8B-B14F-4D97-AF65-F5344CB8AC3E}">
        <p14:creationId xmlns:p14="http://schemas.microsoft.com/office/powerpoint/2010/main" val="42336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What’s </a:t>
            </a:r>
            <a:r>
              <a:rPr lang="en-US" sz="3000" dirty="0"/>
              <a:t>the effect of Specialization on Placements?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91200"/>
            <a:ext cx="6553200" cy="8382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Science&amp;Tech</a:t>
            </a:r>
            <a:r>
              <a:rPr lang="en-US" dirty="0">
                <a:solidFill>
                  <a:schemeClr val="tx1"/>
                </a:solidFill>
              </a:rPr>
              <a:t> students getting more salary on average, Management students are getting more highly paid dream jobs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601"/>
            <a:ext cx="9144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0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Does work Experience affect placements?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43000"/>
            <a:ext cx="5148082" cy="3950216"/>
          </a:xfrm>
        </p:spPr>
      </p:pic>
      <p:sp>
        <p:nvSpPr>
          <p:cNvPr id="5" name="TextBox 4"/>
          <p:cNvSpPr txBox="1"/>
          <p:nvPr/>
        </p:nvSpPr>
        <p:spPr>
          <a:xfrm>
            <a:off x="1752600" y="55626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see that from both the plots that Very few students with work experience not getting </a:t>
            </a:r>
            <a:r>
              <a:rPr lang="en-US" dirty="0" smtClean="0"/>
              <a:t>placed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0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293</Words>
  <Application>Microsoft Office PowerPoint</Application>
  <PresentationFormat>On-screen Show (4:3)</PresentationFormat>
  <Paragraphs>27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 Analysis of Placement Data </vt:lpstr>
      <vt:lpstr>Effect of  Gender on Placements</vt:lpstr>
      <vt:lpstr>Effect of  Gender on Salary</vt:lpstr>
      <vt:lpstr>Does Secondary Education affect placements?  </vt:lpstr>
      <vt:lpstr>Does Higher Secondary School affect Placements?</vt:lpstr>
      <vt:lpstr>Effect of Higher Secondary board on Placements</vt:lpstr>
      <vt:lpstr>Does Higher Secondary Stream effect Placements?</vt:lpstr>
      <vt:lpstr>What’s the effect of Specialization on Placements?</vt:lpstr>
      <vt:lpstr>Does work Experience affect placements?</vt:lpstr>
      <vt:lpstr>Effect of Work Experience on Salary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Placement Data</dc:title>
  <dc:creator>hio</dc:creator>
  <cp:lastModifiedBy>hio</cp:lastModifiedBy>
  <cp:revision>11</cp:revision>
  <dcterms:created xsi:type="dcterms:W3CDTF">2023-03-23T14:01:45Z</dcterms:created>
  <dcterms:modified xsi:type="dcterms:W3CDTF">2023-03-23T15:24:43Z</dcterms:modified>
</cp:coreProperties>
</file>