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3" d="100"/>
          <a:sy n="63" d="100"/>
        </p:scale>
        <p:origin x="7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d0e8027b-9390-4601-af71-7b466230c309}">
  <we:reference id="WA200003233" version="2.0.0.3" store="en-US" storeType="OMEX"/>
  <we:alternateReferences/>
  <we:properties>
    <we:property name="Microsoft.Office.CampaignId" value="&quot;none&quot;"/>
    <we:property name="reportUrl" value="&quot;/groups/me/reports/b38d5f3d-b065-46f0-8b99-9fc29783eb2e/ReportSection?bookmarkGuid=402af691-0e44-444b-a314-36310411c75d&amp;bookmarkUsage=1&amp;ctid=7b137d3d-85e1-4661-adcb-1508632797fb&amp;fromEntryPoint=export&quot;"/>
    <we:property name="reportState" value="&quot;CONNECTED&quot;"/>
    <we:property name="artifactViewState" value="&quot;live&quot;"/>
    <we:property name="reportEmbeddedTime" value="&quot;2024-04-03T11:08:49.022Z&quot;"/>
    <we:property name="creatorSessionId" value="&quot;94b03531-7118-4a70-b93e-3581b9eae6f8&quot;"/>
    <we:property name="creatorUserId" value="&quot;1003200360A287B9&quot;"/>
    <we:property name="creatorTenantId" value="&quot;7b137d3d-85e1-4661-adcb-1508632797fb&quot;"/>
    <we:property name="pageDisplayName" value="&quot;Page 1&quot;"/>
    <we:property name="pageName" value="&quot;ReportSection&quot;"/>
    <we:property name="reportName" value="&quot;FinalProject_SHIVAM KUMAR (1)&quot;"/>
    <we:property name="isVisualContainerHeaderHidden" value="false"/>
    <we:property name="isFiltersActionButtonVisible" value="true"/>
    <we:property name="initialStateBookmark" value="&quot;H4sIAAAAAAAAA91aWW/bOBD+K4Ze+mIsSN3qW5ImLTbNgaSbYrEIFkNyFKuVJYOSk3gD//cdUnZqO87lOokcww8SSQ1nvjk4HPLGUVk1yGF0CH10PjrbZfmzD/pnhztdp5i0HR3tH2yd7P97uHWwS83loM7KonI+3jg16Ausz7JqCLmhQI3/nHcdyPNjuDBvKeQVdp0B6qosIM/+w2YwddV6iOOug9eDvNRgSJ7WUKMhe0nD6Z3m5n94NCPIOrvEU5R103qCg1LX0/euUzVPlqX5PkPMTrhTFjVkBRE2bRKlBJWGHhOuZDEXPvimvcqKi3zC4q9vv40GBocar2tRXhsExA+ibyiNxyRCErmBH4gAokjGIqC/YObrNMvryYRitHs90IQOYdZQ2yFZL0qdSZrJoqCxqiYs75T5sG+fdufaT8uhlniCqe0q6qweGf385RgujnVJMNuWE7wwX5jWXnm1o5HmUs5HNj6nlgdlrPJMop4T0ekjKdk8KKjBijBopsqw6S+V7UYr4Y3zNSOpG9pnkA8N2Q/bUGXyA3FEv3PDV6NS4vnHjO7s8MpOsTYIzq2KIhX5CWDEAsZdYEr6+LiKttQlFJKQW9TPl4wE1LI3+oqXmN9l8rb/bteUxTPQWWP0VqCnCvrJeIgRaOKvt2ScOemPUWelsgNneLFfd341mO6JBM7fCLpNBvOJvlDlVTFrM6VWqLdHluKnTE9dnHfvg//dqWd8/rjnvF/pG1cmL5ZpIhkyISCJIl8xuXrsVq4AkYpAMYoNnuCMBWL1wHCAUA31kwHbx1Fn8km1GMC2rJqrVXxSglbzkt7rO+6i77yIBI37Buj6TLpBzNAPQbGQJUkroD6AHDubj/eCGA3oMQ9cn1Y8RplOFCaQiMBrBeh72Df87vYH7wD6pcI0CojilLmxx7yIKx99FUaSrR6ufF+EwIFJymCZxzBgXvhq6iTx8nKEuCj9KQ6gyeDbrsOnSdAoLnQ5eKHniTBwWRBAwNnrQf2on28O5s8UpQGfebSp8sIYyOAjz49iHv9Gvr5+T5/heZPxXy5NowIZq5SrMADhxizhoCDA38izGMYu4yiBC8kpfrkGqRYo9BCvvmR6o1efGRGm3hO5QlJeLJXvcaGQh9AKsK2/E7udTYf8jiCTqkacesCSyI8D8DzlqgT9VgA/cfT3AP0SURrwMcU0DVIhKMtSSlCSxF6zDLd1gZ91ORzc2QbNts9D3m3JjrL7AnAcw8jazQITs83PtD8BeqcHum6BDc4m+fdUZCZIjlaoZj7BkppSCFdxwCX9kUU8DpiPkq8ebrZ0Vvf6WGe2nPIV03rdqJ197nzDgro6B2VR95oBJ9lFz850Kmmk2r2EJUWrF+fCTm5OL8zLEY2FuiTYvEU75S/iLPftSz5jQbbtvpLLPuMg4ZUj11KVPXf5yocVeQWqBpTWhJIlsr1EUHn0iMRniSdEKP1ExHHoKglhcH8wmZwN7tlON1VJgH4k/dgUKJQCFhC0dy2koWVInU2P+AjbPV32LdFJ3VjQyFm+u06jQmZw+d5DA7yVv1DZ9JTvSM8GrVXfdso+7YSyauo907f9rDBG1p0Z+ATsp9VzEuh+v7oNf8tOQXawqKmtOQSZGds2Pg8ydYVVPTmsaTOnh6Wue5vC54ZgShQ2AtPvM3Da9eJdLpYPFDReImnYO15k4M9SdOoVc/w8K/A5K/Ods9+1KfFN1uAodYUIfOUnkYwTzlmo7Gnkg5iB5W17WNf2pHWh8Bb5oZtw14OE7M7ngpb1dpSxX9lOV9ieP55StiqTnCsDvuWuFGIPIIkSey8qYiD5A4lkGxS9/gC92lHZG2/q1l2BecHg3F3nRE+wmDdYDawvLbtVRdlWNQCJx1DgkttVZCxQqOZ05YEbVvZmpoXS6DgT+WNXssx9zdvLWOPx/2AoFdU6KgAA&quot;"/>
    <we:property name="bookmark" value="&quot;H4sIAAAAAAAAA91a3VPbOBD/VzJ+6UvmRrJly+4bpNDOtbQM9Ojc3PCwktaJW8fOyA6QdvK/nyQnNAnhKw3gwPAQS/Jq97cfWu36l6eyapTD5DMM0Xvr7ZfljyHoHx3qdb1ieSzlwFkgWBBzwRlHxUVsVpWjOiuLynv7y6tB97E+y6ox5JagGfzvvOtBnh9D3z6lkFfY9Uaoq7KAPPuJzWIzVesxTrseXo3yUoMleVpDjZbshVlung0r9K/A7Aiyzi7wFGXdjJ7gqNT1/LnrVc0vx9LynCXmNuyVRQ1ZYQjbMYlSgkqjgAhfkpgKBsyOV1nRz2cs/n7362RkYanxqhbllUVAfDf0LaXp1IiQcD9koQiBcxmL0PwLYt9Os7yebSgmB1cjbdAxmDXUekbWfqkzaXZyKGisqhnLvTIfD92vg6Xx03KsJZ5g6qaKOqsnVl3/eJaLY10amN3ICfbtG3Z0UF72NJq9lPeWTM/NyJ0yVnkmUS+J6A3RKNn+UFCDE2HUbJVhM18qN41Owl/ep8xI3dA+g3xsyb7ZhyqTbwxH5u/c8tWo1PD8fUF3bnnlttgaBOdORVxxlgByEhLqA1GS4f0q2lMXUEiD3Kp+PmRGQC0Hk094gflNJq/nb07NWTwDnTVG7wR6qKDvrIdYgWbue03GW5L+GHVWKrdwgRf3duf3gJ2eSeD9i6DbZDDvzBuqvCwWbabUCvX+xFF8l+m5i9PubfC/OvVMz+/3nNcrfePKxotlmkiCRAhIOGeKyM1jt/IFiFSEipjYEAhKSCg2DwxHCNVYPxiwjzjpzF6pVgPYnlNztYlPStBqWdJbfcdf9Z0nkaBx3xB9RqQfxgRZBIpEJElaAfUR5NjZfbxXxGhAj2noM3PiEZPp8CiBRIRBK0A/xKHl92A4egXQrxWmUQCPU+LHAQk4VQyZirgkm4crxkQEFIg0GSwJCIYkiJ5NnUa8vJwgrkp/iiNoMvi26/BhEjSKi3wKQRQEIgp9EoYQUvJ8UN/r57uD+SNFacAngblUBVEMxuB5wHhM4z/I17fv6Qs87zL+66VpVCBjlVIVhSD8mCQUFIT4B3kWwdgnFCVQIamJX75FqgUK/YyXHzK906fPgghz7+G+kCYvlooFVCikEbQCbOfvht3OrkN+Q5BZVSNOAyAJZ3EIQaB8lSBrBfAzR38N0K8RpQEfU0zTMBXCZFlKCZMkkecsw+318b0ux6Mb16DF8WXIuy25UXafAI5jmDi7WWFicfiR9idA9wag6xbY4GKSf0tFZobkZINq5gMsqSmFUBWHVJp/JJzGIWEo6ebhZk9n9WCIdebKKZ8wrbeN2tn7zlcszFTnqCzqQbPgJOsP3E6n0qxUBxewpmj15Fy4zW33wj58MWuhLg1swaqd0idxltvuJe+xMLbtP5PLPqKR8MyRa63KHnt85ePKeAWqBpTWhJI1sj1FULm3RcJIEggRSZaIOI58JSEKbw8ms1bhoZv0U5WEyLhksS1QKAUkNNDetJCGliV1Nm/xGWwPdTl0RGd1Y2FWLvLd9RoVEovLtwFa4J38hcrmXb4vejFobfrUK4fmJpRVc++ZP33MCmtk3YWFD8B+Xj03At3uV9fhb10XpIdFbcaaJsjC2rbxeZSpS6zqWbOmzZx+LnU92BU+dwRTQ2EnMP22AKc7L17lYXlHQeMpkobD41UG/i5Fp94wx8+zAh9zMt/o/W5NiS9yBvPUFyJkiiVcxgmlJFKuG3knZuB42x/Xteu0rhTeOIv8hPoBJMbuGBXmWG9HGfuZ7XSD6/n9KWWrMsmlMuBL3kohDgASnrjvojgBSe9IJNug6O0H6M1aZS98qdt2BeYJg3N3mxs9wGJe4DRwvrTuqyqTbVUjkHgMBa75usoYCxSq6a7c8YWV+zLz+uOq6fR/rL0zORkqAAA=&quot;"/>
    <we:property name="datasetId" value="&quot;d861bd89-eba7-4e88-98e0-dfcc85f76652&quot;"/>
    <we:property name="embedUrl" value="&quot;/reportEmbed?reportId=b38d5f3d-b065-46f0-8b99-9fc29783eb2e&amp;config=eyJjbHVzdGVyVXJsIjoiaHR0cHM6Ly9XQUJJLVVLLVNPVVRILUMtUFJJTUFSWS1yZWRpcmVjdC5hbmFseXNpcy53aW5kb3dzLm5ldCIsImVtYmVkRmVhdHVyZXMiOnsidXNhZ2VNZXRyaWNzVk5leHQiOnRydWUsImRpc2FibGVBbmd1bGFySlNCb290c3RyYXBSZXBvcnRFbWJlZCI6dHJ1ZX19&amp;disableSensitivityBanner=true&quot;"/>
    <we:property name="backgroundColor" value="&quot;#09124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Krishna Kumari</cp:lastModifiedBy>
  <cp:revision>3</cp:revision>
  <dcterms:created xsi:type="dcterms:W3CDTF">2018-06-07T21:39:02Z</dcterms:created>
  <dcterms:modified xsi:type="dcterms:W3CDTF">2024-04-03T11:09:22Z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