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9DD6-74B0-4120-8980-33D7C03B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01C6-0F6E-4E08-9662-A405FCA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7773-C95B-462C-9968-5422F05D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8B1B-EF50-4C1A-B241-B14A8F13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C8FA-E170-4995-9258-44009C32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9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33E-09F0-49CB-9A9D-0FD8129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E263-C0AE-4A77-97EE-08F8D0F6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B2FB-E632-49EF-992A-4578534F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6DD4-7266-4ACC-9647-35FFCE74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7365-14E3-42B6-9632-3617205D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D7933-82E1-4AF5-8E93-91B594A0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CC5D-7247-4C5C-8FF8-52F6ECA7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6EEE-69E5-40FF-A3C7-8BE1A20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5E82-384F-463B-AF02-82FC25E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F379-7924-49A5-9B42-7D6451E6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0FCE-133A-4446-8560-5923C93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5B75-A3D5-4513-B6EA-6A2E8E23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4499-2195-4FF8-9B03-9544D76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45D9-F52C-4F51-B95F-90E288C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00D9-6130-4F87-8728-4B7DD3E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2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15C-12D1-4342-B6C4-95A0F260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31BA-7FAF-49FD-868F-50FAE5A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A99D-66A4-4CE0-9394-231997D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06C0-7966-4604-A769-ED3173F5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8F51-46CD-486C-9BC8-CA97903C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6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9F5-93B8-4039-82B0-1C1AEFC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8E09-A914-464E-B168-40E28137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6C96F-AACC-4F3A-BEFF-DD8C6D45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6491-C291-4B42-A231-9B1B63B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6F2A-97CE-41F2-879A-571C655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8A7E-E17A-4AC7-AD9F-39780B4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9A66-9CBA-47B3-9855-39471721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DE1A-4B88-463D-8149-06224AC3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99D7-D2C2-4F0F-B99E-120D9088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F1430-D17F-4195-B7C4-61A450457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536E-9368-42BA-AEFA-AF1A7F09F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75703-139D-454C-9B52-6F5BD1C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D3C64-9428-4CF8-AA2B-83F28C7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A71DC-9B8D-4D75-8191-50609441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A681-46E4-43EF-8E9C-11FB6E46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04CF9-CEE7-4443-ADE3-53DB13C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24318-88F8-476D-A012-3A38A2F3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426A-14C6-4607-85D8-95A4088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A6C5-7899-4FDB-AC6B-085627AC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78BEF-AD9D-4B01-8C6B-3AB60691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ECB8-F26F-4ED9-9DBB-5A59687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408D-F531-4407-B662-B686BA37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9D88-F885-4269-9447-A197CF9D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7AC3B-DC15-4897-8721-E2640BF8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2728-7ADF-46BC-801E-538AD92E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8949-6713-4069-91B0-407F74E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561A-958A-4B93-844B-5C6642D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F53-4337-47C6-B5D6-4EC0AFD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6AB26-31BB-4EEC-BB0D-5D85DE76D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B7A8-1B9A-42E4-8851-989219C4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5164-A988-4C3D-A41F-AD49D770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43A18-9FDA-4BE6-B326-E6B7ABF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9F5A-8512-4663-A8E3-254D0568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0A973-5537-4B35-8AE9-FCE73257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18FD-79A8-4D62-A4D6-0F39C7A9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A919-67B9-4AF2-ABA4-96A1CE81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6E0B-53FF-4212-AB81-3FA10A361D3F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A3C7-AFBE-41F5-BBB7-4E86BD1E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4E01-D9BC-4B6F-9678-160EADC97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41E5-4B90-4D03-A260-0D846F2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d Morning Messages, Greetings, WhatsApp Status, Images, Quotes, Wishes # goodmorning #morning - YouTube">
            <a:extLst>
              <a:ext uri="{FF2B5EF4-FFF2-40B4-BE49-F238E27FC236}">
                <a16:creationId xmlns:a16="http://schemas.microsoft.com/office/drawing/2014/main" id="{9736505B-5FC6-4AAB-8ADD-91F2192F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94"/>
            <a:ext cx="12191999" cy="68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E19AC-FC05-484F-A301-76734729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8" y="293098"/>
            <a:ext cx="9967824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BD2019-8A2B-436A-A5BE-F3AE32D2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CODE-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D4DF3C-179C-489D-B606-32B4789D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68188"/>
            <a:ext cx="6019800" cy="5889811"/>
          </a:xfrm>
        </p:spPr>
        <p:txBody>
          <a:bodyPr>
            <a:noAutofit/>
          </a:bodyPr>
          <a:lstStyle/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#include&lt;conio.h&gt;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#include&lt;stdio.h&gt;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#include&lt;fstream&gt;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#include&lt;string.h&gt;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IN" sz="1100" b="1" dirty="0"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system("CLS");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&lt;&lt;"\n\t\t\t\t\t\t\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tDunder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 Mifflin Paper Company\n\t\t\t\t\t\t\t  PAYROLL of December 2021\n\n\n";</a:t>
            </a:r>
          </a:p>
          <a:p>
            <a:br>
              <a:rPr lang="en-IN" sz="1100" b="1" dirty="0"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class Employee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public: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string Name[20],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[20], id[20];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float workday,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, bonus, number;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IN" sz="1100" b="1" dirty="0">
                <a:effectLst/>
                <a:latin typeface="Consolas" panose="020B0609020204030204" pitchFamily="49" charset="0"/>
              </a:rPr>
              <a:t> mf;</a:t>
            </a:r>
          </a:p>
          <a:p>
            <a:r>
              <a:rPr lang="en-IN" sz="1100" b="1" dirty="0">
                <a:effectLst/>
                <a:latin typeface="Consolas" panose="020B0609020204030204" pitchFamily="49" charset="0"/>
              </a:rPr>
              <a:t>     </a:t>
            </a:r>
            <a:endParaRPr lang="en-IN" sz="11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CAD1CB-6A37-40AF-BBFF-738B34A3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8188"/>
            <a:ext cx="6019800" cy="5889811"/>
          </a:xfrm>
        </p:spPr>
        <p:txBody>
          <a:bodyPr>
            <a:normAutofit fontScale="25000" lnSpcReduction="20000"/>
          </a:bodyPr>
          <a:lstStyle/>
          <a:p>
            <a:r>
              <a:rPr lang="en-IN" sz="44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(int j)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string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[60];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fstream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mf;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mf.open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("codedata.csv",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ios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::in);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int x=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j,y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while(x--)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&lt;&lt;"Enter The Details Of Employee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[y]&lt;&lt;" :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&lt;&lt;"Name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&lt;&lt;"Designation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mf,ddt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[y+2],',');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&lt;&lt;"ID Number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[y],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[y+1],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ddt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[y+2]);      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y++;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mf.close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}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EAD7-700B-498C-AEBB-C259425C4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4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(string Name, string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, string id)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{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float x, y, 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z,m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&lt;&lt;"Employee : "&lt;&lt;Name&lt;&lt;"\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nDesignation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: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&lt;&lt;"\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nID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 : "&lt;&lt;id&lt;&lt;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&lt;&lt;"Pay Per Day -&gt; Rs."&lt;&lt;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&lt;&lt;"Days Of Working -&gt; "&lt;&lt;workday&lt;&lt;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x=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*workday;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&lt;&lt;"Gross Payment -&gt; Rs."&lt;&lt;x&lt;&lt;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&lt;&lt;"Half Days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&lt;&lt;"Un Informed Leaves -&gt; 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&lt;&lt;"%Medical Tax -&gt; 2%"&lt;&lt;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&lt;&lt;"%Social Security Tax -&gt; 1.5%"&lt;&lt;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if(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&lt;1200)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y=400*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else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y=600*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&lt;&lt;"Half Day Deductions -&gt; Rs."&lt;&lt;y&lt;&lt;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   z=300*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&lt;&lt;"Un Informed Leave Deduction -&gt; Rs."&lt;&lt;z&lt;&lt;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&lt;&lt;"Bonus -&gt; Rs."&lt;&lt;bonus&lt;&lt;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&lt;&lt;"Net Deductions -&gt; Rs."&lt;&lt;(x*0.02)+(x*0.015)+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400" b="1" dirty="0">
                <a:effectLst/>
                <a:latin typeface="Consolas" panose="020B0609020204030204" pitchFamily="49" charset="0"/>
              </a:rPr>
              <a:t>       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&lt;&lt;"Net Payment -&gt; Rs."&lt;&lt;x-((x*0.02)+(x*0.015)+</a:t>
            </a:r>
            <a:r>
              <a:rPr lang="en-IN" sz="44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400" b="1" dirty="0">
                <a:effectLst/>
                <a:latin typeface="Consolas" panose="020B0609020204030204" pitchFamily="49" charset="0"/>
              </a:rPr>
              <a:t>)+bonus&lt;&lt;"\n\n";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805C-B2C6-41C3-8128-DDFB9E26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&lt;&lt;"Do you want to print details to a file?\n\t(1) Yes \n\t(0) No\n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&gt;&gt;m;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if(m==1)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ofstream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myfile.open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("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employee.txt",std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::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ios_base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::app);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                                     DUNDER MIFFLIN PAPER COMPANY\n";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                                        PAYSLIP December 2021\n";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"NAME : "&lt;&lt;Name&lt;&lt;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"Gross Salary : Rs. "&lt;&lt;x&lt;&lt;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"Total Leave : "&lt;&lt;31-workday-halfday&lt;&lt;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"Net Deductions : Rs. "&lt;&lt;(x*0.02)+(x*0.015)+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"Bonus : Rs. "&lt;&lt;bonus&lt;&lt;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"Net Payment : Rs. "&lt;&lt;x-((x*0.02)+(x*0.015)+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y+z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)+bonus&lt;&lt;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&lt;&lt; "---------------------------------------------------------------------------------------------------------------------------------------------------------------------------------------------\n";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myfile.close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else if(m==0)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m=1;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else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&lt;&lt;"Error!";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}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endParaRPr lang="en-IN" sz="4000" b="1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82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FE79-55DF-4661-A410-877260845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{          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&lt;&lt;"Pay Per Day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payperday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Total Number Of Working Days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&gt;&gt;workday;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Halfdays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halfday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&lt;&lt;"Number Of Un Informed Leaves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uninfoleave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&lt;&lt;"Bonus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&gt;&gt;bonus;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class emp : public Employee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{ public: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void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{ 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 string Name,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Desg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, id;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cin.ignore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Name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Designation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cin,Desg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Employee's ID Number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cin,id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getdata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P_details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Name,Desg,id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8EBB-FDD9-4712-A69F-EBA896EA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>
            <a:normAutofit fontScale="25000" lnSpcReduction="20000"/>
          </a:bodyPr>
          <a:lstStyle/>
          <a:p>
            <a:r>
              <a:rPr lang="en-IN" sz="4000" b="1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int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i,j,k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&lt;&lt;"Enter The Number Of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Emplyoees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 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&gt;&gt;j;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Employee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emp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endl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&lt;&lt;"(1) If you want to use data from file\n(0) If you want to enter a new Employee data\n: 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cin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&gt;&gt;k;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companyname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if(k==1)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Ei.E_details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(j);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else if(k==0)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for(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=1;i&lt;=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j;i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++)  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ei.E_details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else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4000" b="1" dirty="0" err="1">
                <a:effectLst/>
                <a:latin typeface="Consolas" panose="020B0609020204030204" pitchFamily="49" charset="0"/>
              </a:rPr>
              <a:t>cout</a:t>
            </a:r>
            <a:r>
              <a:rPr lang="en-IN" sz="4000" b="1" dirty="0">
                <a:effectLst/>
                <a:latin typeface="Consolas" panose="020B0609020204030204" pitchFamily="49" charset="0"/>
              </a:rPr>
              <a:t>&lt;&lt;"Error";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 </a:t>
            </a:r>
          </a:p>
          <a:p>
            <a:br>
              <a:rPr lang="en-IN" sz="4000" b="1" dirty="0">
                <a:effectLst/>
                <a:latin typeface="Consolas" panose="020B0609020204030204" pitchFamily="49" charset="0"/>
              </a:rPr>
            </a:br>
            <a:r>
              <a:rPr lang="en-IN" sz="4000" b="1" dirty="0">
                <a:effectLst/>
                <a:latin typeface="Consolas" panose="020B0609020204030204" pitchFamily="49" charset="0"/>
              </a:rPr>
              <a:t> return 0;</a:t>
            </a:r>
          </a:p>
          <a:p>
            <a:r>
              <a:rPr lang="en-IN" sz="4000" b="1" dirty="0">
                <a:effectLst/>
                <a:latin typeface="Consolas" panose="020B0609020204030204" pitchFamily="49" charset="0"/>
              </a:rPr>
              <a:t>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BAAF-9E71-4D30-8676-7A8F0DE8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33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26BF-F5C7-414D-9E7B-36940DF24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47"/>
            <a:ext cx="9144000" cy="1927412"/>
          </a:xfrm>
        </p:spPr>
        <p:txBody>
          <a:bodyPr/>
          <a:lstStyle/>
          <a:p>
            <a:r>
              <a:rPr lang="en-US" dirty="0"/>
              <a:t>Topic-Employees Pay Slip Generator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2922-A81F-4A0B-9EB3-7FB56922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459"/>
            <a:ext cx="9144000" cy="4294093"/>
          </a:xfrm>
        </p:spPr>
        <p:txBody>
          <a:bodyPr>
            <a:normAutofit/>
          </a:bodyPr>
          <a:lstStyle/>
          <a:p>
            <a:r>
              <a:rPr lang="en-US" sz="3600" b="1" dirty="0"/>
              <a:t>Team Members-</a:t>
            </a:r>
          </a:p>
          <a:p>
            <a:r>
              <a:rPr lang="en-US" dirty="0"/>
              <a:t>1)</a:t>
            </a:r>
            <a:r>
              <a:rPr lang="en-US" dirty="0" err="1"/>
              <a:t>Suryansh</a:t>
            </a:r>
            <a:r>
              <a:rPr lang="en-US" dirty="0"/>
              <a:t>                          RA2011003010103</a:t>
            </a:r>
          </a:p>
          <a:p>
            <a:r>
              <a:rPr lang="en-US" dirty="0"/>
              <a:t>2) Prakhar Kunwar Sinha </a:t>
            </a:r>
            <a:r>
              <a:rPr lang="en-IN" dirty="0"/>
              <a:t>RA2011003010093</a:t>
            </a:r>
          </a:p>
          <a:p>
            <a:r>
              <a:rPr lang="en-IN" dirty="0"/>
              <a:t>3)Pulkit Sharma                 RA2011003010136</a:t>
            </a:r>
          </a:p>
          <a:p>
            <a:r>
              <a:rPr lang="en-IN" dirty="0"/>
              <a:t>4)Aniket Mishra                 RA2011003010098</a:t>
            </a:r>
          </a:p>
          <a:p>
            <a:r>
              <a:rPr lang="en-IN" dirty="0"/>
              <a:t> 5)</a:t>
            </a:r>
            <a:r>
              <a:rPr lang="en-IN" dirty="0" err="1"/>
              <a:t>Shivam</a:t>
            </a:r>
            <a:r>
              <a:rPr lang="en-IN" dirty="0"/>
              <a:t> Singh                   RA2011003010087</a:t>
            </a:r>
          </a:p>
          <a:p>
            <a:r>
              <a:rPr lang="en-IN" dirty="0"/>
              <a:t>6) Yashwant Kaushik          RA2011003010135</a:t>
            </a:r>
          </a:p>
          <a:p>
            <a:r>
              <a:rPr lang="en-IN" dirty="0"/>
              <a:t>7)Vivek Kumar                     RA2011003010070</a:t>
            </a:r>
          </a:p>
        </p:txBody>
      </p:sp>
    </p:spTree>
    <p:extLst>
      <p:ext uri="{BB962C8B-B14F-4D97-AF65-F5344CB8AC3E}">
        <p14:creationId xmlns:p14="http://schemas.microsoft.com/office/powerpoint/2010/main" val="41423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EE23-7E7F-464E-9284-787768F8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7369"/>
          </a:xfrm>
        </p:spPr>
        <p:txBody>
          <a:bodyPr/>
          <a:lstStyle/>
          <a:p>
            <a:pPr algn="ctr"/>
            <a:r>
              <a:rPr lang="en-US" b="1" dirty="0"/>
              <a:t>USE CASE DIAGRAM-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043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06E3D-5587-409F-A77D-C03ED70E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35943"/>
            <a:ext cx="10668925" cy="63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4A1-AAE6-4D65-AF10-AE0EF6D0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CLASS DIAGRAM-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7020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9AF72-86EE-421B-996B-C749836E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266426"/>
            <a:ext cx="9091448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3DEB-0E0C-4D6A-B6E1-BECAC618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SEQUENCE DIAGRAM-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9541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14F37-66CF-49A5-9F3B-069A8374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258805"/>
            <a:ext cx="9160034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F073-017C-42E0-8F92-9A479F6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1157"/>
          </a:xfrm>
        </p:spPr>
        <p:txBody>
          <a:bodyPr/>
          <a:lstStyle/>
          <a:p>
            <a:pPr algn="ctr"/>
            <a:r>
              <a:rPr lang="en-US" b="1" dirty="0"/>
              <a:t>COLLABORATION DIAGRAM-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13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1199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Topic-Employees Pay Slip Generator</vt:lpstr>
      <vt:lpstr>USE CASE DIAGRAM-</vt:lpstr>
      <vt:lpstr>PowerPoint Presentation</vt:lpstr>
      <vt:lpstr>CLASS DIAGRAM-</vt:lpstr>
      <vt:lpstr>PowerPoint Presentation</vt:lpstr>
      <vt:lpstr>SEQUENCE DIAGRAM-</vt:lpstr>
      <vt:lpstr>PowerPoint Presentation</vt:lpstr>
      <vt:lpstr>COLLABORATION DIAGRAM-</vt:lpstr>
      <vt:lpstr>PowerPoint Presentation</vt:lpstr>
      <vt:lpstr>CODE-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SHARMA</dc:creator>
  <cp:lastModifiedBy>PULKIT SHARMA</cp:lastModifiedBy>
  <cp:revision>3</cp:revision>
  <dcterms:created xsi:type="dcterms:W3CDTF">2022-02-07T03:14:52Z</dcterms:created>
  <dcterms:modified xsi:type="dcterms:W3CDTF">2022-02-07T03:18:42Z</dcterms:modified>
</cp:coreProperties>
</file>