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49" r:id="rId4"/>
    <p:sldId id="260" r:id="rId5"/>
    <p:sldId id="348" r:id="rId6"/>
    <p:sldId id="347" r:id="rId7"/>
    <p:sldId id="259" r:id="rId8"/>
    <p:sldId id="298" r:id="rId9"/>
    <p:sldId id="300" r:id="rId10"/>
    <p:sldId id="3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29" autoAdjust="0"/>
  </p:normalViewPr>
  <p:slideViewPr>
    <p:cSldViewPr snapToGrid="0" showGuides="1">
      <p:cViewPr varScale="1">
        <p:scale>
          <a:sx n="89" d="100"/>
          <a:sy n="89" d="100"/>
        </p:scale>
        <p:origin x="466" y="8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0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110DE-18EB-4210-943D-C1649298D02E}"/>
              </a:ext>
            </a:extLst>
          </p:cNvPr>
          <p:cNvSpPr/>
          <p:nvPr userDrawn="1"/>
        </p:nvSpPr>
        <p:spPr>
          <a:xfrm>
            <a:off x="0" y="2117377"/>
            <a:ext cx="12192000" cy="2348880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04A8032-0DFA-47B7-8CFC-183FE2C2206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5027" y="2355817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F7F1429-037F-4061-98EE-8305BEA0650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95613" y="2355817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298BE42-C164-4361-8F9B-AB07C782CA4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76200" y="2355817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CCF50C-19B6-42D7-A358-E6573A97A43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452281" y="2355817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AE5937-913C-4DF0-8E82-65A47DDDC31E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5999F162-95E0-4D26-9B0B-F89D7C9C2CD6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4" name="Rounded Rectangle 7">
              <a:extLst>
                <a:ext uri="{FF2B5EF4-FFF2-40B4-BE49-F238E27FC236}">
                  <a16:creationId xmlns:a16="http://schemas.microsoft.com/office/drawing/2014/main" id="{5500EBD9-7FEB-4C9B-90B0-E6506479940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FECC743D-893B-4ED5-B76A-71D9E33C790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id="{0338A706-2839-4889-B276-3C91A5008C47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1">
                <a:extLst>
                  <a:ext uri="{FF2B5EF4-FFF2-40B4-BE49-F238E27FC236}">
                    <a16:creationId xmlns:a16="http://schemas.microsoft.com/office/drawing/2014/main" id="{616CB14F-A8D5-43BE-B9BB-C84CA789A564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2">
                <a:extLst>
                  <a:ext uri="{FF2B5EF4-FFF2-40B4-BE49-F238E27FC236}">
                    <a16:creationId xmlns:a16="http://schemas.microsoft.com/office/drawing/2014/main" id="{F4D75F51-CA0F-47A5-AE8D-1E8259DE456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A5091A2-A6BE-4FF7-8613-48ADC5A3E7C0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A5751C-DC39-4EAB-8D5A-995478E8CF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80" r:id="rId6"/>
    <p:sldLayoutId id="2147483681" r:id="rId7"/>
    <p:sldLayoutId id="2147483682" r:id="rId8"/>
    <p:sldLayoutId id="2147483684" r:id="rId9"/>
    <p:sldLayoutId id="2147483686" r:id="rId10"/>
    <p:sldLayoutId id="2147483687" r:id="rId11"/>
    <p:sldLayoutId id="2147483688" r:id="rId12"/>
    <p:sldLayoutId id="2147483671" r:id="rId13"/>
    <p:sldLayoutId id="214748367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aphrc.org/blogarticle/beating-plastic-pollution-one-establishment-at-a-time/" TargetMode="Externa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nhabitingtheanthropocene.com/2019/05/08/plastic-waste-part-1/" TargetMode="External"/><Relationship Id="rId5" Type="http://schemas.openxmlformats.org/officeDocument/2006/relationships/image" Target="../media/image12.jpg"/><Relationship Id="rId4" Type="http://schemas.openxmlformats.org/officeDocument/2006/relationships/hyperlink" Target="https://www.tickertape.in/screener/mutual-fun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plastic-pollution#which-countries-produce-the-most-plastic-waste" TargetMode="External"/><Relationship Id="rId2" Type="http://schemas.openxmlformats.org/officeDocument/2006/relationships/hyperlink" Target="https://ourworldindata.org/plastic-pollution#how-does-plastic-impact-wildlife-and-human-health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ourworldindata.org/plastic-pollution#how-much-of-ocean-plastics-come-from-land-and-marine-sourc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F98134C-65EA-429A-BB49-F24AC68C5063}"/>
              </a:ext>
            </a:extLst>
          </p:cNvPr>
          <p:cNvGrpSpPr/>
          <p:nvPr/>
        </p:nvGrpSpPr>
        <p:grpSpPr>
          <a:xfrm>
            <a:off x="2881484" y="-67521"/>
            <a:ext cx="9300391" cy="6291623"/>
            <a:chOff x="2881484" y="-67521"/>
            <a:chExt cx="9300391" cy="6291623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3ECDE13-B757-44C1-A3B8-78A5BCEA811F}"/>
                </a:ext>
              </a:extLst>
            </p:cNvPr>
            <p:cNvSpPr/>
            <p:nvPr/>
          </p:nvSpPr>
          <p:spPr>
            <a:xfrm>
              <a:off x="2881484" y="-40033"/>
              <a:ext cx="9300390" cy="6264135"/>
            </a:xfrm>
            <a:custGeom>
              <a:avLst/>
              <a:gdLst>
                <a:gd name="connsiteX0" fmla="*/ 4364121 w 9300390"/>
                <a:gd name="connsiteY0" fmla="*/ 0 h 6264135"/>
                <a:gd name="connsiteX1" fmla="*/ 9103940 w 9300390"/>
                <a:gd name="connsiteY1" fmla="*/ 18289 h 6264135"/>
                <a:gd name="connsiteX2" fmla="*/ 9300390 w 9300390"/>
                <a:gd name="connsiteY2" fmla="*/ 17910 h 6264135"/>
                <a:gd name="connsiteX3" fmla="*/ 9300390 w 9300390"/>
                <a:gd name="connsiteY3" fmla="*/ 5321766 h 6264135"/>
                <a:gd name="connsiteX4" fmla="*/ 9197740 w 9300390"/>
                <a:gd name="connsiteY4" fmla="*/ 5290131 h 6264135"/>
                <a:gd name="connsiteX5" fmla="*/ 8024662 w 9300390"/>
                <a:gd name="connsiteY5" fmla="*/ 5294153 h 6264135"/>
                <a:gd name="connsiteX6" fmla="*/ 6785813 w 9300390"/>
                <a:gd name="connsiteY6" fmla="*/ 5933284 h 6264135"/>
                <a:gd name="connsiteX7" fmla="*/ 5668313 w 9300390"/>
                <a:gd name="connsiteY7" fmla="*/ 5572756 h 6264135"/>
                <a:gd name="connsiteX8" fmla="*/ 4537380 w 9300390"/>
                <a:gd name="connsiteY8" fmla="*/ 5308035 h 6264135"/>
                <a:gd name="connsiteX9" fmla="*/ 3810354 w 9300390"/>
                <a:gd name="connsiteY9" fmla="*/ 5760480 h 6264135"/>
                <a:gd name="connsiteX10" fmla="*/ 2713415 w 9300390"/>
                <a:gd name="connsiteY10" fmla="*/ 6096553 h 6264135"/>
                <a:gd name="connsiteX11" fmla="*/ 0 w 9300390"/>
                <a:gd name="connsiteY11" fmla="*/ 6196966 h 6264135"/>
                <a:gd name="connsiteX12" fmla="*/ 1982418 w 9300390"/>
                <a:gd name="connsiteY12" fmla="*/ 5034882 h 6264135"/>
                <a:gd name="connsiteX13" fmla="*/ 2477339 w 9300390"/>
                <a:gd name="connsiteY13" fmla="*/ 4467039 h 6264135"/>
                <a:gd name="connsiteX14" fmla="*/ 2135808 w 9300390"/>
                <a:gd name="connsiteY14" fmla="*/ 4085040 h 6264135"/>
                <a:gd name="connsiteX15" fmla="*/ 2059617 w 9300390"/>
                <a:gd name="connsiteY15" fmla="*/ 3630196 h 6264135"/>
                <a:gd name="connsiteX16" fmla="*/ 2273240 w 9300390"/>
                <a:gd name="connsiteY16" fmla="*/ 3575577 h 6264135"/>
                <a:gd name="connsiteX17" fmla="*/ 2880492 w 9300390"/>
                <a:gd name="connsiteY17" fmla="*/ 3461672 h 6264135"/>
                <a:gd name="connsiteX18" fmla="*/ 3037539 w 9300390"/>
                <a:gd name="connsiteY18" fmla="*/ 3322922 h 6264135"/>
                <a:gd name="connsiteX19" fmla="*/ 2913100 w 9300390"/>
                <a:gd name="connsiteY19" fmla="*/ 3163544 h 6264135"/>
                <a:gd name="connsiteX20" fmla="*/ 2168163 w 9300390"/>
                <a:gd name="connsiteY20" fmla="*/ 2824228 h 6264135"/>
                <a:gd name="connsiteX21" fmla="*/ 1813827 w 9300390"/>
                <a:gd name="connsiteY21" fmla="*/ 2476996 h 6264135"/>
                <a:gd name="connsiteX22" fmla="*/ 2020008 w 9300390"/>
                <a:gd name="connsiteY22" fmla="*/ 2259239 h 6264135"/>
                <a:gd name="connsiteX23" fmla="*/ 3240693 w 9300390"/>
                <a:gd name="connsiteY23" fmla="*/ 1940614 h 6264135"/>
                <a:gd name="connsiteX24" fmla="*/ 3452677 w 9300390"/>
                <a:gd name="connsiteY24" fmla="*/ 1758923 h 6264135"/>
                <a:gd name="connsiteX25" fmla="*/ 2997300 w 9300390"/>
                <a:gd name="connsiteY25" fmla="*/ 1150409 h 6264135"/>
                <a:gd name="connsiteX26" fmla="*/ 3320730 w 9300390"/>
                <a:gd name="connsiteY26" fmla="*/ 530739 h 6264135"/>
                <a:gd name="connsiteX27" fmla="*/ 3530947 w 9300390"/>
                <a:gd name="connsiteY27" fmla="*/ 10184 h 6264135"/>
                <a:gd name="connsiteX28" fmla="*/ 4364121 w 9300390"/>
                <a:gd name="connsiteY28" fmla="*/ 0 h 626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300390" h="6264135">
                  <a:moveTo>
                    <a:pt x="4364121" y="0"/>
                  </a:moveTo>
                  <a:cubicBezTo>
                    <a:pt x="6099879" y="924"/>
                    <a:pt x="7898539" y="18888"/>
                    <a:pt x="9103940" y="18289"/>
                  </a:cubicBezTo>
                  <a:lnTo>
                    <a:pt x="9300390" y="17910"/>
                  </a:lnTo>
                  <a:lnTo>
                    <a:pt x="9300390" y="5321766"/>
                  </a:lnTo>
                  <a:lnTo>
                    <a:pt x="9197740" y="5290131"/>
                  </a:lnTo>
                  <a:cubicBezTo>
                    <a:pt x="8809676" y="5185129"/>
                    <a:pt x="8398029" y="5163237"/>
                    <a:pt x="8024662" y="5294153"/>
                  </a:cubicBezTo>
                  <a:cubicBezTo>
                    <a:pt x="7584297" y="5448537"/>
                    <a:pt x="7246738" y="5868483"/>
                    <a:pt x="6785813" y="5933284"/>
                  </a:cubicBezTo>
                  <a:cubicBezTo>
                    <a:pt x="6391805" y="5988680"/>
                    <a:pt x="6016846" y="5769755"/>
                    <a:pt x="5668313" y="5572756"/>
                  </a:cubicBezTo>
                  <a:cubicBezTo>
                    <a:pt x="5319780" y="5375820"/>
                    <a:pt x="4917636" y="5188292"/>
                    <a:pt x="4537380" y="5308035"/>
                  </a:cubicBezTo>
                  <a:cubicBezTo>
                    <a:pt x="4265478" y="5393659"/>
                    <a:pt x="4060559" y="5621600"/>
                    <a:pt x="3810354" y="5760480"/>
                  </a:cubicBezTo>
                  <a:cubicBezTo>
                    <a:pt x="3547724" y="5906300"/>
                    <a:pt x="3348474" y="6023805"/>
                    <a:pt x="2713415" y="6096553"/>
                  </a:cubicBezTo>
                  <a:cubicBezTo>
                    <a:pt x="2078356" y="6169302"/>
                    <a:pt x="949982" y="6366981"/>
                    <a:pt x="0" y="6196966"/>
                  </a:cubicBezTo>
                  <a:cubicBezTo>
                    <a:pt x="934403" y="5780522"/>
                    <a:pt x="1569527" y="5323203"/>
                    <a:pt x="1982418" y="5034882"/>
                  </a:cubicBezTo>
                  <a:cubicBezTo>
                    <a:pt x="2395307" y="4746561"/>
                    <a:pt x="2544952" y="4739479"/>
                    <a:pt x="2477339" y="4467039"/>
                  </a:cubicBezTo>
                  <a:cubicBezTo>
                    <a:pt x="2434955" y="4296310"/>
                    <a:pt x="2263716" y="4202319"/>
                    <a:pt x="2135808" y="4085040"/>
                  </a:cubicBezTo>
                  <a:cubicBezTo>
                    <a:pt x="2007898" y="3967761"/>
                    <a:pt x="1923761" y="3737614"/>
                    <a:pt x="2059617" y="3630196"/>
                  </a:cubicBezTo>
                  <a:cubicBezTo>
                    <a:pt x="2118715" y="3583491"/>
                    <a:pt x="2198815" y="3580248"/>
                    <a:pt x="2273240" y="3575577"/>
                  </a:cubicBezTo>
                  <a:cubicBezTo>
                    <a:pt x="2479105" y="3562734"/>
                    <a:pt x="2683456" y="3524398"/>
                    <a:pt x="2880492" y="3461672"/>
                  </a:cubicBezTo>
                  <a:cubicBezTo>
                    <a:pt x="2950816" y="3439292"/>
                    <a:pt x="3032368" y="3398427"/>
                    <a:pt x="3037539" y="3322922"/>
                  </a:cubicBezTo>
                  <a:cubicBezTo>
                    <a:pt x="3042522" y="3250985"/>
                    <a:pt x="2974153" y="3198963"/>
                    <a:pt x="2913100" y="3163544"/>
                  </a:cubicBezTo>
                  <a:cubicBezTo>
                    <a:pt x="2676266" y="3025963"/>
                    <a:pt x="2426377" y="2912187"/>
                    <a:pt x="2168163" y="2824228"/>
                  </a:cubicBezTo>
                  <a:cubicBezTo>
                    <a:pt x="1998500" y="2766431"/>
                    <a:pt x="1784562" y="2658299"/>
                    <a:pt x="1813827" y="2476996"/>
                  </a:cubicBezTo>
                  <a:cubicBezTo>
                    <a:pt x="1830667" y="2372886"/>
                    <a:pt x="1927104" y="2304063"/>
                    <a:pt x="2020008" y="2259239"/>
                  </a:cubicBezTo>
                  <a:cubicBezTo>
                    <a:pt x="2400959" y="2075343"/>
                    <a:pt x="2845676" y="2089873"/>
                    <a:pt x="3240693" y="1940614"/>
                  </a:cubicBezTo>
                  <a:cubicBezTo>
                    <a:pt x="3330443" y="1906689"/>
                    <a:pt x="3426691" y="1853564"/>
                    <a:pt x="3452677" y="1758923"/>
                  </a:cubicBezTo>
                  <a:cubicBezTo>
                    <a:pt x="3524388" y="1497771"/>
                    <a:pt x="3141670" y="1427780"/>
                    <a:pt x="2997300" y="1150409"/>
                  </a:cubicBezTo>
                  <a:cubicBezTo>
                    <a:pt x="2997300" y="1150409"/>
                    <a:pt x="2751195" y="802660"/>
                    <a:pt x="3320730" y="530739"/>
                  </a:cubicBezTo>
                  <a:cubicBezTo>
                    <a:pt x="3523379" y="433958"/>
                    <a:pt x="3639935" y="186362"/>
                    <a:pt x="3530947" y="10184"/>
                  </a:cubicBezTo>
                  <a:cubicBezTo>
                    <a:pt x="3741165" y="0"/>
                    <a:pt x="4130505" y="0"/>
                    <a:pt x="4364121" y="0"/>
                  </a:cubicBezTo>
                  <a:close/>
                </a:path>
              </a:pathLst>
            </a:custGeom>
            <a:solidFill>
              <a:schemeClr val="accent1"/>
            </a:solidFill>
            <a:ln w="6304" cap="flat">
              <a:noFill/>
              <a:prstDash val="solid"/>
              <a:miter/>
            </a:ln>
            <a:effectLst>
              <a:innerShdw blurRad="139700" dist="76200" dir="8100000">
                <a:prstClr val="black">
                  <a:alpha val="70000"/>
                </a:prstClr>
              </a:inn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53971D-A42B-4534-B1F6-6C3B0F46EC58}"/>
                </a:ext>
              </a:extLst>
            </p:cNvPr>
            <p:cNvSpPr/>
            <p:nvPr/>
          </p:nvSpPr>
          <p:spPr>
            <a:xfrm>
              <a:off x="4049348" y="-9805"/>
              <a:ext cx="7639" cy="8107"/>
            </a:xfrm>
            <a:custGeom>
              <a:avLst/>
              <a:gdLst>
                <a:gd name="connsiteX0" fmla="*/ 3832 w 7639"/>
                <a:gd name="connsiteY0" fmla="*/ 7884 h 7883"/>
                <a:gd name="connsiteX1" fmla="*/ 3832 w 7639"/>
                <a:gd name="connsiteY1" fmla="*/ 0 h 7883"/>
                <a:gd name="connsiteX2" fmla="*/ 3832 w 7639"/>
                <a:gd name="connsiteY2" fmla="*/ 7884 h 7883"/>
                <a:gd name="connsiteX3" fmla="*/ 3832 w 7639"/>
                <a:gd name="connsiteY3" fmla="*/ 7884 h 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" h="7883">
                  <a:moveTo>
                    <a:pt x="3832" y="7884"/>
                  </a:moveTo>
                  <a:cubicBezTo>
                    <a:pt x="8877" y="7884"/>
                    <a:pt x="8940" y="0"/>
                    <a:pt x="3832" y="0"/>
                  </a:cubicBezTo>
                  <a:cubicBezTo>
                    <a:pt x="-1277" y="0"/>
                    <a:pt x="-1277" y="7884"/>
                    <a:pt x="3832" y="7884"/>
                  </a:cubicBezTo>
                  <a:lnTo>
                    <a:pt x="3832" y="7884"/>
                  </a:lnTo>
                  <a:close/>
                </a:path>
              </a:pathLst>
            </a:custGeom>
            <a:solidFill>
              <a:srgbClr val="346EAE"/>
            </a:solidFill>
            <a:ln w="6304" cap="flat">
              <a:noFill/>
              <a:prstDash val="solid"/>
              <a:miter/>
            </a:ln>
            <a:effectLst>
              <a:innerShdw blurRad="139700" dist="76200" dir="8100000">
                <a:prstClr val="black">
                  <a:alpha val="70000"/>
                </a:prst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0D1CC17-ACC2-4F93-8DEE-E1A789D416D1}"/>
                </a:ext>
              </a:extLst>
            </p:cNvPr>
            <p:cNvSpPr/>
            <p:nvPr/>
          </p:nvSpPr>
          <p:spPr>
            <a:xfrm>
              <a:off x="3031285" y="-38195"/>
              <a:ext cx="9150589" cy="6163125"/>
            </a:xfrm>
            <a:custGeom>
              <a:avLst/>
              <a:gdLst>
                <a:gd name="connsiteX0" fmla="*/ 8431046 w 9150589"/>
                <a:gd name="connsiteY0" fmla="*/ 25 h 6163125"/>
                <a:gd name="connsiteX1" fmla="*/ 9077536 w 9150589"/>
                <a:gd name="connsiteY1" fmla="*/ 837 h 6163125"/>
                <a:gd name="connsiteX2" fmla="*/ 9150589 w 9150589"/>
                <a:gd name="connsiteY2" fmla="*/ 1056 h 6163125"/>
                <a:gd name="connsiteX3" fmla="*/ 9150589 w 9150589"/>
                <a:gd name="connsiteY3" fmla="*/ 4898555 h 6163125"/>
                <a:gd name="connsiteX4" fmla="*/ 9083719 w 9150589"/>
                <a:gd name="connsiteY4" fmla="*/ 4882323 h 6163125"/>
                <a:gd name="connsiteX5" fmla="*/ 8276182 w 9150589"/>
                <a:gd name="connsiteY5" fmla="*/ 4785901 h 6163125"/>
                <a:gd name="connsiteX6" fmla="*/ 7318441 w 9150589"/>
                <a:gd name="connsiteY6" fmla="*/ 5218367 h 6163125"/>
                <a:gd name="connsiteX7" fmla="*/ 5940204 w 9150589"/>
                <a:gd name="connsiteY7" fmla="*/ 5426589 h 6163125"/>
                <a:gd name="connsiteX8" fmla="*/ 4782339 w 9150589"/>
                <a:gd name="connsiteY8" fmla="*/ 5015011 h 6163125"/>
                <a:gd name="connsiteX9" fmla="*/ 3478652 w 9150589"/>
                <a:gd name="connsiteY9" fmla="*/ 5583307 h 6163125"/>
                <a:gd name="connsiteX10" fmla="*/ 0 w 9150589"/>
                <a:gd name="connsiteY10" fmla="*/ 6144412 h 6163125"/>
                <a:gd name="connsiteX11" fmla="*/ 2422744 w 9150589"/>
                <a:gd name="connsiteY11" fmla="*/ 4991842 h 6163125"/>
                <a:gd name="connsiteX12" fmla="*/ 2731949 w 9150589"/>
                <a:gd name="connsiteY12" fmla="*/ 4516964 h 6163125"/>
                <a:gd name="connsiteX13" fmla="*/ 2470203 w 9150589"/>
                <a:gd name="connsiteY13" fmla="*/ 4204827 h 6163125"/>
                <a:gd name="connsiteX14" fmla="*/ 2283386 w 9150589"/>
                <a:gd name="connsiteY14" fmla="*/ 3812448 h 6163125"/>
                <a:gd name="connsiteX15" fmla="*/ 2406627 w 9150589"/>
                <a:gd name="connsiteY15" fmla="*/ 3748749 h 6163125"/>
                <a:gd name="connsiteX16" fmla="*/ 3045162 w 9150589"/>
                <a:gd name="connsiteY16" fmla="*/ 3646195 h 6163125"/>
                <a:gd name="connsiteX17" fmla="*/ 3171431 w 9150589"/>
                <a:gd name="connsiteY17" fmla="*/ 3615124 h 6163125"/>
                <a:gd name="connsiteX18" fmla="*/ 3258533 w 9150589"/>
                <a:gd name="connsiteY18" fmla="*/ 3092559 h 6163125"/>
                <a:gd name="connsiteX19" fmla="*/ 2283259 w 9150589"/>
                <a:gd name="connsiteY19" fmla="*/ 2663402 h 6163125"/>
                <a:gd name="connsiteX20" fmla="*/ 2228071 w 9150589"/>
                <a:gd name="connsiteY20" fmla="*/ 2531593 h 6163125"/>
                <a:gd name="connsiteX21" fmla="*/ 2335293 w 9150589"/>
                <a:gd name="connsiteY21" fmla="*/ 2438833 h 6163125"/>
                <a:gd name="connsiteX22" fmla="*/ 3349103 w 9150589"/>
                <a:gd name="connsiteY22" fmla="*/ 2094651 h 6163125"/>
                <a:gd name="connsiteX23" fmla="*/ 3702114 w 9150589"/>
                <a:gd name="connsiteY23" fmla="*/ 1667310 h 6163125"/>
                <a:gd name="connsiteX24" fmla="*/ 3516306 w 9150589"/>
                <a:gd name="connsiteY24" fmla="*/ 1291603 h 6163125"/>
                <a:gd name="connsiteX25" fmla="*/ 3484896 w 9150589"/>
                <a:gd name="connsiteY25" fmla="*/ 867505 h 6163125"/>
                <a:gd name="connsiteX26" fmla="*/ 3884580 w 9150589"/>
                <a:gd name="connsiteY26" fmla="*/ 8476 h 6163125"/>
                <a:gd name="connsiteX27" fmla="*/ 8431046 w 9150589"/>
                <a:gd name="connsiteY27" fmla="*/ 25 h 616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150589" h="6163125">
                  <a:moveTo>
                    <a:pt x="8431046" y="25"/>
                  </a:moveTo>
                  <a:cubicBezTo>
                    <a:pt x="8665318" y="102"/>
                    <a:pt x="8883520" y="357"/>
                    <a:pt x="9077536" y="837"/>
                  </a:cubicBezTo>
                  <a:lnTo>
                    <a:pt x="9150589" y="1056"/>
                  </a:lnTo>
                  <a:lnTo>
                    <a:pt x="9150589" y="4898555"/>
                  </a:lnTo>
                  <a:lnTo>
                    <a:pt x="9083719" y="4882323"/>
                  </a:lnTo>
                  <a:cubicBezTo>
                    <a:pt x="8791761" y="4816201"/>
                    <a:pt x="8458458" y="4764577"/>
                    <a:pt x="8276182" y="4785901"/>
                  </a:cubicBezTo>
                  <a:cubicBezTo>
                    <a:pt x="7829888" y="4838119"/>
                    <a:pt x="7778863" y="4976416"/>
                    <a:pt x="7318441" y="5218367"/>
                  </a:cubicBezTo>
                  <a:cubicBezTo>
                    <a:pt x="6777163" y="5502872"/>
                    <a:pt x="6516803" y="5624497"/>
                    <a:pt x="5940204" y="5426589"/>
                  </a:cubicBezTo>
                  <a:cubicBezTo>
                    <a:pt x="5742160" y="5358609"/>
                    <a:pt x="4988330" y="5049779"/>
                    <a:pt x="4782339" y="5015011"/>
                  </a:cubicBezTo>
                  <a:cubicBezTo>
                    <a:pt x="3937686" y="4872499"/>
                    <a:pt x="4050836" y="5293937"/>
                    <a:pt x="3478652" y="5583307"/>
                  </a:cubicBezTo>
                  <a:cubicBezTo>
                    <a:pt x="2584110" y="5934560"/>
                    <a:pt x="1331312" y="6243334"/>
                    <a:pt x="0" y="6144412"/>
                  </a:cubicBezTo>
                  <a:cubicBezTo>
                    <a:pt x="1113463" y="5929574"/>
                    <a:pt x="1961558" y="5252400"/>
                    <a:pt x="2422744" y="4991842"/>
                  </a:cubicBezTo>
                  <a:cubicBezTo>
                    <a:pt x="2712606" y="4828078"/>
                    <a:pt x="2724039" y="4648133"/>
                    <a:pt x="2731949" y="4516964"/>
                  </a:cubicBezTo>
                  <a:cubicBezTo>
                    <a:pt x="2739859" y="4385795"/>
                    <a:pt x="2615582" y="4257433"/>
                    <a:pt x="2470203" y="4204827"/>
                  </a:cubicBezTo>
                  <a:cubicBezTo>
                    <a:pt x="2324823" y="4152219"/>
                    <a:pt x="2177866" y="3927976"/>
                    <a:pt x="2283386" y="3812448"/>
                  </a:cubicBezTo>
                  <a:cubicBezTo>
                    <a:pt x="2315236" y="3777550"/>
                    <a:pt x="2362035" y="3762436"/>
                    <a:pt x="2406627" y="3748749"/>
                  </a:cubicBezTo>
                  <a:cubicBezTo>
                    <a:pt x="2611987" y="3685570"/>
                    <a:pt x="2833746" y="3680251"/>
                    <a:pt x="3045162" y="3646195"/>
                  </a:cubicBezTo>
                  <a:cubicBezTo>
                    <a:pt x="3088050" y="3639320"/>
                    <a:pt x="3131254" y="3631859"/>
                    <a:pt x="3171431" y="3615124"/>
                  </a:cubicBezTo>
                  <a:cubicBezTo>
                    <a:pt x="3408390" y="3516332"/>
                    <a:pt x="3507917" y="3243439"/>
                    <a:pt x="3258533" y="3092559"/>
                  </a:cubicBezTo>
                  <a:cubicBezTo>
                    <a:pt x="2950996" y="2906521"/>
                    <a:pt x="2536680" y="2921635"/>
                    <a:pt x="2283259" y="2663402"/>
                  </a:cubicBezTo>
                  <a:cubicBezTo>
                    <a:pt x="2248633" y="2628114"/>
                    <a:pt x="2216088" y="2580177"/>
                    <a:pt x="2228071" y="2531593"/>
                  </a:cubicBezTo>
                  <a:cubicBezTo>
                    <a:pt x="2239992" y="2483137"/>
                    <a:pt x="2290072" y="2457125"/>
                    <a:pt x="2335293" y="2438833"/>
                  </a:cubicBezTo>
                  <a:cubicBezTo>
                    <a:pt x="2666985" y="2304949"/>
                    <a:pt x="3029142" y="2255910"/>
                    <a:pt x="3349103" y="2094651"/>
                  </a:cubicBezTo>
                  <a:cubicBezTo>
                    <a:pt x="3520468" y="2008249"/>
                    <a:pt x="3692275" y="1863336"/>
                    <a:pt x="3702114" y="1667310"/>
                  </a:cubicBezTo>
                  <a:cubicBezTo>
                    <a:pt x="3709557" y="1519544"/>
                    <a:pt x="3625356" y="1395843"/>
                    <a:pt x="3516306" y="1291603"/>
                  </a:cubicBezTo>
                  <a:cubicBezTo>
                    <a:pt x="3400254" y="1180680"/>
                    <a:pt x="3352635" y="957150"/>
                    <a:pt x="3484896" y="867505"/>
                  </a:cubicBezTo>
                  <a:cubicBezTo>
                    <a:pt x="4338947" y="288765"/>
                    <a:pt x="3939074" y="176611"/>
                    <a:pt x="3884580" y="8476"/>
                  </a:cubicBezTo>
                  <a:cubicBezTo>
                    <a:pt x="4130831" y="8476"/>
                    <a:pt x="6713051" y="-538"/>
                    <a:pt x="8431046" y="25"/>
                  </a:cubicBezTo>
                  <a:close/>
                </a:path>
              </a:pathLst>
            </a:custGeom>
            <a:solidFill>
              <a:schemeClr val="accent2"/>
            </a:solidFill>
            <a:ln w="6304" cap="flat">
              <a:noFill/>
              <a:prstDash val="solid"/>
              <a:miter/>
            </a:ln>
            <a:effectLst>
              <a:innerShdw blurRad="139700" dist="76200" dir="8100000">
                <a:prstClr val="black">
                  <a:alpha val="70000"/>
                </a:prstClr>
              </a:inn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21318A0-4980-406F-8C57-2E76F9F2BED7}"/>
                </a:ext>
              </a:extLst>
            </p:cNvPr>
            <p:cNvSpPr/>
            <p:nvPr/>
          </p:nvSpPr>
          <p:spPr>
            <a:xfrm>
              <a:off x="3466412" y="-29830"/>
              <a:ext cx="8715463" cy="6085212"/>
            </a:xfrm>
            <a:custGeom>
              <a:avLst/>
              <a:gdLst>
                <a:gd name="connsiteX0" fmla="*/ 8715463 w 8715463"/>
                <a:gd name="connsiteY0" fmla="*/ 0 h 6085212"/>
                <a:gd name="connsiteX1" fmla="*/ 8715463 w 8715463"/>
                <a:gd name="connsiteY1" fmla="*/ 4444881 h 6085212"/>
                <a:gd name="connsiteX2" fmla="*/ 8687761 w 8715463"/>
                <a:gd name="connsiteY2" fmla="*/ 4436286 h 6085212"/>
                <a:gd name="connsiteX3" fmla="*/ 7322168 w 8715463"/>
                <a:gd name="connsiteY3" fmla="*/ 4492580 h 6085212"/>
                <a:gd name="connsiteX4" fmla="*/ 5943931 w 8715463"/>
                <a:gd name="connsiteY4" fmla="*/ 5101223 h 6085212"/>
                <a:gd name="connsiteX5" fmla="*/ 4355477 w 8715463"/>
                <a:gd name="connsiteY5" fmla="*/ 4617772 h 6085212"/>
                <a:gd name="connsiteX6" fmla="*/ 2899409 w 8715463"/>
                <a:gd name="connsiteY6" fmla="*/ 5349533 h 6085212"/>
                <a:gd name="connsiteX7" fmla="*/ 0 w 8715463"/>
                <a:gd name="connsiteY7" fmla="*/ 6083565 h 6085212"/>
                <a:gd name="connsiteX8" fmla="*/ 2050656 w 8715463"/>
                <a:gd name="connsiteY8" fmla="*/ 5157527 h 6085212"/>
                <a:gd name="connsiteX9" fmla="*/ 2535244 w 8715463"/>
                <a:gd name="connsiteY9" fmla="*/ 4797128 h 6085212"/>
                <a:gd name="connsiteX10" fmla="*/ 2632392 w 8715463"/>
                <a:gd name="connsiteY10" fmla="*/ 4380570 h 6085212"/>
                <a:gd name="connsiteX11" fmla="*/ 2439996 w 8715463"/>
                <a:gd name="connsiteY11" fmla="*/ 4116417 h 6085212"/>
                <a:gd name="connsiteX12" fmla="*/ 2393513 w 8715463"/>
                <a:gd name="connsiteY12" fmla="*/ 3929602 h 6085212"/>
                <a:gd name="connsiteX13" fmla="*/ 3055132 w 8715463"/>
                <a:gd name="connsiteY13" fmla="*/ 3740062 h 6085212"/>
                <a:gd name="connsiteX14" fmla="*/ 3366579 w 8715463"/>
                <a:gd name="connsiteY14" fmla="*/ 3283595 h 6085212"/>
                <a:gd name="connsiteX15" fmla="*/ 2805937 w 8715463"/>
                <a:gd name="connsiteY15" fmla="*/ 2795085 h 6085212"/>
                <a:gd name="connsiteX16" fmla="*/ 2805937 w 8715463"/>
                <a:gd name="connsiteY16" fmla="*/ 2346597 h 6085212"/>
                <a:gd name="connsiteX17" fmla="*/ 3382158 w 8715463"/>
                <a:gd name="connsiteY17" fmla="*/ 2154397 h 6085212"/>
                <a:gd name="connsiteX18" fmla="*/ 3795339 w 8715463"/>
                <a:gd name="connsiteY18" fmla="*/ 1789393 h 6085212"/>
                <a:gd name="connsiteX19" fmla="*/ 3553460 w 8715463"/>
                <a:gd name="connsiteY19" fmla="*/ 1241400 h 6085212"/>
                <a:gd name="connsiteX20" fmla="*/ 3857149 w 8715463"/>
                <a:gd name="connsiteY20" fmla="*/ 112 h 608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715463" h="6085212">
                  <a:moveTo>
                    <a:pt x="8715463" y="0"/>
                  </a:moveTo>
                  <a:lnTo>
                    <a:pt x="8715463" y="4444881"/>
                  </a:lnTo>
                  <a:lnTo>
                    <a:pt x="8687761" y="4436286"/>
                  </a:lnTo>
                  <a:cubicBezTo>
                    <a:pt x="8270004" y="4323060"/>
                    <a:pt x="7872191" y="4308277"/>
                    <a:pt x="7322168" y="4492580"/>
                  </a:cubicBezTo>
                  <a:cubicBezTo>
                    <a:pt x="6810217" y="4664152"/>
                    <a:pt x="6481236" y="5136965"/>
                    <a:pt x="5943931" y="5101223"/>
                  </a:cubicBezTo>
                  <a:cubicBezTo>
                    <a:pt x="5648126" y="5081569"/>
                    <a:pt x="4647813" y="4668628"/>
                    <a:pt x="4355477" y="4617772"/>
                  </a:cubicBezTo>
                  <a:cubicBezTo>
                    <a:pt x="3774715" y="4516709"/>
                    <a:pt x="3625322" y="5105234"/>
                    <a:pt x="2899409" y="5349533"/>
                  </a:cubicBezTo>
                  <a:cubicBezTo>
                    <a:pt x="2173496" y="5593831"/>
                    <a:pt x="951433" y="6118334"/>
                    <a:pt x="0" y="6083565"/>
                  </a:cubicBezTo>
                  <a:cubicBezTo>
                    <a:pt x="761714" y="5885072"/>
                    <a:pt x="1632383" y="5380609"/>
                    <a:pt x="2050656" y="5157527"/>
                  </a:cubicBezTo>
                  <a:cubicBezTo>
                    <a:pt x="2368695" y="4987904"/>
                    <a:pt x="2438288" y="4926621"/>
                    <a:pt x="2535244" y="4797128"/>
                  </a:cubicBezTo>
                  <a:cubicBezTo>
                    <a:pt x="2632200" y="4667635"/>
                    <a:pt x="2648267" y="4494022"/>
                    <a:pt x="2632392" y="4380570"/>
                  </a:cubicBezTo>
                  <a:cubicBezTo>
                    <a:pt x="2616517" y="4267118"/>
                    <a:pt x="2479809" y="4191578"/>
                    <a:pt x="2439996" y="4116417"/>
                  </a:cubicBezTo>
                  <a:cubicBezTo>
                    <a:pt x="2400183" y="4041256"/>
                    <a:pt x="2341038" y="4003161"/>
                    <a:pt x="2393513" y="3929602"/>
                  </a:cubicBezTo>
                  <a:cubicBezTo>
                    <a:pt x="2417480" y="3896001"/>
                    <a:pt x="2911456" y="3810312"/>
                    <a:pt x="3055132" y="3740062"/>
                  </a:cubicBezTo>
                  <a:cubicBezTo>
                    <a:pt x="3198809" y="3669812"/>
                    <a:pt x="3378815" y="3446735"/>
                    <a:pt x="3366579" y="3283595"/>
                  </a:cubicBezTo>
                  <a:cubicBezTo>
                    <a:pt x="3355605" y="3137580"/>
                    <a:pt x="3343243" y="2907175"/>
                    <a:pt x="2805937" y="2795085"/>
                  </a:cubicBezTo>
                  <a:cubicBezTo>
                    <a:pt x="2220949" y="2673007"/>
                    <a:pt x="2533405" y="2442665"/>
                    <a:pt x="2805937" y="2346597"/>
                  </a:cubicBezTo>
                  <a:cubicBezTo>
                    <a:pt x="3009721" y="2274725"/>
                    <a:pt x="3141730" y="2249103"/>
                    <a:pt x="3382158" y="2154397"/>
                  </a:cubicBezTo>
                  <a:cubicBezTo>
                    <a:pt x="3583356" y="2075130"/>
                    <a:pt x="3840750" y="2005983"/>
                    <a:pt x="3795339" y="1789393"/>
                  </a:cubicBezTo>
                  <a:cubicBezTo>
                    <a:pt x="3774525" y="1690277"/>
                    <a:pt x="3585311" y="1337337"/>
                    <a:pt x="3553460" y="1241400"/>
                  </a:cubicBezTo>
                  <a:cubicBezTo>
                    <a:pt x="3400070" y="779549"/>
                    <a:pt x="4511200" y="448599"/>
                    <a:pt x="3857149" y="112"/>
                  </a:cubicBezTo>
                  <a:close/>
                </a:path>
              </a:pathLst>
            </a:custGeom>
            <a:solidFill>
              <a:schemeClr val="accent3"/>
            </a:solidFill>
            <a:ln w="6304" cap="flat">
              <a:noFill/>
              <a:prstDash val="solid"/>
              <a:miter/>
            </a:ln>
            <a:effectLst>
              <a:innerShdw blurRad="139700" dist="76200" dir="8100000">
                <a:prstClr val="black">
                  <a:alpha val="70000"/>
                </a:prstClr>
              </a:inn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E6EDC35-7CA1-4EC7-9FD1-8F91B0134D34}"/>
                </a:ext>
              </a:extLst>
            </p:cNvPr>
            <p:cNvSpPr/>
            <p:nvPr/>
          </p:nvSpPr>
          <p:spPr>
            <a:xfrm>
              <a:off x="4048110" y="-60814"/>
              <a:ext cx="8133764" cy="5979931"/>
            </a:xfrm>
            <a:custGeom>
              <a:avLst/>
              <a:gdLst>
                <a:gd name="connsiteX0" fmla="*/ 3727042 w 8133764"/>
                <a:gd name="connsiteY0" fmla="*/ 22599 h 5979931"/>
                <a:gd name="connsiteX1" fmla="*/ 8133764 w 8133764"/>
                <a:gd name="connsiteY1" fmla="*/ 29808 h 5979931"/>
                <a:gd name="connsiteX2" fmla="*/ 8133764 w 8133764"/>
                <a:gd name="connsiteY2" fmla="*/ 3984599 h 5979931"/>
                <a:gd name="connsiteX3" fmla="*/ 8079385 w 8133764"/>
                <a:gd name="connsiteY3" fmla="*/ 3970499 h 5979931"/>
                <a:gd name="connsiteX4" fmla="*/ 7596979 w 8133764"/>
                <a:gd name="connsiteY4" fmla="*/ 3931071 h 5979931"/>
                <a:gd name="connsiteX5" fmla="*/ 6427824 w 8133764"/>
                <a:gd name="connsiteY5" fmla="*/ 4277395 h 5979931"/>
                <a:gd name="connsiteX6" fmla="*/ 4849525 w 8133764"/>
                <a:gd name="connsiteY6" fmla="*/ 4597836 h 5979931"/>
                <a:gd name="connsiteX7" fmla="*/ 4238677 w 8133764"/>
                <a:gd name="connsiteY7" fmla="*/ 4298022 h 5979931"/>
                <a:gd name="connsiteX8" fmla="*/ 3246500 w 8133764"/>
                <a:gd name="connsiteY8" fmla="*/ 4375344 h 5979931"/>
                <a:gd name="connsiteX9" fmla="*/ 2481254 w 8133764"/>
                <a:gd name="connsiteY9" fmla="*/ 5113031 h 5979931"/>
                <a:gd name="connsiteX10" fmla="*/ 0 w 8133764"/>
                <a:gd name="connsiteY10" fmla="*/ 5979931 h 5979931"/>
                <a:gd name="connsiteX11" fmla="*/ 2052999 w 8133764"/>
                <a:gd name="connsiteY11" fmla="*/ 5024942 h 5979931"/>
                <a:gd name="connsiteX12" fmla="*/ 2424518 w 8133764"/>
                <a:gd name="connsiteY12" fmla="*/ 4515235 h 5979931"/>
                <a:gd name="connsiteX13" fmla="*/ 2302195 w 8133764"/>
                <a:gd name="connsiteY13" fmla="*/ 4115228 h 5979931"/>
                <a:gd name="connsiteX14" fmla="*/ 2660377 w 8133764"/>
                <a:gd name="connsiteY14" fmla="*/ 3931007 h 5979931"/>
                <a:gd name="connsiteX15" fmla="*/ 3143126 w 8133764"/>
                <a:gd name="connsiteY15" fmla="*/ 3523644 h 5979931"/>
                <a:gd name="connsiteX16" fmla="*/ 2863783 w 8133764"/>
                <a:gd name="connsiteY16" fmla="*/ 2826783 h 5979931"/>
                <a:gd name="connsiteX17" fmla="*/ 2496833 w 8133764"/>
                <a:gd name="connsiteY17" fmla="*/ 2657740 h 5979931"/>
                <a:gd name="connsiteX18" fmla="*/ 3088885 w 8133764"/>
                <a:gd name="connsiteY18" fmla="*/ 2288584 h 5979931"/>
                <a:gd name="connsiteX19" fmla="*/ 3804935 w 8133764"/>
                <a:gd name="connsiteY19" fmla="*/ 2041117 h 5979931"/>
                <a:gd name="connsiteX20" fmla="*/ 3644040 w 8133764"/>
                <a:gd name="connsiteY20" fmla="*/ 1469902 h 5979931"/>
                <a:gd name="connsiteX21" fmla="*/ 3478666 w 8133764"/>
                <a:gd name="connsiteY21" fmla="*/ 1161981 h 5979931"/>
                <a:gd name="connsiteX22" fmla="*/ 3548108 w 8133764"/>
                <a:gd name="connsiteY22" fmla="*/ 1025890 h 5979931"/>
                <a:gd name="connsiteX23" fmla="*/ 3897776 w 8133764"/>
                <a:gd name="connsiteY23" fmla="*/ 579348 h 5979931"/>
                <a:gd name="connsiteX24" fmla="*/ 3727042 w 8133764"/>
                <a:gd name="connsiteY24" fmla="*/ 22599 h 5979931"/>
                <a:gd name="connsiteX25" fmla="*/ 7260974 w 8133764"/>
                <a:gd name="connsiteY25" fmla="*/ 15 h 5979931"/>
                <a:gd name="connsiteX26" fmla="*/ 8093432 w 8133764"/>
                <a:gd name="connsiteY26" fmla="*/ 2512 h 5979931"/>
                <a:gd name="connsiteX27" fmla="*/ 8133764 w 8133764"/>
                <a:gd name="connsiteY27" fmla="*/ 2894 h 5979931"/>
                <a:gd name="connsiteX28" fmla="*/ 8133764 w 8133764"/>
                <a:gd name="connsiteY28" fmla="*/ 17410 h 5979931"/>
                <a:gd name="connsiteX29" fmla="*/ 7990963 w 8133764"/>
                <a:gd name="connsiteY29" fmla="*/ 16660 h 5979931"/>
                <a:gd name="connsiteX30" fmla="*/ 3727042 w 8133764"/>
                <a:gd name="connsiteY30" fmla="*/ 22599 h 5979931"/>
                <a:gd name="connsiteX31" fmla="*/ 7260974 w 8133764"/>
                <a:gd name="connsiteY31" fmla="*/ 15 h 597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133764" h="5979931">
                  <a:moveTo>
                    <a:pt x="3727042" y="22599"/>
                  </a:moveTo>
                  <a:lnTo>
                    <a:pt x="8133764" y="29808"/>
                  </a:lnTo>
                  <a:lnTo>
                    <a:pt x="8133764" y="3984599"/>
                  </a:lnTo>
                  <a:lnTo>
                    <a:pt x="8079385" y="3970499"/>
                  </a:lnTo>
                  <a:cubicBezTo>
                    <a:pt x="7926452" y="3938588"/>
                    <a:pt x="7762447" y="3921066"/>
                    <a:pt x="7596979" y="3931071"/>
                  </a:cubicBezTo>
                  <a:cubicBezTo>
                    <a:pt x="7118835" y="3960002"/>
                    <a:pt x="6855827" y="4037129"/>
                    <a:pt x="6427824" y="4277395"/>
                  </a:cubicBezTo>
                  <a:cubicBezTo>
                    <a:pt x="5942174" y="4550029"/>
                    <a:pt x="5370179" y="4790360"/>
                    <a:pt x="4849525" y="4597836"/>
                  </a:cubicBezTo>
                  <a:cubicBezTo>
                    <a:pt x="4636974" y="4519217"/>
                    <a:pt x="4452363" y="4373397"/>
                    <a:pt x="4238677" y="4298022"/>
                  </a:cubicBezTo>
                  <a:cubicBezTo>
                    <a:pt x="3880684" y="4171662"/>
                    <a:pt x="3539404" y="4239509"/>
                    <a:pt x="3246500" y="4375344"/>
                  </a:cubicBezTo>
                  <a:cubicBezTo>
                    <a:pt x="2953596" y="4511179"/>
                    <a:pt x="3022337" y="4845600"/>
                    <a:pt x="2481254" y="5113031"/>
                  </a:cubicBezTo>
                  <a:cubicBezTo>
                    <a:pt x="1940171" y="5380462"/>
                    <a:pt x="1179958" y="5747721"/>
                    <a:pt x="0" y="5979931"/>
                  </a:cubicBezTo>
                  <a:cubicBezTo>
                    <a:pt x="1290283" y="5508632"/>
                    <a:pt x="1638748" y="5250317"/>
                    <a:pt x="2052999" y="5024942"/>
                  </a:cubicBezTo>
                  <a:cubicBezTo>
                    <a:pt x="2369999" y="4852477"/>
                    <a:pt x="2409111" y="4711637"/>
                    <a:pt x="2424518" y="4515235"/>
                  </a:cubicBezTo>
                  <a:cubicBezTo>
                    <a:pt x="2436835" y="4358224"/>
                    <a:pt x="2308439" y="4172115"/>
                    <a:pt x="2302195" y="4115228"/>
                  </a:cubicBezTo>
                  <a:cubicBezTo>
                    <a:pt x="2287625" y="3983159"/>
                    <a:pt x="2496833" y="3955008"/>
                    <a:pt x="2660377" y="3931007"/>
                  </a:cubicBezTo>
                  <a:cubicBezTo>
                    <a:pt x="2880308" y="3898704"/>
                    <a:pt x="3055331" y="3733553"/>
                    <a:pt x="3143126" y="3523644"/>
                  </a:cubicBezTo>
                  <a:cubicBezTo>
                    <a:pt x="3230985" y="3313736"/>
                    <a:pt x="3069585" y="2912861"/>
                    <a:pt x="2863783" y="2826783"/>
                  </a:cubicBezTo>
                  <a:cubicBezTo>
                    <a:pt x="2781159" y="2792274"/>
                    <a:pt x="2483273" y="2746802"/>
                    <a:pt x="2496833" y="2657740"/>
                  </a:cubicBezTo>
                  <a:cubicBezTo>
                    <a:pt x="2535748" y="2401452"/>
                    <a:pt x="2808595" y="2368694"/>
                    <a:pt x="3088885" y="2288584"/>
                  </a:cubicBezTo>
                  <a:cubicBezTo>
                    <a:pt x="3365075" y="2209706"/>
                    <a:pt x="3602349" y="2251221"/>
                    <a:pt x="3804935" y="2041117"/>
                  </a:cubicBezTo>
                  <a:cubicBezTo>
                    <a:pt x="4000583" y="1838215"/>
                    <a:pt x="3806890" y="1701411"/>
                    <a:pt x="3644040" y="1469902"/>
                  </a:cubicBezTo>
                  <a:cubicBezTo>
                    <a:pt x="3575103" y="1371954"/>
                    <a:pt x="3462835" y="1281789"/>
                    <a:pt x="3478666" y="1161981"/>
                  </a:cubicBezTo>
                  <a:cubicBezTo>
                    <a:pt x="3485478" y="1110541"/>
                    <a:pt x="3516194" y="1066107"/>
                    <a:pt x="3548108" y="1025890"/>
                  </a:cubicBezTo>
                  <a:cubicBezTo>
                    <a:pt x="3666052" y="877411"/>
                    <a:pt x="3815720" y="751505"/>
                    <a:pt x="3897776" y="579348"/>
                  </a:cubicBezTo>
                  <a:cubicBezTo>
                    <a:pt x="3979832" y="407193"/>
                    <a:pt x="3889955" y="115812"/>
                    <a:pt x="3727042" y="22599"/>
                  </a:cubicBezTo>
                  <a:close/>
                  <a:moveTo>
                    <a:pt x="7260974" y="15"/>
                  </a:moveTo>
                  <a:cubicBezTo>
                    <a:pt x="7564926" y="-118"/>
                    <a:pt x="7849101" y="599"/>
                    <a:pt x="8093432" y="2512"/>
                  </a:cubicBezTo>
                  <a:lnTo>
                    <a:pt x="8133764" y="2894"/>
                  </a:lnTo>
                  <a:lnTo>
                    <a:pt x="8133764" y="17410"/>
                  </a:lnTo>
                  <a:lnTo>
                    <a:pt x="7990963" y="16660"/>
                  </a:lnTo>
                  <a:cubicBezTo>
                    <a:pt x="6490824" y="9901"/>
                    <a:pt x="3727042" y="22599"/>
                    <a:pt x="3727042" y="22599"/>
                  </a:cubicBezTo>
                  <a:cubicBezTo>
                    <a:pt x="3727042" y="22599"/>
                    <a:pt x="5741214" y="681"/>
                    <a:pt x="7260974" y="15"/>
                  </a:cubicBezTo>
                  <a:close/>
                </a:path>
              </a:pathLst>
            </a:custGeom>
            <a:solidFill>
              <a:schemeClr val="accent4"/>
            </a:solidFill>
            <a:ln w="6304" cap="flat">
              <a:noFill/>
              <a:prstDash val="solid"/>
              <a:miter/>
            </a:ln>
            <a:effectLst>
              <a:innerShdw blurRad="139700" dist="76200" dir="8100000">
                <a:prstClr val="black">
                  <a:alpha val="70000"/>
                </a:prstClr>
              </a:inn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DC8E30F-D6AE-496F-AB08-1E2551E6D103}"/>
                </a:ext>
              </a:extLst>
            </p:cNvPr>
            <p:cNvSpPr/>
            <p:nvPr/>
          </p:nvSpPr>
          <p:spPr>
            <a:xfrm>
              <a:off x="6521418" y="-67521"/>
              <a:ext cx="5660456" cy="4922843"/>
            </a:xfrm>
            <a:custGeom>
              <a:avLst/>
              <a:gdLst>
                <a:gd name="connsiteX0" fmla="*/ 5660456 w 5660456"/>
                <a:gd name="connsiteY0" fmla="*/ 0 h 4922843"/>
                <a:gd name="connsiteX1" fmla="*/ 5660456 w 5660456"/>
                <a:gd name="connsiteY1" fmla="*/ 3424207 h 4922843"/>
                <a:gd name="connsiteX2" fmla="*/ 5547034 w 5660456"/>
                <a:gd name="connsiteY2" fmla="*/ 3407497 h 4922843"/>
                <a:gd name="connsiteX3" fmla="*/ 4711830 w 5660456"/>
                <a:gd name="connsiteY3" fmla="*/ 3371974 h 4922843"/>
                <a:gd name="connsiteX4" fmla="*/ 3969405 w 5660456"/>
                <a:gd name="connsiteY4" fmla="*/ 3844090 h 4922843"/>
                <a:gd name="connsiteX5" fmla="*/ 2662449 w 5660456"/>
                <a:gd name="connsiteY5" fmla="*/ 4255251 h 4922843"/>
                <a:gd name="connsiteX6" fmla="*/ 1335906 w 5660456"/>
                <a:gd name="connsiteY6" fmla="*/ 4009496 h 4922843"/>
                <a:gd name="connsiteX7" fmla="*/ 552744 w 5660456"/>
                <a:gd name="connsiteY7" fmla="*/ 4305265 h 4922843"/>
                <a:gd name="connsiteX8" fmla="*/ 0 w 5660456"/>
                <a:gd name="connsiteY8" fmla="*/ 4922843 h 4922843"/>
                <a:gd name="connsiteX9" fmla="*/ 404729 w 5660456"/>
                <a:gd name="connsiteY9" fmla="*/ 4117134 h 4922843"/>
                <a:gd name="connsiteX10" fmla="*/ 913590 w 5660456"/>
                <a:gd name="connsiteY10" fmla="*/ 3772628 h 4922843"/>
                <a:gd name="connsiteX11" fmla="*/ 1127024 w 5660456"/>
                <a:gd name="connsiteY11" fmla="*/ 3312465 h 4922843"/>
                <a:gd name="connsiteX12" fmla="*/ 1520211 w 5660456"/>
                <a:gd name="connsiteY12" fmla="*/ 2999677 h 4922843"/>
                <a:gd name="connsiteX13" fmla="*/ 1391167 w 5660456"/>
                <a:gd name="connsiteY13" fmla="*/ 2480681 h 4922843"/>
                <a:gd name="connsiteX14" fmla="*/ 1516237 w 5660456"/>
                <a:gd name="connsiteY14" fmla="*/ 2382732 h 4922843"/>
                <a:gd name="connsiteX15" fmla="*/ 1981831 w 5660456"/>
                <a:gd name="connsiteY15" fmla="*/ 2120476 h 4922843"/>
                <a:gd name="connsiteX16" fmla="*/ 1907848 w 5660456"/>
                <a:gd name="connsiteY16" fmla="*/ 1701048 h 4922843"/>
                <a:gd name="connsiteX17" fmla="*/ 1591229 w 5660456"/>
                <a:gd name="connsiteY17" fmla="*/ 1389169 h 4922843"/>
                <a:gd name="connsiteX18" fmla="*/ 1504128 w 5660456"/>
                <a:gd name="connsiteY18" fmla="*/ 1241404 h 4922843"/>
                <a:gd name="connsiteX19" fmla="*/ 1688044 w 5660456"/>
                <a:gd name="connsiteY19" fmla="*/ 905070 h 4922843"/>
                <a:gd name="connsiteX20" fmla="*/ 1751809 w 5660456"/>
                <a:gd name="connsiteY20" fmla="*/ 26128 h 4922843"/>
                <a:gd name="connsiteX21" fmla="*/ 5544585 w 5660456"/>
                <a:gd name="connsiteY21" fmla="*/ 577 h 492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60456" h="4922843">
                  <a:moveTo>
                    <a:pt x="5660456" y="0"/>
                  </a:moveTo>
                  <a:lnTo>
                    <a:pt x="5660456" y="3424207"/>
                  </a:lnTo>
                  <a:lnTo>
                    <a:pt x="5547034" y="3407497"/>
                  </a:lnTo>
                  <a:cubicBezTo>
                    <a:pt x="5226431" y="3366423"/>
                    <a:pt x="4919970" y="3351754"/>
                    <a:pt x="4711830" y="3371974"/>
                  </a:cubicBezTo>
                  <a:cubicBezTo>
                    <a:pt x="4295549" y="3412416"/>
                    <a:pt x="4278991" y="3635056"/>
                    <a:pt x="3969405" y="3844090"/>
                  </a:cubicBezTo>
                  <a:cubicBezTo>
                    <a:pt x="3645259" y="4062955"/>
                    <a:pt x="3101366" y="4227683"/>
                    <a:pt x="2662449" y="4255251"/>
                  </a:cubicBezTo>
                  <a:cubicBezTo>
                    <a:pt x="2223533" y="4282819"/>
                    <a:pt x="1687523" y="4001160"/>
                    <a:pt x="1335906" y="4009496"/>
                  </a:cubicBezTo>
                  <a:cubicBezTo>
                    <a:pt x="984289" y="4017831"/>
                    <a:pt x="775395" y="4153040"/>
                    <a:pt x="552744" y="4305265"/>
                  </a:cubicBezTo>
                  <a:cubicBezTo>
                    <a:pt x="330093" y="4457490"/>
                    <a:pt x="394322" y="4442376"/>
                    <a:pt x="0" y="4922843"/>
                  </a:cubicBezTo>
                  <a:cubicBezTo>
                    <a:pt x="288110" y="4394310"/>
                    <a:pt x="0" y="4194067"/>
                    <a:pt x="404729" y="4117134"/>
                  </a:cubicBezTo>
                  <a:cubicBezTo>
                    <a:pt x="607820" y="4078539"/>
                    <a:pt x="805990" y="3953865"/>
                    <a:pt x="913590" y="3772628"/>
                  </a:cubicBezTo>
                  <a:cubicBezTo>
                    <a:pt x="1000439" y="3626289"/>
                    <a:pt x="1004287" y="3428576"/>
                    <a:pt x="1127024" y="3312465"/>
                  </a:cubicBezTo>
                  <a:cubicBezTo>
                    <a:pt x="1253104" y="3193109"/>
                    <a:pt x="1488801" y="3172872"/>
                    <a:pt x="1520211" y="2999677"/>
                  </a:cubicBezTo>
                  <a:cubicBezTo>
                    <a:pt x="1553323" y="2817143"/>
                    <a:pt x="1304065" y="2643366"/>
                    <a:pt x="1391167" y="2480681"/>
                  </a:cubicBezTo>
                  <a:cubicBezTo>
                    <a:pt x="1416963" y="2432484"/>
                    <a:pt x="1466852" y="2403683"/>
                    <a:pt x="1516237" y="2382732"/>
                  </a:cubicBezTo>
                  <a:cubicBezTo>
                    <a:pt x="1684008" y="2311573"/>
                    <a:pt x="1896558" y="2285237"/>
                    <a:pt x="1981831" y="2120476"/>
                  </a:cubicBezTo>
                  <a:cubicBezTo>
                    <a:pt x="2050642" y="1987694"/>
                    <a:pt x="1998482" y="1819170"/>
                    <a:pt x="1907848" y="1701048"/>
                  </a:cubicBezTo>
                  <a:cubicBezTo>
                    <a:pt x="1817151" y="1582926"/>
                    <a:pt x="1693027" y="1497237"/>
                    <a:pt x="1591229" y="1389169"/>
                  </a:cubicBezTo>
                  <a:cubicBezTo>
                    <a:pt x="1551684" y="1347201"/>
                    <a:pt x="1514156" y="1299005"/>
                    <a:pt x="1504128" y="1241404"/>
                  </a:cubicBezTo>
                  <a:cubicBezTo>
                    <a:pt x="1481233" y="1109725"/>
                    <a:pt x="1602708" y="1006002"/>
                    <a:pt x="1688044" y="905070"/>
                  </a:cubicBezTo>
                  <a:cubicBezTo>
                    <a:pt x="1888990" y="667398"/>
                    <a:pt x="1916236" y="291822"/>
                    <a:pt x="1751809" y="26128"/>
                  </a:cubicBezTo>
                  <a:cubicBezTo>
                    <a:pt x="1751809" y="26128"/>
                    <a:pt x="4176817" y="7664"/>
                    <a:pt x="5544585" y="577"/>
                  </a:cubicBezTo>
                  <a:close/>
                </a:path>
              </a:pathLst>
            </a:custGeom>
            <a:solidFill>
              <a:srgbClr val="323594"/>
            </a:solidFill>
            <a:ln w="6304" cap="flat">
              <a:noFill/>
              <a:prstDash val="solid"/>
              <a:miter/>
            </a:ln>
            <a:effectLst>
              <a:innerShdw blurRad="139700" dist="76200" dir="8100000">
                <a:prstClr val="black">
                  <a:alpha val="70000"/>
                </a:prstClr>
              </a:inn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89952" y="1102179"/>
            <a:ext cx="504249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fontAlgn="base"/>
            <a:r>
              <a:rPr lang="en-IN" sz="5400" b="1" i="0" dirty="0">
                <a:solidFill>
                  <a:srgbClr val="202124"/>
                </a:solidFill>
                <a:effectLst/>
                <a:latin typeface="zeitung"/>
              </a:rPr>
              <a:t>Global Plastic Pollution</a:t>
            </a:r>
          </a:p>
        </p:txBody>
      </p:sp>
      <p:grpSp>
        <p:nvGrpSpPr>
          <p:cNvPr id="48" name="Graphic 46">
            <a:extLst>
              <a:ext uri="{FF2B5EF4-FFF2-40B4-BE49-F238E27FC236}">
                <a16:creationId xmlns:a16="http://schemas.microsoft.com/office/drawing/2014/main" id="{026FA7E7-4CE9-4A90-ABFA-0E3C72E7B622}"/>
              </a:ext>
            </a:extLst>
          </p:cNvPr>
          <p:cNvGrpSpPr/>
          <p:nvPr/>
        </p:nvGrpSpPr>
        <p:grpSpPr>
          <a:xfrm>
            <a:off x="578278" y="4668049"/>
            <a:ext cx="3417708" cy="1930947"/>
            <a:chOff x="865145" y="4409949"/>
            <a:chExt cx="3417708" cy="1930947"/>
          </a:xfrm>
          <a:effectLst>
            <a:outerShdw blurRad="76200" dist="520700" dir="204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71F90CD-C750-48DD-BBBF-129355E85902}"/>
                </a:ext>
              </a:extLst>
            </p:cNvPr>
            <p:cNvSpPr/>
            <p:nvPr/>
          </p:nvSpPr>
          <p:spPr>
            <a:xfrm>
              <a:off x="865145" y="4409969"/>
              <a:ext cx="3417708" cy="1930927"/>
            </a:xfrm>
            <a:custGeom>
              <a:avLst/>
              <a:gdLst>
                <a:gd name="connsiteX0" fmla="*/ 3416538 w 3417708"/>
                <a:gd name="connsiteY0" fmla="*/ 574182 h 1930927"/>
                <a:gd name="connsiteX1" fmla="*/ 3404147 w 3417708"/>
                <a:gd name="connsiteY1" fmla="*/ 581807 h 1930927"/>
                <a:gd name="connsiteX2" fmla="*/ 3344179 w 3417708"/>
                <a:gd name="connsiteY2" fmla="*/ 582935 h 1930927"/>
                <a:gd name="connsiteX3" fmla="*/ 3104014 w 3417708"/>
                <a:gd name="connsiteY3" fmla="*/ 589179 h 1930927"/>
                <a:gd name="connsiteX4" fmla="*/ 2927922 w 3417708"/>
                <a:gd name="connsiteY4" fmla="*/ 593789 h 1930927"/>
                <a:gd name="connsiteX5" fmla="*/ 2650352 w 3417708"/>
                <a:gd name="connsiteY5" fmla="*/ 600286 h 1930927"/>
                <a:gd name="connsiteX6" fmla="*/ 2583673 w 3417708"/>
                <a:gd name="connsiteY6" fmla="*/ 603106 h 1930927"/>
                <a:gd name="connsiteX7" fmla="*/ 2536660 w 3417708"/>
                <a:gd name="connsiteY7" fmla="*/ 541776 h 1930927"/>
                <a:gd name="connsiteX8" fmla="*/ 2116726 w 3417708"/>
                <a:gd name="connsiteY8" fmla="*/ 0 h 1930927"/>
                <a:gd name="connsiteX9" fmla="*/ 1687670 w 3417708"/>
                <a:gd name="connsiteY9" fmla="*/ 601161 h 1930927"/>
                <a:gd name="connsiteX10" fmla="*/ 1625912 w 3417708"/>
                <a:gd name="connsiteY10" fmla="*/ 685871 h 1930927"/>
                <a:gd name="connsiteX11" fmla="*/ 801645 w 3417708"/>
                <a:gd name="connsiteY11" fmla="*/ 847083 h 1930927"/>
                <a:gd name="connsiteX12" fmla="*/ 378891 w 3417708"/>
                <a:gd name="connsiteY12" fmla="*/ 939360 h 1930927"/>
                <a:gd name="connsiteX13" fmla="*/ 0 w 3417708"/>
                <a:gd name="connsiteY13" fmla="*/ 1041129 h 1930927"/>
                <a:gd name="connsiteX14" fmla="*/ 0 w 3417708"/>
                <a:gd name="connsiteY14" fmla="*/ 1043794 h 1930927"/>
                <a:gd name="connsiteX15" fmla="*/ 4882 w 3417708"/>
                <a:gd name="connsiteY15" fmla="*/ 1046206 h 1930927"/>
                <a:gd name="connsiteX16" fmla="*/ 7625 w 3417708"/>
                <a:gd name="connsiteY16" fmla="*/ 1051555 h 1930927"/>
                <a:gd name="connsiteX17" fmla="*/ 25831 w 3417708"/>
                <a:gd name="connsiteY17" fmla="*/ 1072874 h 1930927"/>
                <a:gd name="connsiteX18" fmla="*/ 797405 w 3417708"/>
                <a:gd name="connsiteY18" fmla="*/ 1915503 h 1930927"/>
                <a:gd name="connsiteX19" fmla="*/ 815592 w 3417708"/>
                <a:gd name="connsiteY19" fmla="*/ 1930928 h 1930927"/>
                <a:gd name="connsiteX20" fmla="*/ 818237 w 3417708"/>
                <a:gd name="connsiteY20" fmla="*/ 1930928 h 1930927"/>
                <a:gd name="connsiteX21" fmla="*/ 1702900 w 3417708"/>
                <a:gd name="connsiteY21" fmla="*/ 1815445 h 1930927"/>
                <a:gd name="connsiteX22" fmla="*/ 2373891 w 3417708"/>
                <a:gd name="connsiteY22" fmla="*/ 1625757 h 1930927"/>
                <a:gd name="connsiteX23" fmla="*/ 2707344 w 3417708"/>
                <a:gd name="connsiteY23" fmla="*/ 1506228 h 1930927"/>
                <a:gd name="connsiteX24" fmla="*/ 2873264 w 3417708"/>
                <a:gd name="connsiteY24" fmla="*/ 1444315 h 1930927"/>
                <a:gd name="connsiteX25" fmla="*/ 3002984 w 3417708"/>
                <a:gd name="connsiteY25" fmla="*/ 1395881 h 1930927"/>
                <a:gd name="connsiteX26" fmla="*/ 3013682 w 3417708"/>
                <a:gd name="connsiteY26" fmla="*/ 1389190 h 1930927"/>
                <a:gd name="connsiteX27" fmla="*/ 3416499 w 3417708"/>
                <a:gd name="connsiteY27" fmla="*/ 579959 h 1930927"/>
                <a:gd name="connsiteX28" fmla="*/ 3416538 w 3417708"/>
                <a:gd name="connsiteY28" fmla="*/ 574182 h 193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17708" h="1930927">
                  <a:moveTo>
                    <a:pt x="3416538" y="574182"/>
                  </a:moveTo>
                  <a:cubicBezTo>
                    <a:pt x="3412395" y="576730"/>
                    <a:pt x="3408271" y="579278"/>
                    <a:pt x="3404147" y="581807"/>
                  </a:cubicBezTo>
                  <a:cubicBezTo>
                    <a:pt x="3384132" y="580990"/>
                    <a:pt x="3364175" y="582313"/>
                    <a:pt x="3344179" y="582935"/>
                  </a:cubicBezTo>
                  <a:cubicBezTo>
                    <a:pt x="3264137" y="585444"/>
                    <a:pt x="3184056" y="587137"/>
                    <a:pt x="3104014" y="589179"/>
                  </a:cubicBezTo>
                  <a:cubicBezTo>
                    <a:pt x="3045310" y="590677"/>
                    <a:pt x="2986626" y="592388"/>
                    <a:pt x="2927922" y="593789"/>
                  </a:cubicBezTo>
                  <a:cubicBezTo>
                    <a:pt x="2835392" y="596026"/>
                    <a:pt x="2742882" y="597990"/>
                    <a:pt x="2650352" y="600286"/>
                  </a:cubicBezTo>
                  <a:cubicBezTo>
                    <a:pt x="2628119" y="600830"/>
                    <a:pt x="2605906" y="602153"/>
                    <a:pt x="2583673" y="603106"/>
                  </a:cubicBezTo>
                  <a:cubicBezTo>
                    <a:pt x="2568015" y="582663"/>
                    <a:pt x="2552435" y="562142"/>
                    <a:pt x="2536660" y="541776"/>
                  </a:cubicBezTo>
                  <a:cubicBezTo>
                    <a:pt x="2397933" y="362630"/>
                    <a:pt x="2152478" y="44796"/>
                    <a:pt x="2116726" y="0"/>
                  </a:cubicBezTo>
                  <a:cubicBezTo>
                    <a:pt x="2080605" y="46975"/>
                    <a:pt x="1783779" y="467025"/>
                    <a:pt x="1687670" y="601161"/>
                  </a:cubicBezTo>
                  <a:cubicBezTo>
                    <a:pt x="1667324" y="629560"/>
                    <a:pt x="1646511" y="657647"/>
                    <a:pt x="1625912" y="685871"/>
                  </a:cubicBezTo>
                  <a:cubicBezTo>
                    <a:pt x="1350541" y="736425"/>
                    <a:pt x="1075675" y="789722"/>
                    <a:pt x="801645" y="847083"/>
                  </a:cubicBezTo>
                  <a:cubicBezTo>
                    <a:pt x="660468" y="876630"/>
                    <a:pt x="519641" y="907830"/>
                    <a:pt x="378891" y="939360"/>
                  </a:cubicBezTo>
                  <a:cubicBezTo>
                    <a:pt x="341156" y="947821"/>
                    <a:pt x="0" y="998900"/>
                    <a:pt x="0" y="1041129"/>
                  </a:cubicBezTo>
                  <a:cubicBezTo>
                    <a:pt x="0" y="1042024"/>
                    <a:pt x="0" y="1042919"/>
                    <a:pt x="0" y="1043794"/>
                  </a:cubicBezTo>
                  <a:cubicBezTo>
                    <a:pt x="1634" y="1044592"/>
                    <a:pt x="3268" y="1045389"/>
                    <a:pt x="4882" y="1046206"/>
                  </a:cubicBezTo>
                  <a:cubicBezTo>
                    <a:pt x="5018" y="1047976"/>
                    <a:pt x="6302" y="1049785"/>
                    <a:pt x="7625" y="1051555"/>
                  </a:cubicBezTo>
                  <a:cubicBezTo>
                    <a:pt x="13266" y="1059024"/>
                    <a:pt x="19218" y="1066202"/>
                    <a:pt x="25831" y="1072874"/>
                  </a:cubicBezTo>
                  <a:cubicBezTo>
                    <a:pt x="293578" y="1342935"/>
                    <a:pt x="544733" y="1631397"/>
                    <a:pt x="797405" y="1915503"/>
                  </a:cubicBezTo>
                  <a:cubicBezTo>
                    <a:pt x="802754" y="1921513"/>
                    <a:pt x="808278" y="1927271"/>
                    <a:pt x="815592" y="1930928"/>
                  </a:cubicBezTo>
                  <a:cubicBezTo>
                    <a:pt x="816467" y="1930928"/>
                    <a:pt x="817362" y="1930928"/>
                    <a:pt x="818237" y="1930928"/>
                  </a:cubicBezTo>
                  <a:cubicBezTo>
                    <a:pt x="1107536" y="1930928"/>
                    <a:pt x="1418134" y="1874850"/>
                    <a:pt x="1702900" y="1815445"/>
                  </a:cubicBezTo>
                  <a:cubicBezTo>
                    <a:pt x="1930675" y="1767926"/>
                    <a:pt x="2153859" y="1700916"/>
                    <a:pt x="2373891" y="1625757"/>
                  </a:cubicBezTo>
                  <a:cubicBezTo>
                    <a:pt x="2485639" y="1587593"/>
                    <a:pt x="2596609" y="1547251"/>
                    <a:pt x="2707344" y="1506228"/>
                  </a:cubicBezTo>
                  <a:cubicBezTo>
                    <a:pt x="2762703" y="1485727"/>
                    <a:pt x="2817983" y="1465011"/>
                    <a:pt x="2873264" y="1444315"/>
                  </a:cubicBezTo>
                  <a:cubicBezTo>
                    <a:pt x="2889856" y="1438110"/>
                    <a:pt x="2988941" y="1386914"/>
                    <a:pt x="3002984" y="1395881"/>
                  </a:cubicBezTo>
                  <a:cubicBezTo>
                    <a:pt x="3011173" y="1401114"/>
                    <a:pt x="3011698" y="1393158"/>
                    <a:pt x="3013682" y="1389190"/>
                  </a:cubicBezTo>
                  <a:cubicBezTo>
                    <a:pt x="3148033" y="1119498"/>
                    <a:pt x="3282285" y="849729"/>
                    <a:pt x="3416499" y="579959"/>
                  </a:cubicBezTo>
                  <a:cubicBezTo>
                    <a:pt x="3417374" y="578189"/>
                    <a:pt x="3418697" y="576108"/>
                    <a:pt x="3416538" y="57418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49A874C-4FE8-49A3-BFEB-3C058C0A9A29}"/>
                </a:ext>
              </a:extLst>
            </p:cNvPr>
            <p:cNvSpPr/>
            <p:nvPr/>
          </p:nvSpPr>
          <p:spPr>
            <a:xfrm>
              <a:off x="865145" y="5337133"/>
              <a:ext cx="2222444" cy="1003763"/>
            </a:xfrm>
            <a:custGeom>
              <a:avLst/>
              <a:gdLst>
                <a:gd name="connsiteX0" fmla="*/ 813413 w 2222444"/>
                <a:gd name="connsiteY0" fmla="*/ 1003763 h 1003763"/>
                <a:gd name="connsiteX1" fmla="*/ 810748 w 2222444"/>
                <a:gd name="connsiteY1" fmla="*/ 1003763 h 1003763"/>
                <a:gd name="connsiteX2" fmla="*/ 0 w 2222444"/>
                <a:gd name="connsiteY2" fmla="*/ 113965 h 1003763"/>
                <a:gd name="connsiteX3" fmla="*/ 330185 w 2222444"/>
                <a:gd name="connsiteY3" fmla="*/ 117213 h 1003763"/>
                <a:gd name="connsiteX4" fmla="*/ 991178 w 2222444"/>
                <a:gd name="connsiteY4" fmla="*/ 90293 h 1003763"/>
                <a:gd name="connsiteX5" fmla="*/ 1249355 w 2222444"/>
                <a:gd name="connsiteY5" fmla="*/ 77552 h 1003763"/>
                <a:gd name="connsiteX6" fmla="*/ 1640617 w 2222444"/>
                <a:gd name="connsiteY6" fmla="*/ 45516 h 1003763"/>
                <a:gd name="connsiteX7" fmla="*/ 2098111 w 2222444"/>
                <a:gd name="connsiteY7" fmla="*/ 12410 h 1003763"/>
                <a:gd name="connsiteX8" fmla="*/ 2222444 w 2222444"/>
                <a:gd name="connsiteY8" fmla="*/ 0 h 1003763"/>
                <a:gd name="connsiteX9" fmla="*/ 813413 w 2222444"/>
                <a:gd name="connsiteY9" fmla="*/ 1003763 h 100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2444" h="1003763">
                  <a:moveTo>
                    <a:pt x="813413" y="1003763"/>
                  </a:moveTo>
                  <a:cubicBezTo>
                    <a:pt x="812518" y="1003763"/>
                    <a:pt x="811624" y="1003763"/>
                    <a:pt x="810748" y="1003763"/>
                  </a:cubicBezTo>
                  <a:cubicBezTo>
                    <a:pt x="803415" y="1000106"/>
                    <a:pt x="25831" y="145709"/>
                    <a:pt x="0" y="113965"/>
                  </a:cubicBezTo>
                  <a:cubicBezTo>
                    <a:pt x="120967" y="115871"/>
                    <a:pt x="232287" y="120773"/>
                    <a:pt x="330185" y="117213"/>
                  </a:cubicBezTo>
                  <a:cubicBezTo>
                    <a:pt x="382295" y="115307"/>
                    <a:pt x="938368" y="93347"/>
                    <a:pt x="991178" y="90293"/>
                  </a:cubicBezTo>
                  <a:cubicBezTo>
                    <a:pt x="1035469" y="87745"/>
                    <a:pt x="1207749" y="80275"/>
                    <a:pt x="1249355" y="77552"/>
                  </a:cubicBezTo>
                  <a:cubicBezTo>
                    <a:pt x="1301154" y="74168"/>
                    <a:pt x="1597260" y="48959"/>
                    <a:pt x="1640617" y="45516"/>
                  </a:cubicBezTo>
                  <a:cubicBezTo>
                    <a:pt x="1708872" y="40070"/>
                    <a:pt x="2013946" y="20054"/>
                    <a:pt x="2098111" y="12410"/>
                  </a:cubicBezTo>
                  <a:cubicBezTo>
                    <a:pt x="2132657" y="9278"/>
                    <a:pt x="2210190" y="817"/>
                    <a:pt x="2222444" y="0"/>
                  </a:cubicBezTo>
                  <a:cubicBezTo>
                    <a:pt x="2224039" y="7314"/>
                    <a:pt x="829713" y="987988"/>
                    <a:pt x="813413" y="1003763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90D6496-C7B5-43D7-AB5C-D6289CCFA65B}"/>
                </a:ext>
              </a:extLst>
            </p:cNvPr>
            <p:cNvSpPr/>
            <p:nvPr/>
          </p:nvSpPr>
          <p:spPr>
            <a:xfrm>
              <a:off x="1678558" y="5337113"/>
              <a:ext cx="1447038" cy="1003782"/>
            </a:xfrm>
            <a:custGeom>
              <a:avLst/>
              <a:gdLst>
                <a:gd name="connsiteX0" fmla="*/ 1409030 w 1447038"/>
                <a:gd name="connsiteY0" fmla="*/ 0 h 1003782"/>
                <a:gd name="connsiteX1" fmla="*/ 1447038 w 1447038"/>
                <a:gd name="connsiteY1" fmla="*/ 745237 h 1003782"/>
                <a:gd name="connsiteX2" fmla="*/ 1331926 w 1447038"/>
                <a:gd name="connsiteY2" fmla="*/ 776164 h 1003782"/>
                <a:gd name="connsiteX3" fmla="*/ 1205064 w 1447038"/>
                <a:gd name="connsiteY3" fmla="*/ 811254 h 1003782"/>
                <a:gd name="connsiteX4" fmla="*/ 949222 w 1447038"/>
                <a:gd name="connsiteY4" fmla="*/ 873187 h 1003782"/>
                <a:gd name="connsiteX5" fmla="*/ 441271 w 1447038"/>
                <a:gd name="connsiteY5" fmla="*/ 969393 h 1003782"/>
                <a:gd name="connsiteX6" fmla="*/ 224487 w 1447038"/>
                <a:gd name="connsiteY6" fmla="*/ 994135 h 1003782"/>
                <a:gd name="connsiteX7" fmla="*/ 104784 w 1447038"/>
                <a:gd name="connsiteY7" fmla="*/ 1001663 h 1003782"/>
                <a:gd name="connsiteX8" fmla="*/ 0 w 1447038"/>
                <a:gd name="connsiteY8" fmla="*/ 1003783 h 1003782"/>
                <a:gd name="connsiteX9" fmla="*/ 1409030 w 1447038"/>
                <a:gd name="connsiteY9" fmla="*/ 0 h 100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038" h="1003782">
                  <a:moveTo>
                    <a:pt x="1409030" y="0"/>
                  </a:moveTo>
                  <a:cubicBezTo>
                    <a:pt x="1408739" y="9142"/>
                    <a:pt x="1447058" y="712811"/>
                    <a:pt x="1447038" y="745237"/>
                  </a:cubicBezTo>
                  <a:cubicBezTo>
                    <a:pt x="1431399" y="749944"/>
                    <a:pt x="1344978" y="772410"/>
                    <a:pt x="1331926" y="776164"/>
                  </a:cubicBezTo>
                  <a:cubicBezTo>
                    <a:pt x="1289775" y="788321"/>
                    <a:pt x="1247468" y="800011"/>
                    <a:pt x="1205064" y="811254"/>
                  </a:cubicBezTo>
                  <a:cubicBezTo>
                    <a:pt x="1120238" y="833740"/>
                    <a:pt x="1034924" y="854378"/>
                    <a:pt x="949222" y="873187"/>
                  </a:cubicBezTo>
                  <a:cubicBezTo>
                    <a:pt x="777798" y="910806"/>
                    <a:pt x="615302" y="946635"/>
                    <a:pt x="441271" y="969393"/>
                  </a:cubicBezTo>
                  <a:cubicBezTo>
                    <a:pt x="368641" y="978885"/>
                    <a:pt x="297410" y="987249"/>
                    <a:pt x="224487" y="994135"/>
                  </a:cubicBezTo>
                  <a:cubicBezTo>
                    <a:pt x="188911" y="997500"/>
                    <a:pt x="140419" y="998920"/>
                    <a:pt x="104784" y="1001663"/>
                  </a:cubicBezTo>
                  <a:cubicBezTo>
                    <a:pt x="87550" y="1002985"/>
                    <a:pt x="30422" y="1003627"/>
                    <a:pt x="0" y="1003783"/>
                  </a:cubicBezTo>
                  <a:cubicBezTo>
                    <a:pt x="88503" y="941111"/>
                    <a:pt x="1403779" y="4591"/>
                    <a:pt x="140903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0B89ACB-7C53-4498-9357-7172B8C75EFA}"/>
                </a:ext>
              </a:extLst>
            </p:cNvPr>
            <p:cNvSpPr/>
            <p:nvPr/>
          </p:nvSpPr>
          <p:spPr>
            <a:xfrm>
              <a:off x="3087588" y="4984131"/>
              <a:ext cx="1194074" cy="821745"/>
            </a:xfrm>
            <a:custGeom>
              <a:avLst/>
              <a:gdLst>
                <a:gd name="connsiteX0" fmla="*/ 0 w 1194074"/>
                <a:gd name="connsiteY0" fmla="*/ 352982 h 821745"/>
                <a:gd name="connsiteX1" fmla="*/ 243180 w 1194074"/>
                <a:gd name="connsiteY1" fmla="*/ 318184 h 821745"/>
                <a:gd name="connsiteX2" fmla="*/ 524309 w 1194074"/>
                <a:gd name="connsiteY2" fmla="*/ 245203 h 821745"/>
                <a:gd name="connsiteX3" fmla="*/ 826076 w 1194074"/>
                <a:gd name="connsiteY3" fmla="*/ 150864 h 821745"/>
                <a:gd name="connsiteX4" fmla="*/ 1057858 w 1194074"/>
                <a:gd name="connsiteY4" fmla="*/ 63781 h 821745"/>
                <a:gd name="connsiteX5" fmla="*/ 1194075 w 1194074"/>
                <a:gd name="connsiteY5" fmla="*/ 0 h 821745"/>
                <a:gd name="connsiteX6" fmla="*/ 775658 w 1194074"/>
                <a:gd name="connsiteY6" fmla="*/ 821719 h 821745"/>
                <a:gd name="connsiteX7" fmla="*/ 0 w 1194074"/>
                <a:gd name="connsiteY7" fmla="*/ 352982 h 82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4074" h="821745">
                  <a:moveTo>
                    <a:pt x="0" y="352982"/>
                  </a:moveTo>
                  <a:cubicBezTo>
                    <a:pt x="97704" y="342128"/>
                    <a:pt x="179380" y="330555"/>
                    <a:pt x="243180" y="318184"/>
                  </a:cubicBezTo>
                  <a:cubicBezTo>
                    <a:pt x="336857" y="300036"/>
                    <a:pt x="432324" y="270373"/>
                    <a:pt x="524309" y="245203"/>
                  </a:cubicBezTo>
                  <a:cubicBezTo>
                    <a:pt x="660974" y="203985"/>
                    <a:pt x="746112" y="178096"/>
                    <a:pt x="826076" y="150864"/>
                  </a:cubicBezTo>
                  <a:cubicBezTo>
                    <a:pt x="903959" y="122971"/>
                    <a:pt x="981394" y="95447"/>
                    <a:pt x="1057858" y="63781"/>
                  </a:cubicBezTo>
                  <a:cubicBezTo>
                    <a:pt x="1091955" y="49659"/>
                    <a:pt x="1151515" y="20735"/>
                    <a:pt x="1194075" y="0"/>
                  </a:cubicBezTo>
                  <a:cubicBezTo>
                    <a:pt x="1170675" y="54055"/>
                    <a:pt x="783847" y="826951"/>
                    <a:pt x="775658" y="821719"/>
                  </a:cubicBezTo>
                  <a:cubicBezTo>
                    <a:pt x="754573" y="815183"/>
                    <a:pt x="12916" y="361949"/>
                    <a:pt x="0" y="35298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FCB9D2-34CB-4350-B288-0DC15C598588}"/>
                </a:ext>
              </a:extLst>
            </p:cNvPr>
            <p:cNvSpPr/>
            <p:nvPr/>
          </p:nvSpPr>
          <p:spPr>
            <a:xfrm>
              <a:off x="2269526" y="4409969"/>
              <a:ext cx="818061" cy="990419"/>
            </a:xfrm>
            <a:custGeom>
              <a:avLst/>
              <a:gdLst>
                <a:gd name="connsiteX0" fmla="*/ 0 w 818061"/>
                <a:gd name="connsiteY0" fmla="*/ 990420 h 990419"/>
                <a:gd name="connsiteX1" fmla="*/ 712344 w 818061"/>
                <a:gd name="connsiteY1" fmla="*/ 0 h 990419"/>
                <a:gd name="connsiteX2" fmla="*/ 818062 w 818061"/>
                <a:gd name="connsiteY2" fmla="*/ 927145 h 990419"/>
                <a:gd name="connsiteX3" fmla="*/ 432421 w 818061"/>
                <a:gd name="connsiteY3" fmla="*/ 963149 h 990419"/>
                <a:gd name="connsiteX4" fmla="*/ 0 w 818061"/>
                <a:gd name="connsiteY4" fmla="*/ 990420 h 99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8061" h="990419">
                  <a:moveTo>
                    <a:pt x="0" y="990420"/>
                  </a:moveTo>
                  <a:cubicBezTo>
                    <a:pt x="48181" y="920317"/>
                    <a:pt x="684062" y="43979"/>
                    <a:pt x="712344" y="0"/>
                  </a:cubicBezTo>
                  <a:cubicBezTo>
                    <a:pt x="720008" y="70141"/>
                    <a:pt x="814464" y="885188"/>
                    <a:pt x="818062" y="927145"/>
                  </a:cubicBezTo>
                  <a:cubicBezTo>
                    <a:pt x="774491" y="931657"/>
                    <a:pt x="477820" y="959162"/>
                    <a:pt x="432421" y="963149"/>
                  </a:cubicBezTo>
                  <a:cubicBezTo>
                    <a:pt x="405053" y="965542"/>
                    <a:pt x="69888" y="985051"/>
                    <a:pt x="0" y="99042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F54E453-A3CA-4215-8A65-BEA9E17AF452}"/>
                </a:ext>
              </a:extLst>
            </p:cNvPr>
            <p:cNvSpPr/>
            <p:nvPr/>
          </p:nvSpPr>
          <p:spPr>
            <a:xfrm>
              <a:off x="3087588" y="5337113"/>
              <a:ext cx="775677" cy="745217"/>
            </a:xfrm>
            <a:custGeom>
              <a:avLst/>
              <a:gdLst>
                <a:gd name="connsiteX0" fmla="*/ 0 w 775677"/>
                <a:gd name="connsiteY0" fmla="*/ 0 h 745217"/>
                <a:gd name="connsiteX1" fmla="*/ 773713 w 775677"/>
                <a:gd name="connsiteY1" fmla="*/ 466986 h 745217"/>
                <a:gd name="connsiteX2" fmla="*/ 775678 w 775677"/>
                <a:gd name="connsiteY2" fmla="*/ 468737 h 745217"/>
                <a:gd name="connsiteX3" fmla="*/ 38008 w 775677"/>
                <a:gd name="connsiteY3" fmla="*/ 745217 h 745217"/>
                <a:gd name="connsiteX4" fmla="*/ 0 w 775677"/>
                <a:gd name="connsiteY4" fmla="*/ 0 h 74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677" h="745217">
                  <a:moveTo>
                    <a:pt x="0" y="0"/>
                  </a:moveTo>
                  <a:cubicBezTo>
                    <a:pt x="49445" y="28768"/>
                    <a:pt x="715126" y="432791"/>
                    <a:pt x="773713" y="466986"/>
                  </a:cubicBezTo>
                  <a:cubicBezTo>
                    <a:pt x="774452" y="467414"/>
                    <a:pt x="775017" y="468153"/>
                    <a:pt x="775678" y="468737"/>
                  </a:cubicBezTo>
                  <a:cubicBezTo>
                    <a:pt x="717168" y="490522"/>
                    <a:pt x="109842" y="718355"/>
                    <a:pt x="38008" y="745217"/>
                  </a:cubicBezTo>
                  <a:cubicBezTo>
                    <a:pt x="35285" y="742980"/>
                    <a:pt x="953" y="28846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A6E555A-E57B-44DE-BC8B-162EC79C5DAB}"/>
                </a:ext>
              </a:extLst>
            </p:cNvPr>
            <p:cNvSpPr/>
            <p:nvPr/>
          </p:nvSpPr>
          <p:spPr>
            <a:xfrm>
              <a:off x="2981870" y="4409969"/>
              <a:ext cx="630480" cy="927144"/>
            </a:xfrm>
            <a:custGeom>
              <a:avLst/>
              <a:gdLst>
                <a:gd name="connsiteX0" fmla="*/ 105718 w 630480"/>
                <a:gd name="connsiteY0" fmla="*/ 927145 h 927144"/>
                <a:gd name="connsiteX1" fmla="*/ 0 w 630480"/>
                <a:gd name="connsiteY1" fmla="*/ 0 h 927144"/>
                <a:gd name="connsiteX2" fmla="*/ 625242 w 630480"/>
                <a:gd name="connsiteY2" fmla="*/ 807831 h 927144"/>
                <a:gd name="connsiteX3" fmla="*/ 630007 w 630480"/>
                <a:gd name="connsiteY3" fmla="*/ 819365 h 927144"/>
                <a:gd name="connsiteX4" fmla="*/ 539851 w 630480"/>
                <a:gd name="connsiteY4" fmla="*/ 845800 h 927144"/>
                <a:gd name="connsiteX5" fmla="*/ 306066 w 630480"/>
                <a:gd name="connsiteY5" fmla="*/ 900672 h 927144"/>
                <a:gd name="connsiteX6" fmla="*/ 105718 w 630480"/>
                <a:gd name="connsiteY6" fmla="*/ 927145 h 92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480" h="927144">
                  <a:moveTo>
                    <a:pt x="105718" y="927145"/>
                  </a:moveTo>
                  <a:cubicBezTo>
                    <a:pt x="103442" y="902306"/>
                    <a:pt x="6244" y="54191"/>
                    <a:pt x="0" y="0"/>
                  </a:cubicBezTo>
                  <a:cubicBezTo>
                    <a:pt x="138746" y="179127"/>
                    <a:pt x="600616" y="776592"/>
                    <a:pt x="625242" y="807831"/>
                  </a:cubicBezTo>
                  <a:cubicBezTo>
                    <a:pt x="627790" y="811060"/>
                    <a:pt x="631874" y="814113"/>
                    <a:pt x="630007" y="819365"/>
                  </a:cubicBezTo>
                  <a:cubicBezTo>
                    <a:pt x="601181" y="832300"/>
                    <a:pt x="570020" y="837416"/>
                    <a:pt x="539851" y="845800"/>
                  </a:cubicBezTo>
                  <a:cubicBezTo>
                    <a:pt x="462687" y="867235"/>
                    <a:pt x="384824" y="886161"/>
                    <a:pt x="306066" y="900672"/>
                  </a:cubicBezTo>
                  <a:cubicBezTo>
                    <a:pt x="250085" y="911000"/>
                    <a:pt x="155474" y="923118"/>
                    <a:pt x="105718" y="927145"/>
                  </a:cubicBez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7D2CCFD-160C-40E7-BD77-56B3418D858B}"/>
                </a:ext>
              </a:extLst>
            </p:cNvPr>
            <p:cNvSpPr/>
            <p:nvPr/>
          </p:nvSpPr>
          <p:spPr>
            <a:xfrm>
              <a:off x="3448798" y="4984151"/>
              <a:ext cx="832883" cy="154005"/>
            </a:xfrm>
            <a:custGeom>
              <a:avLst/>
              <a:gdLst>
                <a:gd name="connsiteX0" fmla="*/ 82823 w 832883"/>
                <a:gd name="connsiteY0" fmla="*/ 141041 h 154005"/>
                <a:gd name="connsiteX1" fmla="*/ 0 w 832883"/>
                <a:gd name="connsiteY1" fmla="*/ 28924 h 154005"/>
                <a:gd name="connsiteX2" fmla="*/ 832884 w 832883"/>
                <a:gd name="connsiteY2" fmla="*/ 0 h 154005"/>
                <a:gd name="connsiteX3" fmla="*/ 678285 w 832883"/>
                <a:gd name="connsiteY3" fmla="*/ 71308 h 154005"/>
                <a:gd name="connsiteX4" fmla="*/ 456619 w 832883"/>
                <a:gd name="connsiteY4" fmla="*/ 153782 h 154005"/>
                <a:gd name="connsiteX5" fmla="*/ 82823 w 832883"/>
                <a:gd name="connsiteY5" fmla="*/ 141041 h 15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2883" h="154005">
                  <a:moveTo>
                    <a:pt x="82823" y="141041"/>
                  </a:moveTo>
                  <a:cubicBezTo>
                    <a:pt x="53588" y="103675"/>
                    <a:pt x="29216" y="66290"/>
                    <a:pt x="0" y="28924"/>
                  </a:cubicBezTo>
                  <a:cubicBezTo>
                    <a:pt x="22233" y="27971"/>
                    <a:pt x="807675" y="1867"/>
                    <a:pt x="832884" y="0"/>
                  </a:cubicBezTo>
                  <a:cubicBezTo>
                    <a:pt x="789138" y="25578"/>
                    <a:pt x="725027" y="52188"/>
                    <a:pt x="678285" y="71308"/>
                  </a:cubicBezTo>
                  <a:cubicBezTo>
                    <a:pt x="605284" y="101185"/>
                    <a:pt x="530942" y="127484"/>
                    <a:pt x="456619" y="153782"/>
                  </a:cubicBezTo>
                  <a:cubicBezTo>
                    <a:pt x="384629" y="155669"/>
                    <a:pt x="90137" y="145126"/>
                    <a:pt x="82823" y="14104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3096C2B-DC1A-4D64-BCD2-17C927A72E6A}"/>
                </a:ext>
              </a:extLst>
            </p:cNvPr>
            <p:cNvSpPr/>
            <p:nvPr/>
          </p:nvSpPr>
          <p:spPr>
            <a:xfrm>
              <a:off x="2961640" y="4409949"/>
              <a:ext cx="143824" cy="927164"/>
            </a:xfrm>
            <a:custGeom>
              <a:avLst/>
              <a:gdLst>
                <a:gd name="connsiteX0" fmla="*/ 78507 w 143824"/>
                <a:gd name="connsiteY0" fmla="*/ 257515 h 927164"/>
                <a:gd name="connsiteX1" fmla="*/ 113519 w 143824"/>
                <a:gd name="connsiteY1" fmla="*/ 416860 h 927164"/>
                <a:gd name="connsiteX2" fmla="*/ 131881 w 143824"/>
                <a:gd name="connsiteY2" fmla="*/ 537322 h 927164"/>
                <a:gd name="connsiteX3" fmla="*/ 143669 w 143824"/>
                <a:gd name="connsiteY3" fmla="*/ 732087 h 927164"/>
                <a:gd name="connsiteX4" fmla="*/ 125948 w 143824"/>
                <a:gd name="connsiteY4" fmla="*/ 927164 h 927164"/>
                <a:gd name="connsiteX5" fmla="*/ 40732 w 143824"/>
                <a:gd name="connsiteY5" fmla="*/ 745256 h 927164"/>
                <a:gd name="connsiteX6" fmla="*/ 5214 w 143824"/>
                <a:gd name="connsiteY6" fmla="*/ 522267 h 927164"/>
                <a:gd name="connsiteX7" fmla="*/ 1285 w 143824"/>
                <a:gd name="connsiteY7" fmla="*/ 258254 h 927164"/>
                <a:gd name="connsiteX8" fmla="*/ 20250 w 143824"/>
                <a:gd name="connsiteY8" fmla="*/ 0 h 927164"/>
                <a:gd name="connsiteX9" fmla="*/ 78507 w 143824"/>
                <a:gd name="connsiteY9" fmla="*/ 257515 h 92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824" h="927164">
                  <a:moveTo>
                    <a:pt x="78507" y="257515"/>
                  </a:moveTo>
                  <a:cubicBezTo>
                    <a:pt x="92123" y="310228"/>
                    <a:pt x="103385" y="363408"/>
                    <a:pt x="113519" y="416860"/>
                  </a:cubicBezTo>
                  <a:cubicBezTo>
                    <a:pt x="121085" y="456794"/>
                    <a:pt x="126649" y="496999"/>
                    <a:pt x="131881" y="537322"/>
                  </a:cubicBezTo>
                  <a:cubicBezTo>
                    <a:pt x="139875" y="598768"/>
                    <a:pt x="144777" y="670427"/>
                    <a:pt x="143669" y="732087"/>
                  </a:cubicBezTo>
                  <a:cubicBezTo>
                    <a:pt x="142501" y="796043"/>
                    <a:pt x="135441" y="817615"/>
                    <a:pt x="125948" y="927164"/>
                  </a:cubicBezTo>
                  <a:cubicBezTo>
                    <a:pt x="96382" y="869647"/>
                    <a:pt x="56877" y="807753"/>
                    <a:pt x="40732" y="745256"/>
                  </a:cubicBezTo>
                  <a:cubicBezTo>
                    <a:pt x="21826" y="672061"/>
                    <a:pt x="11225" y="597621"/>
                    <a:pt x="5214" y="522267"/>
                  </a:cubicBezTo>
                  <a:cubicBezTo>
                    <a:pt x="-1808" y="434288"/>
                    <a:pt x="-193" y="346271"/>
                    <a:pt x="1285" y="258254"/>
                  </a:cubicBezTo>
                  <a:cubicBezTo>
                    <a:pt x="2316" y="196516"/>
                    <a:pt x="15913" y="46411"/>
                    <a:pt x="20250" y="0"/>
                  </a:cubicBezTo>
                  <a:cubicBezTo>
                    <a:pt x="32796" y="40595"/>
                    <a:pt x="61973" y="186207"/>
                    <a:pt x="78507" y="257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524DA7-F7A7-40FB-9E8C-68D5DF847346}"/>
                </a:ext>
              </a:extLst>
            </p:cNvPr>
            <p:cNvSpPr/>
            <p:nvPr/>
          </p:nvSpPr>
          <p:spPr>
            <a:xfrm>
              <a:off x="1772196" y="5239755"/>
              <a:ext cx="612138" cy="191376"/>
            </a:xfrm>
            <a:custGeom>
              <a:avLst/>
              <a:gdLst>
                <a:gd name="connsiteX0" fmla="*/ 612131 w 612138"/>
                <a:gd name="connsiteY0" fmla="*/ 44 h 191376"/>
                <a:gd name="connsiteX1" fmla="*/ 497330 w 612138"/>
                <a:gd name="connsiteY1" fmla="*/ 160634 h 191376"/>
                <a:gd name="connsiteX2" fmla="*/ 0 w 612138"/>
                <a:gd name="connsiteY2" fmla="*/ 190919 h 191376"/>
                <a:gd name="connsiteX3" fmla="*/ 612131 w 612138"/>
                <a:gd name="connsiteY3" fmla="*/ 44 h 19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138" h="191376">
                  <a:moveTo>
                    <a:pt x="612131" y="44"/>
                  </a:moveTo>
                  <a:cubicBezTo>
                    <a:pt x="574046" y="53691"/>
                    <a:pt x="535649" y="107143"/>
                    <a:pt x="497330" y="160634"/>
                  </a:cubicBezTo>
                  <a:cubicBezTo>
                    <a:pt x="437751" y="167461"/>
                    <a:pt x="54930" y="195257"/>
                    <a:pt x="0" y="190919"/>
                  </a:cubicBezTo>
                  <a:cubicBezTo>
                    <a:pt x="204958" y="123696"/>
                    <a:pt x="614096" y="-2699"/>
                    <a:pt x="612131" y="44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2D742AD-FC8C-486D-841C-28FD80B85420}"/>
                </a:ext>
              </a:extLst>
            </p:cNvPr>
            <p:cNvSpPr/>
            <p:nvPr/>
          </p:nvSpPr>
          <p:spPr>
            <a:xfrm>
              <a:off x="3531622" y="5125144"/>
              <a:ext cx="373795" cy="104189"/>
            </a:xfrm>
            <a:custGeom>
              <a:avLst/>
              <a:gdLst>
                <a:gd name="connsiteX0" fmla="*/ 0 w 373795"/>
                <a:gd name="connsiteY0" fmla="*/ 48 h 104189"/>
                <a:gd name="connsiteX1" fmla="*/ 373795 w 373795"/>
                <a:gd name="connsiteY1" fmla="*/ 12788 h 104189"/>
                <a:gd name="connsiteX2" fmla="*/ 80275 w 373795"/>
                <a:gd name="connsiteY2" fmla="*/ 104190 h 104189"/>
                <a:gd name="connsiteX3" fmla="*/ 0 w 373795"/>
                <a:gd name="connsiteY3" fmla="*/ 48 h 10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795" h="104189">
                  <a:moveTo>
                    <a:pt x="0" y="48"/>
                  </a:moveTo>
                  <a:cubicBezTo>
                    <a:pt x="57051" y="-711"/>
                    <a:pt x="355725" y="7750"/>
                    <a:pt x="373795" y="12788"/>
                  </a:cubicBezTo>
                  <a:cubicBezTo>
                    <a:pt x="279670" y="44883"/>
                    <a:pt x="83310" y="103723"/>
                    <a:pt x="80275" y="104190"/>
                  </a:cubicBezTo>
                  <a:cubicBezTo>
                    <a:pt x="53510" y="69469"/>
                    <a:pt x="26765" y="34768"/>
                    <a:pt x="0" y="48"/>
                  </a:cubicBezTo>
                  <a:close/>
                </a:path>
              </a:pathLst>
            </a:custGeom>
            <a:solidFill>
              <a:schemeClr val="accent6"/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0" name="Graphic 3">
            <a:extLst>
              <a:ext uri="{FF2B5EF4-FFF2-40B4-BE49-F238E27FC236}">
                <a16:creationId xmlns:a16="http://schemas.microsoft.com/office/drawing/2014/main" id="{D86612C3-5364-4D2E-815E-F1F3192A77B6}"/>
              </a:ext>
            </a:extLst>
          </p:cNvPr>
          <p:cNvSpPr/>
          <p:nvPr/>
        </p:nvSpPr>
        <p:spPr>
          <a:xfrm>
            <a:off x="10669936" y="814660"/>
            <a:ext cx="1212897" cy="1589573"/>
          </a:xfrm>
          <a:custGeom>
            <a:avLst/>
            <a:gdLst>
              <a:gd name="connsiteX0" fmla="*/ 240837 w 1671995"/>
              <a:gd name="connsiteY0" fmla="*/ 0 h 2191248"/>
              <a:gd name="connsiteX1" fmla="*/ 278498 w 1671995"/>
              <a:gd name="connsiteY1" fmla="*/ 0 h 2191248"/>
              <a:gd name="connsiteX2" fmla="*/ 284203 w 1671995"/>
              <a:gd name="connsiteY2" fmla="*/ 1491 h 2191248"/>
              <a:gd name="connsiteX3" fmla="*/ 376111 w 1671995"/>
              <a:gd name="connsiteY3" fmla="*/ 98041 h 2191248"/>
              <a:gd name="connsiteX4" fmla="*/ 357349 w 1671995"/>
              <a:gd name="connsiteY4" fmla="*/ 211743 h 2191248"/>
              <a:gd name="connsiteX5" fmla="*/ 268560 w 1671995"/>
              <a:gd name="connsiteY5" fmla="*/ 419048 h 2191248"/>
              <a:gd name="connsiteX6" fmla="*/ 217432 w 1671995"/>
              <a:gd name="connsiteY6" fmla="*/ 649690 h 2191248"/>
              <a:gd name="connsiteX7" fmla="*/ 248976 w 1671995"/>
              <a:gd name="connsiteY7" fmla="*/ 792897 h 2191248"/>
              <a:gd name="connsiteX8" fmla="*/ 269125 w 1671995"/>
              <a:gd name="connsiteY8" fmla="*/ 796683 h 2191248"/>
              <a:gd name="connsiteX9" fmla="*/ 366995 w 1671995"/>
              <a:gd name="connsiteY9" fmla="*/ 711116 h 2191248"/>
              <a:gd name="connsiteX10" fmla="*/ 464180 w 1671995"/>
              <a:gd name="connsiteY10" fmla="*/ 553482 h 2191248"/>
              <a:gd name="connsiteX11" fmla="*/ 447371 w 1671995"/>
              <a:gd name="connsiteY11" fmla="*/ 479292 h 2191248"/>
              <a:gd name="connsiteX12" fmla="*/ 397974 w 1671995"/>
              <a:gd name="connsiteY12" fmla="*/ 470262 h 2191248"/>
              <a:gd name="connsiteX13" fmla="*/ 368880 w 1671995"/>
              <a:gd name="connsiteY13" fmla="*/ 495089 h 2191248"/>
              <a:gd name="connsiteX14" fmla="*/ 352534 w 1671995"/>
              <a:gd name="connsiteY14" fmla="*/ 513440 h 2191248"/>
              <a:gd name="connsiteX15" fmla="*/ 371022 w 1671995"/>
              <a:gd name="connsiteY15" fmla="*/ 466030 h 2191248"/>
              <a:gd name="connsiteX16" fmla="*/ 453111 w 1671995"/>
              <a:gd name="connsiteY16" fmla="*/ 444784 h 2191248"/>
              <a:gd name="connsiteX17" fmla="*/ 508986 w 1671995"/>
              <a:gd name="connsiteY17" fmla="*/ 563951 h 2191248"/>
              <a:gd name="connsiteX18" fmla="*/ 455510 w 1671995"/>
              <a:gd name="connsiteY18" fmla="*/ 687711 h 2191248"/>
              <a:gd name="connsiteX19" fmla="*/ 363037 w 1671995"/>
              <a:gd name="connsiteY19" fmla="*/ 804291 h 2191248"/>
              <a:gd name="connsiteX20" fmla="*/ 316158 w 1671995"/>
              <a:gd name="connsiteY20" fmla="*/ 857132 h 2191248"/>
              <a:gd name="connsiteX21" fmla="*/ 322755 w 1671995"/>
              <a:gd name="connsiteY21" fmla="*/ 859908 h 2191248"/>
              <a:gd name="connsiteX22" fmla="*/ 430083 w 1671995"/>
              <a:gd name="connsiteY22" fmla="*/ 861622 h 2191248"/>
              <a:gd name="connsiteX23" fmla="*/ 578430 w 1671995"/>
              <a:gd name="connsiteY23" fmla="*/ 696158 h 2191248"/>
              <a:gd name="connsiteX24" fmla="*/ 573992 w 1671995"/>
              <a:gd name="connsiteY24" fmla="*/ 672581 h 2191248"/>
              <a:gd name="connsiteX25" fmla="*/ 556978 w 1671995"/>
              <a:gd name="connsiteY25" fmla="*/ 596986 h 2191248"/>
              <a:gd name="connsiteX26" fmla="*/ 554494 w 1671995"/>
              <a:gd name="connsiteY26" fmla="*/ 579817 h 2191248"/>
              <a:gd name="connsiteX27" fmla="*/ 532014 w 1671995"/>
              <a:gd name="connsiteY27" fmla="*/ 453556 h 2191248"/>
              <a:gd name="connsiteX28" fmla="*/ 686683 w 1671995"/>
              <a:gd name="connsiteY28" fmla="*/ 237735 h 2191248"/>
              <a:gd name="connsiteX29" fmla="*/ 800968 w 1671995"/>
              <a:gd name="connsiteY29" fmla="*/ 226273 h 2191248"/>
              <a:gd name="connsiteX30" fmla="*/ 988671 w 1671995"/>
              <a:gd name="connsiteY30" fmla="*/ 441819 h 2191248"/>
              <a:gd name="connsiteX31" fmla="*/ 966209 w 1671995"/>
              <a:gd name="connsiteY31" fmla="*/ 582336 h 2191248"/>
              <a:gd name="connsiteX32" fmla="*/ 963090 w 1671995"/>
              <a:gd name="connsiteY32" fmla="*/ 598493 h 2191248"/>
              <a:gd name="connsiteX33" fmla="*/ 947704 w 1671995"/>
              <a:gd name="connsiteY33" fmla="*/ 669668 h 2191248"/>
              <a:gd name="connsiteX34" fmla="*/ 941450 w 1671995"/>
              <a:gd name="connsiteY34" fmla="*/ 693930 h 2191248"/>
              <a:gd name="connsiteX35" fmla="*/ 998010 w 1671995"/>
              <a:gd name="connsiteY35" fmla="*/ 828827 h 2191248"/>
              <a:gd name="connsiteX36" fmla="*/ 1040691 w 1671995"/>
              <a:gd name="connsiteY36" fmla="*/ 845892 h 2191248"/>
              <a:gd name="connsiteX37" fmla="*/ 1115292 w 1671995"/>
              <a:gd name="connsiteY37" fmla="*/ 797729 h 2191248"/>
              <a:gd name="connsiteX38" fmla="*/ 1133969 w 1671995"/>
              <a:gd name="connsiteY38" fmla="*/ 748657 h 2191248"/>
              <a:gd name="connsiteX39" fmla="*/ 1139640 w 1671995"/>
              <a:gd name="connsiteY39" fmla="*/ 658343 h 2191248"/>
              <a:gd name="connsiteX40" fmla="*/ 1140617 w 1671995"/>
              <a:gd name="connsiteY40" fmla="*/ 606238 h 2191248"/>
              <a:gd name="connsiteX41" fmla="*/ 1251491 w 1671995"/>
              <a:gd name="connsiteY41" fmla="*/ 470965 h 2191248"/>
              <a:gd name="connsiteX42" fmla="*/ 1416801 w 1671995"/>
              <a:gd name="connsiteY42" fmla="*/ 484123 h 2191248"/>
              <a:gd name="connsiteX43" fmla="*/ 1498359 w 1671995"/>
              <a:gd name="connsiteY43" fmla="*/ 587682 h 2191248"/>
              <a:gd name="connsiteX44" fmla="*/ 1501632 w 1671995"/>
              <a:gd name="connsiteY44" fmla="*/ 686477 h 2191248"/>
              <a:gd name="connsiteX45" fmla="*/ 1478638 w 1671995"/>
              <a:gd name="connsiteY45" fmla="*/ 774529 h 2191248"/>
              <a:gd name="connsiteX46" fmla="*/ 1310518 w 1671995"/>
              <a:gd name="connsiteY46" fmla="*/ 842671 h 2191248"/>
              <a:gd name="connsiteX47" fmla="*/ 1299844 w 1671995"/>
              <a:gd name="connsiteY47" fmla="*/ 837325 h 2191248"/>
              <a:gd name="connsiteX48" fmla="*/ 1306749 w 1671995"/>
              <a:gd name="connsiteY48" fmla="*/ 835578 h 2191248"/>
              <a:gd name="connsiteX49" fmla="*/ 1363754 w 1671995"/>
              <a:gd name="connsiteY49" fmla="*/ 825075 h 2191248"/>
              <a:gd name="connsiteX50" fmla="*/ 1441611 w 1671995"/>
              <a:gd name="connsiteY50" fmla="*/ 761387 h 2191248"/>
              <a:gd name="connsiteX51" fmla="*/ 1447779 w 1671995"/>
              <a:gd name="connsiteY51" fmla="*/ 690880 h 2191248"/>
              <a:gd name="connsiteX52" fmla="*/ 1414111 w 1671995"/>
              <a:gd name="connsiteY52" fmla="*/ 605022 h 2191248"/>
              <a:gd name="connsiteX53" fmla="*/ 1318246 w 1671995"/>
              <a:gd name="connsiteY53" fmla="*/ 587528 h 2191248"/>
              <a:gd name="connsiteX54" fmla="*/ 1308736 w 1671995"/>
              <a:gd name="connsiteY54" fmla="*/ 596986 h 2191248"/>
              <a:gd name="connsiteX55" fmla="*/ 1289375 w 1671995"/>
              <a:gd name="connsiteY55" fmla="*/ 611001 h 2191248"/>
              <a:gd name="connsiteX56" fmla="*/ 1276216 w 1671995"/>
              <a:gd name="connsiteY56" fmla="*/ 626028 h 2191248"/>
              <a:gd name="connsiteX57" fmla="*/ 1259733 w 1671995"/>
              <a:gd name="connsiteY57" fmla="*/ 654471 h 2191248"/>
              <a:gd name="connsiteX58" fmla="*/ 1253650 w 1671995"/>
              <a:gd name="connsiteY58" fmla="*/ 667098 h 2191248"/>
              <a:gd name="connsiteX59" fmla="*/ 1244226 w 1671995"/>
              <a:gd name="connsiteY59" fmla="*/ 709779 h 2191248"/>
              <a:gd name="connsiteX60" fmla="*/ 1240354 w 1671995"/>
              <a:gd name="connsiteY60" fmla="*/ 729312 h 2191248"/>
              <a:gd name="connsiteX61" fmla="*/ 1243353 w 1671995"/>
              <a:gd name="connsiteY61" fmla="*/ 744990 h 2191248"/>
              <a:gd name="connsiteX62" fmla="*/ 1239052 w 1671995"/>
              <a:gd name="connsiteY62" fmla="*/ 800230 h 2191248"/>
              <a:gd name="connsiteX63" fmla="*/ 1222226 w 1671995"/>
              <a:gd name="connsiteY63" fmla="*/ 877351 h 2191248"/>
              <a:gd name="connsiteX64" fmla="*/ 1206754 w 1671995"/>
              <a:gd name="connsiteY64" fmla="*/ 899436 h 2191248"/>
              <a:gd name="connsiteX65" fmla="*/ 1199284 w 1671995"/>
              <a:gd name="connsiteY65" fmla="*/ 908243 h 2191248"/>
              <a:gd name="connsiteX66" fmla="*/ 1327087 w 1671995"/>
              <a:gd name="connsiteY66" fmla="*/ 1031489 h 2191248"/>
              <a:gd name="connsiteX67" fmla="*/ 1354639 w 1671995"/>
              <a:gd name="connsiteY67" fmla="*/ 1108884 h 2191248"/>
              <a:gd name="connsiteX68" fmla="*/ 1334249 w 1671995"/>
              <a:gd name="connsiteY68" fmla="*/ 1184205 h 2191248"/>
              <a:gd name="connsiteX69" fmla="*/ 1267717 w 1671995"/>
              <a:gd name="connsiteY69" fmla="*/ 1269910 h 2191248"/>
              <a:gd name="connsiteX70" fmla="*/ 1260607 w 1671995"/>
              <a:gd name="connsiteY70" fmla="*/ 1278648 h 2191248"/>
              <a:gd name="connsiteX71" fmla="*/ 1267991 w 1671995"/>
              <a:gd name="connsiteY71" fmla="*/ 1284371 h 2191248"/>
              <a:gd name="connsiteX72" fmla="*/ 1394595 w 1671995"/>
              <a:gd name="connsiteY72" fmla="*/ 1333254 h 2191248"/>
              <a:gd name="connsiteX73" fmla="*/ 1540817 w 1671995"/>
              <a:gd name="connsiteY73" fmla="*/ 1267699 h 2191248"/>
              <a:gd name="connsiteX74" fmla="*/ 1578941 w 1671995"/>
              <a:gd name="connsiteY74" fmla="*/ 1173188 h 2191248"/>
              <a:gd name="connsiteX75" fmla="*/ 1498445 w 1671995"/>
              <a:gd name="connsiteY75" fmla="*/ 1006473 h 2191248"/>
              <a:gd name="connsiteX76" fmla="*/ 1455421 w 1671995"/>
              <a:gd name="connsiteY76" fmla="*/ 997632 h 2191248"/>
              <a:gd name="connsiteX77" fmla="*/ 1385805 w 1671995"/>
              <a:gd name="connsiteY77" fmla="*/ 1033613 h 2191248"/>
              <a:gd name="connsiteX78" fmla="*/ 1375611 w 1671995"/>
              <a:gd name="connsiteY78" fmla="*/ 1043911 h 2191248"/>
              <a:gd name="connsiteX79" fmla="*/ 1373949 w 1671995"/>
              <a:gd name="connsiteY79" fmla="*/ 1042369 h 2191248"/>
              <a:gd name="connsiteX80" fmla="*/ 1404790 w 1671995"/>
              <a:gd name="connsiteY80" fmla="*/ 995422 h 2191248"/>
              <a:gd name="connsiteX81" fmla="*/ 1548288 w 1671995"/>
              <a:gd name="connsiteY81" fmla="*/ 961942 h 2191248"/>
              <a:gd name="connsiteX82" fmla="*/ 1661133 w 1671995"/>
              <a:gd name="connsiteY82" fmla="*/ 1068087 h 2191248"/>
              <a:gd name="connsiteX83" fmla="*/ 1671996 w 1671995"/>
              <a:gd name="connsiteY83" fmla="*/ 1119729 h 2191248"/>
              <a:gd name="connsiteX84" fmla="*/ 1671996 w 1671995"/>
              <a:gd name="connsiteY84" fmla="*/ 1169384 h 2191248"/>
              <a:gd name="connsiteX85" fmla="*/ 1668552 w 1671995"/>
              <a:gd name="connsiteY85" fmla="*/ 1192892 h 2191248"/>
              <a:gd name="connsiteX86" fmla="*/ 1602689 w 1671995"/>
              <a:gd name="connsiteY86" fmla="*/ 1376501 h 2191248"/>
              <a:gd name="connsiteX87" fmla="*/ 1477147 w 1671995"/>
              <a:gd name="connsiteY87" fmla="*/ 1466609 h 2191248"/>
              <a:gd name="connsiteX88" fmla="*/ 1362246 w 1671995"/>
              <a:gd name="connsiteY88" fmla="*/ 1467877 h 2191248"/>
              <a:gd name="connsiteX89" fmla="*/ 1234803 w 1671995"/>
              <a:gd name="connsiteY89" fmla="*/ 1435836 h 2191248"/>
              <a:gd name="connsiteX90" fmla="*/ 1139417 w 1671995"/>
              <a:gd name="connsiteY90" fmla="*/ 1394629 h 2191248"/>
              <a:gd name="connsiteX91" fmla="*/ 1128349 w 1671995"/>
              <a:gd name="connsiteY91" fmla="*/ 1388375 h 2191248"/>
              <a:gd name="connsiteX92" fmla="*/ 1047373 w 1671995"/>
              <a:gd name="connsiteY92" fmla="*/ 1497622 h 2191248"/>
              <a:gd name="connsiteX93" fmla="*/ 1021689 w 1671995"/>
              <a:gd name="connsiteY93" fmla="*/ 1584868 h 2191248"/>
              <a:gd name="connsiteX94" fmla="*/ 1059795 w 1671995"/>
              <a:gd name="connsiteY94" fmla="*/ 1768083 h 2191248"/>
              <a:gd name="connsiteX95" fmla="*/ 1147470 w 1671995"/>
              <a:gd name="connsiteY95" fmla="*/ 1864000 h 2191248"/>
              <a:gd name="connsiteX96" fmla="*/ 1298473 w 1671995"/>
              <a:gd name="connsiteY96" fmla="*/ 1882590 h 2191248"/>
              <a:gd name="connsiteX97" fmla="*/ 1339492 w 1671995"/>
              <a:gd name="connsiteY97" fmla="*/ 1871916 h 2191248"/>
              <a:gd name="connsiteX98" fmla="*/ 1329297 w 1671995"/>
              <a:gd name="connsiteY98" fmla="*/ 1880483 h 2191248"/>
              <a:gd name="connsiteX99" fmla="*/ 1240577 w 1671995"/>
              <a:gd name="connsiteY99" fmla="*/ 1925922 h 2191248"/>
              <a:gd name="connsiteX100" fmla="*/ 1111814 w 1671995"/>
              <a:gd name="connsiteY100" fmla="*/ 1917784 h 2191248"/>
              <a:gd name="connsiteX101" fmla="*/ 1004812 w 1671995"/>
              <a:gd name="connsiteY101" fmla="*/ 1832559 h 2191248"/>
              <a:gd name="connsiteX102" fmla="*/ 936053 w 1671995"/>
              <a:gd name="connsiteY102" fmla="*/ 1652702 h 2191248"/>
              <a:gd name="connsiteX103" fmla="*/ 932506 w 1671995"/>
              <a:gd name="connsiteY103" fmla="*/ 1636887 h 2191248"/>
              <a:gd name="connsiteX104" fmla="*/ 928394 w 1671995"/>
              <a:gd name="connsiteY104" fmla="*/ 1646328 h 2191248"/>
              <a:gd name="connsiteX105" fmla="*/ 893954 w 1671995"/>
              <a:gd name="connsiteY105" fmla="*/ 1736522 h 2191248"/>
              <a:gd name="connsiteX106" fmla="*/ 844231 w 1671995"/>
              <a:gd name="connsiteY106" fmla="*/ 1861927 h 2191248"/>
              <a:gd name="connsiteX107" fmla="*/ 820278 w 1671995"/>
              <a:gd name="connsiteY107" fmla="*/ 2061401 h 2191248"/>
              <a:gd name="connsiteX108" fmla="*/ 822831 w 1671995"/>
              <a:gd name="connsiteY108" fmla="*/ 2070294 h 2191248"/>
              <a:gd name="connsiteX109" fmla="*/ 871080 w 1671995"/>
              <a:gd name="connsiteY109" fmla="*/ 2122022 h 2191248"/>
              <a:gd name="connsiteX110" fmla="*/ 1021483 w 1671995"/>
              <a:gd name="connsiteY110" fmla="*/ 2181443 h 2191248"/>
              <a:gd name="connsiteX111" fmla="*/ 1038360 w 1671995"/>
              <a:gd name="connsiteY111" fmla="*/ 2185863 h 2191248"/>
              <a:gd name="connsiteX112" fmla="*/ 1038257 w 1671995"/>
              <a:gd name="connsiteY112" fmla="*/ 2188416 h 2191248"/>
              <a:gd name="connsiteX113" fmla="*/ 1024482 w 1671995"/>
              <a:gd name="connsiteY113" fmla="*/ 2191244 h 2191248"/>
              <a:gd name="connsiteX114" fmla="*/ 977586 w 1671995"/>
              <a:gd name="connsiteY114" fmla="*/ 2188622 h 2191248"/>
              <a:gd name="connsiteX115" fmla="*/ 844745 w 1671995"/>
              <a:gd name="connsiteY115" fmla="*/ 2151081 h 2191248"/>
              <a:gd name="connsiteX116" fmla="*/ 744014 w 1671995"/>
              <a:gd name="connsiteY116" fmla="*/ 2044284 h 2191248"/>
              <a:gd name="connsiteX117" fmla="*/ 729107 w 1671995"/>
              <a:gd name="connsiteY117" fmla="*/ 1958597 h 2191248"/>
              <a:gd name="connsiteX118" fmla="*/ 764163 w 1671995"/>
              <a:gd name="connsiteY118" fmla="*/ 1741011 h 2191248"/>
              <a:gd name="connsiteX119" fmla="*/ 829119 w 1671995"/>
              <a:gd name="connsiteY119" fmla="*/ 1560195 h 2191248"/>
              <a:gd name="connsiteX120" fmla="*/ 843700 w 1671995"/>
              <a:gd name="connsiteY120" fmla="*/ 1410495 h 2191248"/>
              <a:gd name="connsiteX121" fmla="*/ 834533 w 1671995"/>
              <a:gd name="connsiteY121" fmla="*/ 1285964 h 2191248"/>
              <a:gd name="connsiteX122" fmla="*/ 830215 w 1671995"/>
              <a:gd name="connsiteY122" fmla="*/ 1204886 h 2191248"/>
              <a:gd name="connsiteX123" fmla="*/ 826549 w 1671995"/>
              <a:gd name="connsiteY123" fmla="*/ 1211722 h 2191248"/>
              <a:gd name="connsiteX124" fmla="*/ 819404 w 1671995"/>
              <a:gd name="connsiteY124" fmla="*/ 1261668 h 2191248"/>
              <a:gd name="connsiteX125" fmla="*/ 774838 w 1671995"/>
              <a:gd name="connsiteY125" fmla="*/ 1420655 h 2191248"/>
              <a:gd name="connsiteX126" fmla="*/ 680549 w 1671995"/>
              <a:gd name="connsiteY126" fmla="*/ 1543764 h 2191248"/>
              <a:gd name="connsiteX127" fmla="*/ 557852 w 1671995"/>
              <a:gd name="connsiteY127" fmla="*/ 1577775 h 2191248"/>
              <a:gd name="connsiteX128" fmla="*/ 432636 w 1671995"/>
              <a:gd name="connsiteY128" fmla="*/ 1556306 h 2191248"/>
              <a:gd name="connsiteX129" fmla="*/ 412281 w 1671995"/>
              <a:gd name="connsiteY129" fmla="*/ 1557694 h 2191248"/>
              <a:gd name="connsiteX130" fmla="*/ 278224 w 1671995"/>
              <a:gd name="connsiteY130" fmla="*/ 1596194 h 2191248"/>
              <a:gd name="connsiteX131" fmla="*/ 127478 w 1671995"/>
              <a:gd name="connsiteY131" fmla="*/ 1572703 h 2191248"/>
              <a:gd name="connsiteX132" fmla="*/ 103953 w 1671995"/>
              <a:gd name="connsiteY132" fmla="*/ 1561189 h 2191248"/>
              <a:gd name="connsiteX133" fmla="*/ 89663 w 1671995"/>
              <a:gd name="connsiteY133" fmla="*/ 1626453 h 2191248"/>
              <a:gd name="connsiteX134" fmla="*/ 103593 w 1671995"/>
              <a:gd name="connsiteY134" fmla="*/ 1741131 h 2191248"/>
              <a:gd name="connsiteX135" fmla="*/ 195517 w 1671995"/>
              <a:gd name="connsiteY135" fmla="*/ 1832764 h 2191248"/>
              <a:gd name="connsiteX136" fmla="*/ 201669 w 1671995"/>
              <a:gd name="connsiteY136" fmla="*/ 1835968 h 2191248"/>
              <a:gd name="connsiteX137" fmla="*/ 161061 w 1671995"/>
              <a:gd name="connsiteY137" fmla="*/ 1837750 h 2191248"/>
              <a:gd name="connsiteX138" fmla="*/ 92507 w 1671995"/>
              <a:gd name="connsiteY138" fmla="*/ 1785012 h 2191248"/>
              <a:gd name="connsiteX139" fmla="*/ 51505 w 1671995"/>
              <a:gd name="connsiteY139" fmla="*/ 1666255 h 2191248"/>
              <a:gd name="connsiteX140" fmla="*/ 58410 w 1671995"/>
              <a:gd name="connsiteY140" fmla="*/ 1536567 h 2191248"/>
              <a:gd name="connsiteX141" fmla="*/ 54744 w 1671995"/>
              <a:gd name="connsiteY141" fmla="*/ 1518440 h 2191248"/>
              <a:gd name="connsiteX142" fmla="*/ 19413 w 1671995"/>
              <a:gd name="connsiteY142" fmla="*/ 1459173 h 2191248"/>
              <a:gd name="connsiteX143" fmla="*/ 4729 w 1671995"/>
              <a:gd name="connsiteY143" fmla="*/ 1326298 h 2191248"/>
              <a:gd name="connsiteX144" fmla="*/ 110155 w 1671995"/>
              <a:gd name="connsiteY144" fmla="*/ 1177009 h 2191248"/>
              <a:gd name="connsiteX145" fmla="*/ 115810 w 1671995"/>
              <a:gd name="connsiteY145" fmla="*/ 1174593 h 2191248"/>
              <a:gd name="connsiteX146" fmla="*/ 113634 w 1671995"/>
              <a:gd name="connsiteY146" fmla="*/ 1178071 h 2191248"/>
              <a:gd name="connsiteX147" fmla="*/ 110481 w 1671995"/>
              <a:gd name="connsiteY147" fmla="*/ 1182115 h 2191248"/>
              <a:gd name="connsiteX148" fmla="*/ 68057 w 1671995"/>
              <a:gd name="connsiteY148" fmla="*/ 1348744 h 2191248"/>
              <a:gd name="connsiteX149" fmla="*/ 106900 w 1671995"/>
              <a:gd name="connsiteY149" fmla="*/ 1428434 h 2191248"/>
              <a:gd name="connsiteX150" fmla="*/ 121926 w 1671995"/>
              <a:gd name="connsiteY150" fmla="*/ 1429325 h 2191248"/>
              <a:gd name="connsiteX151" fmla="*/ 143001 w 1671995"/>
              <a:gd name="connsiteY151" fmla="*/ 1411883 h 2191248"/>
              <a:gd name="connsiteX152" fmla="*/ 287819 w 1671995"/>
              <a:gd name="connsiteY152" fmla="*/ 1376364 h 2191248"/>
              <a:gd name="connsiteX153" fmla="*/ 382210 w 1671995"/>
              <a:gd name="connsiteY153" fmla="*/ 1391510 h 2191248"/>
              <a:gd name="connsiteX154" fmla="*/ 399259 w 1671995"/>
              <a:gd name="connsiteY154" fmla="*/ 1386507 h 2191248"/>
              <a:gd name="connsiteX155" fmla="*/ 470657 w 1671995"/>
              <a:gd name="connsiteY155" fmla="*/ 1289562 h 2191248"/>
              <a:gd name="connsiteX156" fmla="*/ 581720 w 1671995"/>
              <a:gd name="connsiteY156" fmla="*/ 1026469 h 2191248"/>
              <a:gd name="connsiteX157" fmla="*/ 586757 w 1671995"/>
              <a:gd name="connsiteY157" fmla="*/ 1007484 h 2191248"/>
              <a:gd name="connsiteX158" fmla="*/ 584770 w 1671995"/>
              <a:gd name="connsiteY158" fmla="*/ 1006576 h 2191248"/>
              <a:gd name="connsiteX159" fmla="*/ 554168 w 1671995"/>
              <a:gd name="connsiteY159" fmla="*/ 1047458 h 2191248"/>
              <a:gd name="connsiteX160" fmla="*/ 403045 w 1671995"/>
              <a:gd name="connsiteY160" fmla="*/ 1192498 h 2191248"/>
              <a:gd name="connsiteX161" fmla="*/ 244007 w 1671995"/>
              <a:gd name="connsiteY161" fmla="*/ 1232609 h 2191248"/>
              <a:gd name="connsiteX162" fmla="*/ 149701 w 1671995"/>
              <a:gd name="connsiteY162" fmla="*/ 1160132 h 2191248"/>
              <a:gd name="connsiteX163" fmla="*/ 137227 w 1671995"/>
              <a:gd name="connsiteY163" fmla="*/ 1071822 h 2191248"/>
              <a:gd name="connsiteX164" fmla="*/ 174083 w 1671995"/>
              <a:gd name="connsiteY164" fmla="*/ 927896 h 2191248"/>
              <a:gd name="connsiteX165" fmla="*/ 171256 w 1671995"/>
              <a:gd name="connsiteY165" fmla="*/ 911876 h 2191248"/>
              <a:gd name="connsiteX166" fmla="*/ 109230 w 1671995"/>
              <a:gd name="connsiteY166" fmla="*/ 795158 h 2191248"/>
              <a:gd name="connsiteX167" fmla="*/ 127169 w 1671995"/>
              <a:gd name="connsiteY167" fmla="*/ 538558 h 2191248"/>
              <a:gd name="connsiteX168" fmla="*/ 257354 w 1671995"/>
              <a:gd name="connsiteY168" fmla="*/ 234788 h 2191248"/>
              <a:gd name="connsiteX169" fmla="*/ 300943 w 1671995"/>
              <a:gd name="connsiteY169" fmla="*/ 144834 h 2191248"/>
              <a:gd name="connsiteX170" fmla="*/ 281770 w 1671995"/>
              <a:gd name="connsiteY170" fmla="*/ 75990 h 2191248"/>
              <a:gd name="connsiteX171" fmla="*/ 186368 w 1671995"/>
              <a:gd name="connsiteY171" fmla="*/ 77172 h 2191248"/>
              <a:gd name="connsiteX172" fmla="*/ 138598 w 1671995"/>
              <a:gd name="connsiteY172" fmla="*/ 128129 h 2191248"/>
              <a:gd name="connsiteX173" fmla="*/ 81627 w 1671995"/>
              <a:gd name="connsiteY173" fmla="*/ 241796 h 2191248"/>
              <a:gd name="connsiteX174" fmla="*/ 74791 w 1671995"/>
              <a:gd name="connsiteY174" fmla="*/ 257748 h 2191248"/>
              <a:gd name="connsiteX175" fmla="*/ 72786 w 1671995"/>
              <a:gd name="connsiteY175" fmla="*/ 257114 h 2191248"/>
              <a:gd name="connsiteX176" fmla="*/ 76692 w 1671995"/>
              <a:gd name="connsiteY176" fmla="*/ 231259 h 2191248"/>
              <a:gd name="connsiteX177" fmla="*/ 124462 w 1671995"/>
              <a:gd name="connsiteY177" fmla="*/ 85893 h 2191248"/>
              <a:gd name="connsiteX178" fmla="*/ 196991 w 1671995"/>
              <a:gd name="connsiteY178" fmla="*/ 13313 h 2191248"/>
              <a:gd name="connsiteX179" fmla="*/ 240837 w 1671995"/>
              <a:gd name="connsiteY179" fmla="*/ 0 h 2191248"/>
              <a:gd name="connsiteX180" fmla="*/ 723916 w 1671995"/>
              <a:gd name="connsiteY180" fmla="*/ 1061559 h 2191248"/>
              <a:gd name="connsiteX181" fmla="*/ 543562 w 1671995"/>
              <a:gd name="connsiteY181" fmla="*/ 1437070 h 2191248"/>
              <a:gd name="connsiteX182" fmla="*/ 599299 w 1671995"/>
              <a:gd name="connsiteY182" fmla="*/ 1419644 h 2191248"/>
              <a:gd name="connsiteX183" fmla="*/ 674038 w 1671995"/>
              <a:gd name="connsiteY183" fmla="*/ 1326761 h 2191248"/>
              <a:gd name="connsiteX184" fmla="*/ 723916 w 1671995"/>
              <a:gd name="connsiteY184" fmla="*/ 1061559 h 2191248"/>
              <a:gd name="connsiteX185" fmla="*/ 264842 w 1671995"/>
              <a:gd name="connsiteY185" fmla="*/ 970834 h 2191248"/>
              <a:gd name="connsiteX186" fmla="*/ 263009 w 1671995"/>
              <a:gd name="connsiteY186" fmla="*/ 980138 h 2191248"/>
              <a:gd name="connsiteX187" fmla="*/ 263797 w 1671995"/>
              <a:gd name="connsiteY187" fmla="*/ 1022853 h 2191248"/>
              <a:gd name="connsiteX188" fmla="*/ 274557 w 1671995"/>
              <a:gd name="connsiteY188" fmla="*/ 1062005 h 2191248"/>
              <a:gd name="connsiteX189" fmla="*/ 313229 w 1671995"/>
              <a:gd name="connsiteY189" fmla="*/ 1079618 h 2191248"/>
              <a:gd name="connsiteX190" fmla="*/ 324023 w 1671995"/>
              <a:gd name="connsiteY190" fmla="*/ 1077031 h 2191248"/>
              <a:gd name="connsiteX191" fmla="*/ 457652 w 1671995"/>
              <a:gd name="connsiteY191" fmla="*/ 1005856 h 2191248"/>
              <a:gd name="connsiteX192" fmla="*/ 461044 w 1671995"/>
              <a:gd name="connsiteY192" fmla="*/ 1002309 h 2191248"/>
              <a:gd name="connsiteX193" fmla="*/ 426331 w 1671995"/>
              <a:gd name="connsiteY193" fmla="*/ 1002207 h 2191248"/>
              <a:gd name="connsiteX194" fmla="*/ 334149 w 1671995"/>
              <a:gd name="connsiteY194" fmla="*/ 996193 h 2191248"/>
              <a:gd name="connsiteX195" fmla="*/ 318729 w 1671995"/>
              <a:gd name="connsiteY195" fmla="*/ 991755 h 2191248"/>
              <a:gd name="connsiteX196" fmla="*/ 264842 w 1671995"/>
              <a:gd name="connsiteY196" fmla="*/ 970834 h 2191248"/>
              <a:gd name="connsiteX197" fmla="*/ 1065706 w 1671995"/>
              <a:gd name="connsiteY197" fmla="*/ 1018467 h 2191248"/>
              <a:gd name="connsiteX198" fmla="*/ 1159961 w 1671995"/>
              <a:gd name="connsiteY198" fmla="*/ 1188814 h 2191248"/>
              <a:gd name="connsiteX199" fmla="*/ 1170122 w 1671995"/>
              <a:gd name="connsiteY199" fmla="*/ 1174558 h 2191248"/>
              <a:gd name="connsiteX200" fmla="*/ 1186742 w 1671995"/>
              <a:gd name="connsiteY200" fmla="*/ 1130798 h 2191248"/>
              <a:gd name="connsiteX201" fmla="*/ 1181481 w 1671995"/>
              <a:gd name="connsiteY201" fmla="*/ 1095896 h 2191248"/>
              <a:gd name="connsiteX202" fmla="*/ 1174302 w 1671995"/>
              <a:gd name="connsiteY202" fmla="*/ 1080527 h 2191248"/>
              <a:gd name="connsiteX203" fmla="*/ 1148156 w 1671995"/>
              <a:gd name="connsiteY203" fmla="*/ 1054089 h 2191248"/>
              <a:gd name="connsiteX204" fmla="*/ 1120021 w 1671995"/>
              <a:gd name="connsiteY204" fmla="*/ 1032346 h 2191248"/>
              <a:gd name="connsiteX205" fmla="*/ 1108439 w 1671995"/>
              <a:gd name="connsiteY205" fmla="*/ 1023076 h 2191248"/>
              <a:gd name="connsiteX206" fmla="*/ 1065706 w 1671995"/>
              <a:gd name="connsiteY206" fmla="*/ 1018467 h 2191248"/>
              <a:gd name="connsiteX207" fmla="*/ 975650 w 1671995"/>
              <a:gd name="connsiteY207" fmla="*/ 1380185 h 2191248"/>
              <a:gd name="connsiteX208" fmla="*/ 1027977 w 1671995"/>
              <a:gd name="connsiteY208" fmla="*/ 1315332 h 2191248"/>
              <a:gd name="connsiteX209" fmla="*/ 1029228 w 1671995"/>
              <a:gd name="connsiteY209" fmla="*/ 1300477 h 2191248"/>
              <a:gd name="connsiteX210" fmla="*/ 986684 w 1671995"/>
              <a:gd name="connsiteY210" fmla="*/ 1216845 h 2191248"/>
              <a:gd name="connsiteX211" fmla="*/ 976284 w 1671995"/>
              <a:gd name="connsiteY211" fmla="*/ 1189037 h 2191248"/>
              <a:gd name="connsiteX212" fmla="*/ 975650 w 1671995"/>
              <a:gd name="connsiteY212" fmla="*/ 1380185 h 219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671995" h="2191248">
                <a:moveTo>
                  <a:pt x="240837" y="0"/>
                </a:moveTo>
                <a:cubicBezTo>
                  <a:pt x="253396" y="0"/>
                  <a:pt x="265938" y="0"/>
                  <a:pt x="278498" y="0"/>
                </a:cubicBezTo>
                <a:cubicBezTo>
                  <a:pt x="280400" y="514"/>
                  <a:pt x="282267" y="1336"/>
                  <a:pt x="284203" y="1491"/>
                </a:cubicBezTo>
                <a:cubicBezTo>
                  <a:pt x="338347" y="6083"/>
                  <a:pt x="370919" y="43692"/>
                  <a:pt x="376111" y="98041"/>
                </a:cubicBezTo>
                <a:cubicBezTo>
                  <a:pt x="379897" y="137604"/>
                  <a:pt x="372136" y="175659"/>
                  <a:pt x="357349" y="211743"/>
                </a:cubicBezTo>
                <a:cubicBezTo>
                  <a:pt x="328855" y="281307"/>
                  <a:pt x="299761" y="350683"/>
                  <a:pt x="268560" y="419048"/>
                </a:cubicBezTo>
                <a:cubicBezTo>
                  <a:pt x="235029" y="492571"/>
                  <a:pt x="214947" y="568355"/>
                  <a:pt x="217432" y="649690"/>
                </a:cubicBezTo>
                <a:cubicBezTo>
                  <a:pt x="218957" y="699550"/>
                  <a:pt x="226393" y="747817"/>
                  <a:pt x="248976" y="792897"/>
                </a:cubicBezTo>
                <a:cubicBezTo>
                  <a:pt x="256309" y="807546"/>
                  <a:pt x="256943" y="807461"/>
                  <a:pt x="269125" y="796683"/>
                </a:cubicBezTo>
                <a:cubicBezTo>
                  <a:pt x="301560" y="767932"/>
                  <a:pt x="333275" y="738273"/>
                  <a:pt x="366995" y="711116"/>
                </a:cubicBezTo>
                <a:cubicBezTo>
                  <a:pt x="418295" y="669806"/>
                  <a:pt x="450096" y="617118"/>
                  <a:pt x="464180" y="553482"/>
                </a:cubicBezTo>
                <a:cubicBezTo>
                  <a:pt x="470125" y="526599"/>
                  <a:pt x="464899" y="501138"/>
                  <a:pt x="447371" y="479292"/>
                </a:cubicBezTo>
                <a:cubicBezTo>
                  <a:pt x="433972" y="462603"/>
                  <a:pt x="416204" y="458936"/>
                  <a:pt x="397974" y="470262"/>
                </a:cubicBezTo>
                <a:cubicBezTo>
                  <a:pt x="387265" y="476927"/>
                  <a:pt x="378184" y="486368"/>
                  <a:pt x="368880" y="495089"/>
                </a:cubicBezTo>
                <a:cubicBezTo>
                  <a:pt x="363174" y="500435"/>
                  <a:pt x="358394" y="506792"/>
                  <a:pt x="352534" y="513440"/>
                </a:cubicBezTo>
                <a:cubicBezTo>
                  <a:pt x="352517" y="500401"/>
                  <a:pt x="359628" y="482650"/>
                  <a:pt x="371022" y="466030"/>
                </a:cubicBezTo>
                <a:cubicBezTo>
                  <a:pt x="390246" y="437947"/>
                  <a:pt x="422458" y="429928"/>
                  <a:pt x="453111" y="444784"/>
                </a:cubicBezTo>
                <a:cubicBezTo>
                  <a:pt x="483456" y="459485"/>
                  <a:pt x="519283" y="508814"/>
                  <a:pt x="508986" y="563951"/>
                </a:cubicBezTo>
                <a:cubicBezTo>
                  <a:pt x="500487" y="609425"/>
                  <a:pt x="482445" y="650855"/>
                  <a:pt x="455510" y="687711"/>
                </a:cubicBezTo>
                <a:cubicBezTo>
                  <a:pt x="426262" y="727719"/>
                  <a:pt x="394393" y="765842"/>
                  <a:pt x="363037" y="804291"/>
                </a:cubicBezTo>
                <a:cubicBezTo>
                  <a:pt x="348285" y="822367"/>
                  <a:pt x="332093" y="839262"/>
                  <a:pt x="316158" y="857132"/>
                </a:cubicBezTo>
                <a:cubicBezTo>
                  <a:pt x="318677" y="858212"/>
                  <a:pt x="320665" y="859240"/>
                  <a:pt x="322755" y="859908"/>
                </a:cubicBezTo>
                <a:cubicBezTo>
                  <a:pt x="358343" y="871319"/>
                  <a:pt x="394701" y="869538"/>
                  <a:pt x="430083" y="861622"/>
                </a:cubicBezTo>
                <a:cubicBezTo>
                  <a:pt x="504942" y="844899"/>
                  <a:pt x="566830" y="774255"/>
                  <a:pt x="578430" y="696158"/>
                </a:cubicBezTo>
                <a:cubicBezTo>
                  <a:pt x="579715" y="687505"/>
                  <a:pt x="579098" y="679829"/>
                  <a:pt x="573992" y="672581"/>
                </a:cubicBezTo>
                <a:cubicBezTo>
                  <a:pt x="557869" y="649759"/>
                  <a:pt x="553003" y="624486"/>
                  <a:pt x="556978" y="596986"/>
                </a:cubicBezTo>
                <a:cubicBezTo>
                  <a:pt x="557766" y="591469"/>
                  <a:pt x="556738" y="584958"/>
                  <a:pt x="554494" y="579817"/>
                </a:cubicBezTo>
                <a:cubicBezTo>
                  <a:pt x="536760" y="539501"/>
                  <a:pt x="526068" y="497916"/>
                  <a:pt x="532014" y="453556"/>
                </a:cubicBezTo>
                <a:cubicBezTo>
                  <a:pt x="545327" y="354316"/>
                  <a:pt x="595770" y="281616"/>
                  <a:pt x="686683" y="237735"/>
                </a:cubicBezTo>
                <a:cubicBezTo>
                  <a:pt x="723573" y="219933"/>
                  <a:pt x="762878" y="215958"/>
                  <a:pt x="800968" y="226273"/>
                </a:cubicBezTo>
                <a:cubicBezTo>
                  <a:pt x="901288" y="253447"/>
                  <a:pt x="971829" y="334834"/>
                  <a:pt x="988671" y="441819"/>
                </a:cubicBezTo>
                <a:cubicBezTo>
                  <a:pt x="996382" y="490789"/>
                  <a:pt x="988037" y="537736"/>
                  <a:pt x="966209" y="582336"/>
                </a:cubicBezTo>
                <a:cubicBezTo>
                  <a:pt x="963861" y="587134"/>
                  <a:pt x="962388" y="593319"/>
                  <a:pt x="963090" y="598493"/>
                </a:cubicBezTo>
                <a:cubicBezTo>
                  <a:pt x="966637" y="624229"/>
                  <a:pt x="961086" y="647874"/>
                  <a:pt x="947704" y="669668"/>
                </a:cubicBezTo>
                <a:cubicBezTo>
                  <a:pt x="942975" y="677379"/>
                  <a:pt x="940662" y="685089"/>
                  <a:pt x="941450" y="693930"/>
                </a:cubicBezTo>
                <a:cubicBezTo>
                  <a:pt x="946059" y="744870"/>
                  <a:pt x="964787" y="790104"/>
                  <a:pt x="998010" y="828827"/>
                </a:cubicBezTo>
                <a:cubicBezTo>
                  <a:pt x="1008667" y="841249"/>
                  <a:pt x="1023265" y="848411"/>
                  <a:pt x="1040691" y="845892"/>
                </a:cubicBezTo>
                <a:cubicBezTo>
                  <a:pt x="1072903" y="841249"/>
                  <a:pt x="1099666" y="827165"/>
                  <a:pt x="1115292" y="797729"/>
                </a:cubicBezTo>
                <a:cubicBezTo>
                  <a:pt x="1123482" y="782325"/>
                  <a:pt x="1131553" y="765602"/>
                  <a:pt x="1133969" y="748657"/>
                </a:cubicBezTo>
                <a:cubicBezTo>
                  <a:pt x="1138201" y="718878"/>
                  <a:pt x="1138338" y="688499"/>
                  <a:pt x="1139640" y="658343"/>
                </a:cubicBezTo>
                <a:cubicBezTo>
                  <a:pt x="1140377" y="640969"/>
                  <a:pt x="1137430" y="623064"/>
                  <a:pt x="1140617" y="606238"/>
                </a:cubicBezTo>
                <a:cubicBezTo>
                  <a:pt x="1152885" y="541420"/>
                  <a:pt x="1187924" y="493599"/>
                  <a:pt x="1251491" y="470965"/>
                </a:cubicBezTo>
                <a:cubicBezTo>
                  <a:pt x="1308119" y="450781"/>
                  <a:pt x="1363651" y="459570"/>
                  <a:pt x="1416801" y="484123"/>
                </a:cubicBezTo>
                <a:cubicBezTo>
                  <a:pt x="1460990" y="504530"/>
                  <a:pt x="1488062" y="540169"/>
                  <a:pt x="1498359" y="587682"/>
                </a:cubicBezTo>
                <a:cubicBezTo>
                  <a:pt x="1505436" y="620271"/>
                  <a:pt x="1505384" y="653408"/>
                  <a:pt x="1501632" y="686477"/>
                </a:cubicBezTo>
                <a:cubicBezTo>
                  <a:pt x="1498188" y="716890"/>
                  <a:pt x="1492328" y="746772"/>
                  <a:pt x="1478638" y="774529"/>
                </a:cubicBezTo>
                <a:cubicBezTo>
                  <a:pt x="1447420" y="837822"/>
                  <a:pt x="1373143" y="867893"/>
                  <a:pt x="1310518" y="842671"/>
                </a:cubicBezTo>
                <a:cubicBezTo>
                  <a:pt x="1307520" y="841472"/>
                  <a:pt x="1304727" y="839793"/>
                  <a:pt x="1299844" y="837325"/>
                </a:cubicBezTo>
                <a:cubicBezTo>
                  <a:pt x="1303699" y="836332"/>
                  <a:pt x="1305207" y="835852"/>
                  <a:pt x="1306749" y="835578"/>
                </a:cubicBezTo>
                <a:cubicBezTo>
                  <a:pt x="1325785" y="832168"/>
                  <a:pt x="1345232" y="830266"/>
                  <a:pt x="1363754" y="825075"/>
                </a:cubicBezTo>
                <a:cubicBezTo>
                  <a:pt x="1398587" y="815325"/>
                  <a:pt x="1426619" y="796444"/>
                  <a:pt x="1441611" y="761387"/>
                </a:cubicBezTo>
                <a:cubicBezTo>
                  <a:pt x="1451480" y="738290"/>
                  <a:pt x="1451669" y="714748"/>
                  <a:pt x="1447779" y="690880"/>
                </a:cubicBezTo>
                <a:cubicBezTo>
                  <a:pt x="1442742" y="659936"/>
                  <a:pt x="1433644" y="630106"/>
                  <a:pt x="1414111" y="605022"/>
                </a:cubicBezTo>
                <a:cubicBezTo>
                  <a:pt x="1388581" y="572227"/>
                  <a:pt x="1352976" y="569914"/>
                  <a:pt x="1318246" y="587528"/>
                </a:cubicBezTo>
                <a:cubicBezTo>
                  <a:pt x="1314459" y="589447"/>
                  <a:pt x="1312197" y="594159"/>
                  <a:pt x="1308736" y="596986"/>
                </a:cubicBezTo>
                <a:cubicBezTo>
                  <a:pt x="1302534" y="602057"/>
                  <a:pt x="1296588" y="608637"/>
                  <a:pt x="1289375" y="611001"/>
                </a:cubicBezTo>
                <a:cubicBezTo>
                  <a:pt x="1280996" y="613760"/>
                  <a:pt x="1277021" y="617221"/>
                  <a:pt x="1276216" y="626028"/>
                </a:cubicBezTo>
                <a:cubicBezTo>
                  <a:pt x="1275136" y="637816"/>
                  <a:pt x="1270390" y="648782"/>
                  <a:pt x="1259733" y="654471"/>
                </a:cubicBezTo>
                <a:cubicBezTo>
                  <a:pt x="1253359" y="657863"/>
                  <a:pt x="1252862" y="661256"/>
                  <a:pt x="1253650" y="667098"/>
                </a:cubicBezTo>
                <a:cubicBezTo>
                  <a:pt x="1255689" y="682416"/>
                  <a:pt x="1255775" y="697631"/>
                  <a:pt x="1244226" y="709779"/>
                </a:cubicBezTo>
                <a:cubicBezTo>
                  <a:pt x="1238504" y="715811"/>
                  <a:pt x="1237870" y="721842"/>
                  <a:pt x="1240354" y="729312"/>
                </a:cubicBezTo>
                <a:cubicBezTo>
                  <a:pt x="1242033" y="734332"/>
                  <a:pt x="1243661" y="739833"/>
                  <a:pt x="1243353" y="744990"/>
                </a:cubicBezTo>
                <a:cubicBezTo>
                  <a:pt x="1242290" y="763426"/>
                  <a:pt x="1239343" y="781811"/>
                  <a:pt x="1239052" y="800230"/>
                </a:cubicBezTo>
                <a:cubicBezTo>
                  <a:pt x="1238641" y="827233"/>
                  <a:pt x="1232969" y="852883"/>
                  <a:pt x="1222226" y="877351"/>
                </a:cubicBezTo>
                <a:cubicBezTo>
                  <a:pt x="1218679" y="885421"/>
                  <a:pt x="1212100" y="892189"/>
                  <a:pt x="1206754" y="899436"/>
                </a:cubicBezTo>
                <a:cubicBezTo>
                  <a:pt x="1204544" y="902435"/>
                  <a:pt x="1201922" y="905159"/>
                  <a:pt x="1199284" y="908243"/>
                </a:cubicBezTo>
                <a:cubicBezTo>
                  <a:pt x="1252999" y="939102"/>
                  <a:pt x="1294498" y="980721"/>
                  <a:pt x="1327087" y="1031489"/>
                </a:cubicBezTo>
                <a:cubicBezTo>
                  <a:pt x="1342268" y="1055134"/>
                  <a:pt x="1351691" y="1080835"/>
                  <a:pt x="1354639" y="1108884"/>
                </a:cubicBezTo>
                <a:cubicBezTo>
                  <a:pt x="1357551" y="1136658"/>
                  <a:pt x="1348350" y="1161091"/>
                  <a:pt x="1334249" y="1184205"/>
                </a:cubicBezTo>
                <a:cubicBezTo>
                  <a:pt x="1315281" y="1215269"/>
                  <a:pt x="1292099" y="1243061"/>
                  <a:pt x="1267717" y="1269910"/>
                </a:cubicBezTo>
                <a:cubicBezTo>
                  <a:pt x="1265318" y="1272548"/>
                  <a:pt x="1263211" y="1275444"/>
                  <a:pt x="1260607" y="1278648"/>
                </a:cubicBezTo>
                <a:cubicBezTo>
                  <a:pt x="1263536" y="1280944"/>
                  <a:pt x="1265627" y="1282880"/>
                  <a:pt x="1267991" y="1284371"/>
                </a:cubicBezTo>
                <a:cubicBezTo>
                  <a:pt x="1307023" y="1308890"/>
                  <a:pt x="1348624" y="1326812"/>
                  <a:pt x="1394595" y="1333254"/>
                </a:cubicBezTo>
                <a:cubicBezTo>
                  <a:pt x="1456998" y="1341993"/>
                  <a:pt x="1505950" y="1320164"/>
                  <a:pt x="1540817" y="1267699"/>
                </a:cubicBezTo>
                <a:cubicBezTo>
                  <a:pt x="1559956" y="1238897"/>
                  <a:pt x="1572104" y="1207096"/>
                  <a:pt x="1578941" y="1173188"/>
                </a:cubicBezTo>
                <a:cubicBezTo>
                  <a:pt x="1592785" y="1104583"/>
                  <a:pt x="1560265" y="1037092"/>
                  <a:pt x="1498445" y="1006473"/>
                </a:cubicBezTo>
                <a:cubicBezTo>
                  <a:pt x="1484840" y="999739"/>
                  <a:pt x="1470551" y="996690"/>
                  <a:pt x="1455421" y="997632"/>
                </a:cubicBezTo>
                <a:cubicBezTo>
                  <a:pt x="1426944" y="999397"/>
                  <a:pt x="1404841" y="1013532"/>
                  <a:pt x="1385805" y="1033613"/>
                </a:cubicBezTo>
                <a:cubicBezTo>
                  <a:pt x="1382481" y="1037109"/>
                  <a:pt x="1379020" y="1040484"/>
                  <a:pt x="1375611" y="1043911"/>
                </a:cubicBezTo>
                <a:cubicBezTo>
                  <a:pt x="1375062" y="1043397"/>
                  <a:pt x="1374497" y="1042883"/>
                  <a:pt x="1373949" y="1042369"/>
                </a:cubicBezTo>
                <a:cubicBezTo>
                  <a:pt x="1379928" y="1023984"/>
                  <a:pt x="1390260" y="1008272"/>
                  <a:pt x="1404790" y="995422"/>
                </a:cubicBezTo>
                <a:cubicBezTo>
                  <a:pt x="1446563" y="958549"/>
                  <a:pt x="1495995" y="951044"/>
                  <a:pt x="1548288" y="961942"/>
                </a:cubicBezTo>
                <a:cubicBezTo>
                  <a:pt x="1606681" y="974124"/>
                  <a:pt x="1644102" y="1011151"/>
                  <a:pt x="1661133" y="1068087"/>
                </a:cubicBezTo>
                <a:cubicBezTo>
                  <a:pt x="1666153" y="1084879"/>
                  <a:pt x="1668449" y="1102493"/>
                  <a:pt x="1671996" y="1119729"/>
                </a:cubicBezTo>
                <a:cubicBezTo>
                  <a:pt x="1671996" y="1136281"/>
                  <a:pt x="1671996" y="1152832"/>
                  <a:pt x="1671996" y="1169384"/>
                </a:cubicBezTo>
                <a:cubicBezTo>
                  <a:pt x="1670848" y="1177214"/>
                  <a:pt x="1669666" y="1185045"/>
                  <a:pt x="1668552" y="1192892"/>
                </a:cubicBezTo>
                <a:cubicBezTo>
                  <a:pt x="1659248" y="1258635"/>
                  <a:pt x="1638088" y="1320027"/>
                  <a:pt x="1602689" y="1376501"/>
                </a:cubicBezTo>
                <a:cubicBezTo>
                  <a:pt x="1573012" y="1423825"/>
                  <a:pt x="1532062" y="1454649"/>
                  <a:pt x="1477147" y="1466609"/>
                </a:cubicBezTo>
                <a:cubicBezTo>
                  <a:pt x="1438887" y="1474936"/>
                  <a:pt x="1400489" y="1472709"/>
                  <a:pt x="1362246" y="1467877"/>
                </a:cubicBezTo>
                <a:cubicBezTo>
                  <a:pt x="1318554" y="1462360"/>
                  <a:pt x="1276970" y="1447916"/>
                  <a:pt x="1234803" y="1435836"/>
                </a:cubicBezTo>
                <a:cubicBezTo>
                  <a:pt x="1201100" y="1426190"/>
                  <a:pt x="1169299" y="1412825"/>
                  <a:pt x="1139417" y="1394629"/>
                </a:cubicBezTo>
                <a:cubicBezTo>
                  <a:pt x="1135853" y="1392453"/>
                  <a:pt x="1132135" y="1390516"/>
                  <a:pt x="1128349" y="1388375"/>
                </a:cubicBezTo>
                <a:cubicBezTo>
                  <a:pt x="1094971" y="1420655"/>
                  <a:pt x="1067574" y="1456465"/>
                  <a:pt x="1047373" y="1497622"/>
                </a:cubicBezTo>
                <a:cubicBezTo>
                  <a:pt x="1033820" y="1525242"/>
                  <a:pt x="1024447" y="1554198"/>
                  <a:pt x="1021689" y="1584868"/>
                </a:cubicBezTo>
                <a:cubicBezTo>
                  <a:pt x="1015898" y="1649704"/>
                  <a:pt x="1029348" y="1710701"/>
                  <a:pt x="1059795" y="1768083"/>
                </a:cubicBezTo>
                <a:cubicBezTo>
                  <a:pt x="1080767" y="1807611"/>
                  <a:pt x="1107908" y="1841605"/>
                  <a:pt x="1147470" y="1864000"/>
                </a:cubicBezTo>
                <a:cubicBezTo>
                  <a:pt x="1195137" y="1890986"/>
                  <a:pt x="1246111" y="1893350"/>
                  <a:pt x="1298473" y="1882590"/>
                </a:cubicBezTo>
                <a:cubicBezTo>
                  <a:pt x="1312300" y="1879746"/>
                  <a:pt x="1325819" y="1875514"/>
                  <a:pt x="1339492" y="1871916"/>
                </a:cubicBezTo>
                <a:cubicBezTo>
                  <a:pt x="1336528" y="1875394"/>
                  <a:pt x="1333032" y="1878152"/>
                  <a:pt x="1329297" y="1880483"/>
                </a:cubicBezTo>
                <a:cubicBezTo>
                  <a:pt x="1301026" y="1898165"/>
                  <a:pt x="1273046" y="1916670"/>
                  <a:pt x="1240577" y="1925922"/>
                </a:cubicBezTo>
                <a:cubicBezTo>
                  <a:pt x="1196851" y="1938379"/>
                  <a:pt x="1153878" y="1930651"/>
                  <a:pt x="1111814" y="1917784"/>
                </a:cubicBezTo>
                <a:cubicBezTo>
                  <a:pt x="1065261" y="1903545"/>
                  <a:pt x="1031609" y="1871898"/>
                  <a:pt x="1004812" y="1832559"/>
                </a:cubicBezTo>
                <a:cubicBezTo>
                  <a:pt x="967716" y="1778107"/>
                  <a:pt x="947378" y="1717092"/>
                  <a:pt x="936053" y="1652702"/>
                </a:cubicBezTo>
                <a:cubicBezTo>
                  <a:pt x="935265" y="1648179"/>
                  <a:pt x="934048" y="1643724"/>
                  <a:pt x="932506" y="1636887"/>
                </a:cubicBezTo>
                <a:cubicBezTo>
                  <a:pt x="930398" y="1641702"/>
                  <a:pt x="929285" y="1643981"/>
                  <a:pt x="928394" y="1646328"/>
                </a:cubicBezTo>
                <a:cubicBezTo>
                  <a:pt x="916914" y="1676399"/>
                  <a:pt x="905743" y="1706572"/>
                  <a:pt x="893954" y="1736522"/>
                </a:cubicBezTo>
                <a:cubicBezTo>
                  <a:pt x="877471" y="1778364"/>
                  <a:pt x="858572" y="1819382"/>
                  <a:pt x="844231" y="1861927"/>
                </a:cubicBezTo>
                <a:cubicBezTo>
                  <a:pt x="822505" y="1926453"/>
                  <a:pt x="819164" y="1993807"/>
                  <a:pt x="820278" y="2061401"/>
                </a:cubicBezTo>
                <a:cubicBezTo>
                  <a:pt x="820329" y="2064383"/>
                  <a:pt x="821614" y="2067467"/>
                  <a:pt x="822831" y="2070294"/>
                </a:cubicBezTo>
                <a:cubicBezTo>
                  <a:pt x="832717" y="2093288"/>
                  <a:pt x="850451" y="2109120"/>
                  <a:pt x="871080" y="2122022"/>
                </a:cubicBezTo>
                <a:cubicBezTo>
                  <a:pt x="917548" y="2151047"/>
                  <a:pt x="969121" y="2167290"/>
                  <a:pt x="1021483" y="2181443"/>
                </a:cubicBezTo>
                <a:cubicBezTo>
                  <a:pt x="1027103" y="2182968"/>
                  <a:pt x="1032740" y="2184390"/>
                  <a:pt x="1038360" y="2185863"/>
                </a:cubicBezTo>
                <a:cubicBezTo>
                  <a:pt x="1038326" y="2186720"/>
                  <a:pt x="1038292" y="2187560"/>
                  <a:pt x="1038257" y="2188416"/>
                </a:cubicBezTo>
                <a:cubicBezTo>
                  <a:pt x="1033666" y="2189410"/>
                  <a:pt x="1029039" y="2191363"/>
                  <a:pt x="1024482" y="2191244"/>
                </a:cubicBezTo>
                <a:cubicBezTo>
                  <a:pt x="1008838" y="2190815"/>
                  <a:pt x="993126" y="2190370"/>
                  <a:pt x="977586" y="2188622"/>
                </a:cubicBezTo>
                <a:cubicBezTo>
                  <a:pt x="931289" y="2183413"/>
                  <a:pt x="887923" y="2167376"/>
                  <a:pt x="844745" y="2151081"/>
                </a:cubicBezTo>
                <a:cubicBezTo>
                  <a:pt x="793925" y="2131891"/>
                  <a:pt x="760874" y="2095755"/>
                  <a:pt x="744014" y="2044284"/>
                </a:cubicBezTo>
                <a:cubicBezTo>
                  <a:pt x="734881" y="2016407"/>
                  <a:pt x="730975" y="1987673"/>
                  <a:pt x="729107" y="1958597"/>
                </a:cubicBezTo>
                <a:cubicBezTo>
                  <a:pt x="724258" y="1883430"/>
                  <a:pt x="735567" y="1810884"/>
                  <a:pt x="764163" y="1741011"/>
                </a:cubicBezTo>
                <a:cubicBezTo>
                  <a:pt x="788443" y="1681710"/>
                  <a:pt x="812002" y="1622118"/>
                  <a:pt x="829119" y="1560195"/>
                </a:cubicBezTo>
                <a:cubicBezTo>
                  <a:pt x="842689" y="1511089"/>
                  <a:pt x="848994" y="1461572"/>
                  <a:pt x="843700" y="1410495"/>
                </a:cubicBezTo>
                <a:cubicBezTo>
                  <a:pt x="839399" y="1369116"/>
                  <a:pt x="837275" y="1327497"/>
                  <a:pt x="834533" y="1285964"/>
                </a:cubicBezTo>
                <a:cubicBezTo>
                  <a:pt x="832751" y="1258961"/>
                  <a:pt x="831620" y="1231923"/>
                  <a:pt x="830215" y="1204886"/>
                </a:cubicBezTo>
                <a:cubicBezTo>
                  <a:pt x="827868" y="1207062"/>
                  <a:pt x="826891" y="1209341"/>
                  <a:pt x="826549" y="1211722"/>
                </a:cubicBezTo>
                <a:cubicBezTo>
                  <a:pt x="824064" y="1228359"/>
                  <a:pt x="821357" y="1244962"/>
                  <a:pt x="819404" y="1261668"/>
                </a:cubicBezTo>
                <a:cubicBezTo>
                  <a:pt x="812893" y="1317028"/>
                  <a:pt x="798140" y="1370041"/>
                  <a:pt x="774838" y="1420655"/>
                </a:cubicBezTo>
                <a:cubicBezTo>
                  <a:pt x="752667" y="1468768"/>
                  <a:pt x="722425" y="1510815"/>
                  <a:pt x="680549" y="1543764"/>
                </a:cubicBezTo>
                <a:cubicBezTo>
                  <a:pt x="644482" y="1572138"/>
                  <a:pt x="602041" y="1578529"/>
                  <a:pt x="557852" y="1577775"/>
                </a:cubicBezTo>
                <a:cubicBezTo>
                  <a:pt x="515034" y="1577055"/>
                  <a:pt x="473724" y="1567494"/>
                  <a:pt x="432636" y="1556306"/>
                </a:cubicBezTo>
                <a:cubicBezTo>
                  <a:pt x="426365" y="1554592"/>
                  <a:pt x="418038" y="1554935"/>
                  <a:pt x="412281" y="1557694"/>
                </a:cubicBezTo>
                <a:cubicBezTo>
                  <a:pt x="369703" y="1578117"/>
                  <a:pt x="325102" y="1590985"/>
                  <a:pt x="278224" y="1596194"/>
                </a:cubicBezTo>
                <a:cubicBezTo>
                  <a:pt x="225845" y="1602002"/>
                  <a:pt x="175265" y="1596382"/>
                  <a:pt x="127478" y="1572703"/>
                </a:cubicBezTo>
                <a:cubicBezTo>
                  <a:pt x="119665" y="1568831"/>
                  <a:pt x="111817" y="1565044"/>
                  <a:pt x="103953" y="1561189"/>
                </a:cubicBezTo>
                <a:cubicBezTo>
                  <a:pt x="92901" y="1582213"/>
                  <a:pt x="89920" y="1603939"/>
                  <a:pt x="89663" y="1626453"/>
                </a:cubicBezTo>
                <a:cubicBezTo>
                  <a:pt x="89200" y="1665330"/>
                  <a:pt x="89423" y="1703916"/>
                  <a:pt x="103593" y="1741131"/>
                </a:cubicBezTo>
                <a:cubicBezTo>
                  <a:pt x="120573" y="1785663"/>
                  <a:pt x="148176" y="1818954"/>
                  <a:pt x="195517" y="1832764"/>
                </a:cubicBezTo>
                <a:cubicBezTo>
                  <a:pt x="197471" y="1833330"/>
                  <a:pt x="199201" y="1834666"/>
                  <a:pt x="201669" y="1835968"/>
                </a:cubicBezTo>
                <a:cubicBezTo>
                  <a:pt x="190925" y="1841057"/>
                  <a:pt x="171992" y="1840149"/>
                  <a:pt x="161061" y="1837750"/>
                </a:cubicBezTo>
                <a:cubicBezTo>
                  <a:pt x="129928" y="1830948"/>
                  <a:pt x="108767" y="1810953"/>
                  <a:pt x="92507" y="1785012"/>
                </a:cubicBezTo>
                <a:cubicBezTo>
                  <a:pt x="69702" y="1748653"/>
                  <a:pt x="56937" y="1708131"/>
                  <a:pt x="51505" y="1666255"/>
                </a:cubicBezTo>
                <a:cubicBezTo>
                  <a:pt x="45920" y="1623077"/>
                  <a:pt x="44874" y="1579163"/>
                  <a:pt x="58410" y="1536567"/>
                </a:cubicBezTo>
                <a:cubicBezTo>
                  <a:pt x="60621" y="1529628"/>
                  <a:pt x="58582" y="1524453"/>
                  <a:pt x="54744" y="1518440"/>
                </a:cubicBezTo>
                <a:cubicBezTo>
                  <a:pt x="42373" y="1499044"/>
                  <a:pt x="29351" y="1479836"/>
                  <a:pt x="19413" y="1459173"/>
                </a:cubicBezTo>
                <a:cubicBezTo>
                  <a:pt x="-925" y="1416920"/>
                  <a:pt x="-4300" y="1371669"/>
                  <a:pt x="4729" y="1326298"/>
                </a:cubicBezTo>
                <a:cubicBezTo>
                  <a:pt x="17648" y="1261377"/>
                  <a:pt x="57776" y="1214601"/>
                  <a:pt x="110155" y="1177009"/>
                </a:cubicBezTo>
                <a:cubicBezTo>
                  <a:pt x="111458" y="1176083"/>
                  <a:pt x="113154" y="1175706"/>
                  <a:pt x="115810" y="1174593"/>
                </a:cubicBezTo>
                <a:cubicBezTo>
                  <a:pt x="114542" y="1176632"/>
                  <a:pt x="114148" y="1177386"/>
                  <a:pt x="113634" y="1178071"/>
                </a:cubicBezTo>
                <a:cubicBezTo>
                  <a:pt x="112623" y="1179442"/>
                  <a:pt x="111612" y="1180830"/>
                  <a:pt x="110481" y="1182115"/>
                </a:cubicBezTo>
                <a:cubicBezTo>
                  <a:pt x="67988" y="1230433"/>
                  <a:pt x="55600" y="1286547"/>
                  <a:pt x="68057" y="1348744"/>
                </a:cubicBezTo>
                <a:cubicBezTo>
                  <a:pt x="74037" y="1378557"/>
                  <a:pt x="85996" y="1405680"/>
                  <a:pt x="106900" y="1428434"/>
                </a:cubicBezTo>
                <a:cubicBezTo>
                  <a:pt x="112126" y="1434123"/>
                  <a:pt x="116306" y="1434414"/>
                  <a:pt x="121926" y="1429325"/>
                </a:cubicBezTo>
                <a:cubicBezTo>
                  <a:pt x="128677" y="1423208"/>
                  <a:pt x="135565" y="1417109"/>
                  <a:pt x="143001" y="1411883"/>
                </a:cubicBezTo>
                <a:cubicBezTo>
                  <a:pt x="186625" y="1381298"/>
                  <a:pt x="236108" y="1372183"/>
                  <a:pt x="287819" y="1376364"/>
                </a:cubicBezTo>
                <a:cubicBezTo>
                  <a:pt x="319483" y="1378917"/>
                  <a:pt x="350804" y="1386027"/>
                  <a:pt x="382210" y="1391510"/>
                </a:cubicBezTo>
                <a:cubicBezTo>
                  <a:pt x="389133" y="1392727"/>
                  <a:pt x="393896" y="1392247"/>
                  <a:pt x="399259" y="1386507"/>
                </a:cubicBezTo>
                <a:cubicBezTo>
                  <a:pt x="426862" y="1356934"/>
                  <a:pt x="450061" y="1324207"/>
                  <a:pt x="470657" y="1289562"/>
                </a:cubicBezTo>
                <a:cubicBezTo>
                  <a:pt x="519746" y="1206976"/>
                  <a:pt x="554065" y="1118136"/>
                  <a:pt x="581720" y="1026469"/>
                </a:cubicBezTo>
                <a:cubicBezTo>
                  <a:pt x="583605" y="1020197"/>
                  <a:pt x="585095" y="1013824"/>
                  <a:pt x="586757" y="1007484"/>
                </a:cubicBezTo>
                <a:cubicBezTo>
                  <a:pt x="586089" y="1007176"/>
                  <a:pt x="585438" y="1006867"/>
                  <a:pt x="584770" y="1006576"/>
                </a:cubicBezTo>
                <a:cubicBezTo>
                  <a:pt x="574575" y="1020215"/>
                  <a:pt x="564569" y="1033973"/>
                  <a:pt x="554168" y="1047458"/>
                </a:cubicBezTo>
                <a:cubicBezTo>
                  <a:pt x="511076" y="1103383"/>
                  <a:pt x="462963" y="1154152"/>
                  <a:pt x="403045" y="1192498"/>
                </a:cubicBezTo>
                <a:cubicBezTo>
                  <a:pt x="354556" y="1223511"/>
                  <a:pt x="302297" y="1240233"/>
                  <a:pt x="244007" y="1232609"/>
                </a:cubicBezTo>
                <a:cubicBezTo>
                  <a:pt x="198602" y="1226663"/>
                  <a:pt x="166201" y="1203704"/>
                  <a:pt x="149701" y="1160132"/>
                </a:cubicBezTo>
                <a:cubicBezTo>
                  <a:pt x="138923" y="1131638"/>
                  <a:pt x="135874" y="1101979"/>
                  <a:pt x="137227" y="1071822"/>
                </a:cubicBezTo>
                <a:cubicBezTo>
                  <a:pt x="139506" y="1021328"/>
                  <a:pt x="152117" y="973336"/>
                  <a:pt x="174083" y="927896"/>
                </a:cubicBezTo>
                <a:cubicBezTo>
                  <a:pt x="177407" y="921008"/>
                  <a:pt x="176430" y="917067"/>
                  <a:pt x="171256" y="911876"/>
                </a:cubicBezTo>
                <a:cubicBezTo>
                  <a:pt x="138786" y="879304"/>
                  <a:pt x="116872" y="840564"/>
                  <a:pt x="109230" y="795158"/>
                </a:cubicBezTo>
                <a:cubicBezTo>
                  <a:pt x="94632" y="708340"/>
                  <a:pt x="98813" y="622687"/>
                  <a:pt x="127169" y="538558"/>
                </a:cubicBezTo>
                <a:cubicBezTo>
                  <a:pt x="162500" y="433801"/>
                  <a:pt x="209070" y="333960"/>
                  <a:pt x="257354" y="234788"/>
                </a:cubicBezTo>
                <a:cubicBezTo>
                  <a:pt x="271935" y="204821"/>
                  <a:pt x="287322" y="175230"/>
                  <a:pt x="300943" y="144834"/>
                </a:cubicBezTo>
                <a:cubicBezTo>
                  <a:pt x="312646" y="118722"/>
                  <a:pt x="304233" y="91170"/>
                  <a:pt x="281770" y="75990"/>
                </a:cubicBezTo>
                <a:cubicBezTo>
                  <a:pt x="260541" y="61648"/>
                  <a:pt x="214810" y="55035"/>
                  <a:pt x="186368" y="77172"/>
                </a:cubicBezTo>
                <a:cubicBezTo>
                  <a:pt x="167692" y="91719"/>
                  <a:pt x="151517" y="108356"/>
                  <a:pt x="138598" y="128129"/>
                </a:cubicBezTo>
                <a:cubicBezTo>
                  <a:pt x="115244" y="163836"/>
                  <a:pt x="97065" y="202114"/>
                  <a:pt x="81627" y="241796"/>
                </a:cubicBezTo>
                <a:cubicBezTo>
                  <a:pt x="79537" y="247176"/>
                  <a:pt x="77087" y="252436"/>
                  <a:pt x="74791" y="257748"/>
                </a:cubicBezTo>
                <a:cubicBezTo>
                  <a:pt x="74122" y="257542"/>
                  <a:pt x="73454" y="257320"/>
                  <a:pt x="72786" y="257114"/>
                </a:cubicBezTo>
                <a:cubicBezTo>
                  <a:pt x="74088" y="248496"/>
                  <a:pt x="75322" y="239877"/>
                  <a:pt x="76692" y="231259"/>
                </a:cubicBezTo>
                <a:cubicBezTo>
                  <a:pt x="84883" y="180251"/>
                  <a:pt x="98778" y="131007"/>
                  <a:pt x="124462" y="85893"/>
                </a:cubicBezTo>
                <a:cubicBezTo>
                  <a:pt x="141905" y="55257"/>
                  <a:pt x="163888" y="28168"/>
                  <a:pt x="196991" y="13313"/>
                </a:cubicBezTo>
                <a:cubicBezTo>
                  <a:pt x="210801" y="7111"/>
                  <a:pt x="226170" y="4335"/>
                  <a:pt x="240837" y="0"/>
                </a:cubicBezTo>
                <a:close/>
                <a:moveTo>
                  <a:pt x="723916" y="1061559"/>
                </a:moveTo>
                <a:cubicBezTo>
                  <a:pt x="680001" y="1193817"/>
                  <a:pt x="624315" y="1320352"/>
                  <a:pt x="543562" y="1437070"/>
                </a:cubicBezTo>
                <a:cubicBezTo>
                  <a:pt x="566436" y="1437327"/>
                  <a:pt x="583553" y="1430936"/>
                  <a:pt x="599299" y="1419644"/>
                </a:cubicBezTo>
                <a:cubicBezTo>
                  <a:pt x="632831" y="1395571"/>
                  <a:pt x="656784" y="1363907"/>
                  <a:pt x="674038" y="1326761"/>
                </a:cubicBezTo>
                <a:cubicBezTo>
                  <a:pt x="713053" y="1242718"/>
                  <a:pt x="723470" y="1153175"/>
                  <a:pt x="723916" y="1061559"/>
                </a:cubicBezTo>
                <a:close/>
                <a:moveTo>
                  <a:pt x="264842" y="970834"/>
                </a:moveTo>
                <a:cubicBezTo>
                  <a:pt x="263934" y="975289"/>
                  <a:pt x="263009" y="977705"/>
                  <a:pt x="263009" y="980138"/>
                </a:cubicBezTo>
                <a:cubicBezTo>
                  <a:pt x="263026" y="994394"/>
                  <a:pt x="261912" y="1008838"/>
                  <a:pt x="263797" y="1022853"/>
                </a:cubicBezTo>
                <a:cubicBezTo>
                  <a:pt x="265579" y="1036184"/>
                  <a:pt x="269023" y="1049805"/>
                  <a:pt x="274557" y="1062005"/>
                </a:cubicBezTo>
                <a:cubicBezTo>
                  <a:pt x="281668" y="1077717"/>
                  <a:pt x="296403" y="1083234"/>
                  <a:pt x="313229" y="1079618"/>
                </a:cubicBezTo>
                <a:cubicBezTo>
                  <a:pt x="316844" y="1078848"/>
                  <a:pt x="320408" y="1077802"/>
                  <a:pt x="324023" y="1077031"/>
                </a:cubicBezTo>
                <a:cubicBezTo>
                  <a:pt x="375288" y="1065928"/>
                  <a:pt x="418449" y="1039593"/>
                  <a:pt x="457652" y="1005856"/>
                </a:cubicBezTo>
                <a:cubicBezTo>
                  <a:pt x="459057" y="1004640"/>
                  <a:pt x="460239" y="1003166"/>
                  <a:pt x="461044" y="1002309"/>
                </a:cubicBezTo>
                <a:cubicBezTo>
                  <a:pt x="449427" y="1002309"/>
                  <a:pt x="437845" y="1002841"/>
                  <a:pt x="426331" y="1002207"/>
                </a:cubicBezTo>
                <a:cubicBezTo>
                  <a:pt x="395575" y="1000528"/>
                  <a:pt x="364854" y="998506"/>
                  <a:pt x="334149" y="996193"/>
                </a:cubicBezTo>
                <a:cubicBezTo>
                  <a:pt x="328923" y="995799"/>
                  <a:pt x="323715" y="993640"/>
                  <a:pt x="318729" y="991755"/>
                </a:cubicBezTo>
                <a:cubicBezTo>
                  <a:pt x="301200" y="985107"/>
                  <a:pt x="283775" y="978202"/>
                  <a:pt x="264842" y="970834"/>
                </a:cubicBezTo>
                <a:close/>
                <a:moveTo>
                  <a:pt x="1065706" y="1018467"/>
                </a:moveTo>
                <a:cubicBezTo>
                  <a:pt x="1088632" y="1078625"/>
                  <a:pt x="1120861" y="1134499"/>
                  <a:pt x="1159961" y="1188814"/>
                </a:cubicBezTo>
                <a:cubicBezTo>
                  <a:pt x="1164364" y="1182783"/>
                  <a:pt x="1168254" y="1179082"/>
                  <a:pt x="1170122" y="1174558"/>
                </a:cubicBezTo>
                <a:cubicBezTo>
                  <a:pt x="1176101" y="1160149"/>
                  <a:pt x="1181670" y="1145551"/>
                  <a:pt x="1186742" y="1130798"/>
                </a:cubicBezTo>
                <a:cubicBezTo>
                  <a:pt x="1190974" y="1118479"/>
                  <a:pt x="1189106" y="1106810"/>
                  <a:pt x="1181481" y="1095896"/>
                </a:cubicBezTo>
                <a:cubicBezTo>
                  <a:pt x="1178277" y="1091304"/>
                  <a:pt x="1175193" y="1085924"/>
                  <a:pt x="1174302" y="1080527"/>
                </a:cubicBezTo>
                <a:cubicBezTo>
                  <a:pt x="1171766" y="1065140"/>
                  <a:pt x="1162840" y="1057892"/>
                  <a:pt x="1148156" y="1054089"/>
                </a:cubicBezTo>
                <a:cubicBezTo>
                  <a:pt x="1136299" y="1051022"/>
                  <a:pt x="1124819" y="1044665"/>
                  <a:pt x="1120021" y="1032346"/>
                </a:cubicBezTo>
                <a:cubicBezTo>
                  <a:pt x="1117588" y="1026092"/>
                  <a:pt x="1114042" y="1023744"/>
                  <a:pt x="1108439" y="1023076"/>
                </a:cubicBezTo>
                <a:cubicBezTo>
                  <a:pt x="1094594" y="1021448"/>
                  <a:pt x="1080699" y="1020078"/>
                  <a:pt x="1065706" y="1018467"/>
                </a:cubicBezTo>
                <a:close/>
                <a:moveTo>
                  <a:pt x="975650" y="1380185"/>
                </a:moveTo>
                <a:cubicBezTo>
                  <a:pt x="993315" y="1358184"/>
                  <a:pt x="1010312" y="1336476"/>
                  <a:pt x="1027977" y="1315332"/>
                </a:cubicBezTo>
                <a:cubicBezTo>
                  <a:pt x="1032483" y="1309952"/>
                  <a:pt x="1032346" y="1306388"/>
                  <a:pt x="1029228" y="1300477"/>
                </a:cubicBezTo>
                <a:cubicBezTo>
                  <a:pt x="1014664" y="1272805"/>
                  <a:pt x="1000477" y="1244911"/>
                  <a:pt x="986684" y="1216845"/>
                </a:cubicBezTo>
                <a:cubicBezTo>
                  <a:pt x="982349" y="1208004"/>
                  <a:pt x="979693" y="1198323"/>
                  <a:pt x="976284" y="1189037"/>
                </a:cubicBezTo>
                <a:cubicBezTo>
                  <a:pt x="971897" y="1253067"/>
                  <a:pt x="972874" y="1316874"/>
                  <a:pt x="975650" y="1380185"/>
                </a:cubicBezTo>
                <a:close/>
              </a:path>
            </a:pathLst>
          </a:custGeom>
          <a:solidFill>
            <a:schemeClr val="accent4"/>
          </a:solidFill>
          <a:ln w="1708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Graphic 5">
            <a:extLst>
              <a:ext uri="{FF2B5EF4-FFF2-40B4-BE49-F238E27FC236}">
                <a16:creationId xmlns:a16="http://schemas.microsoft.com/office/drawing/2014/main" id="{CDC4B196-2B77-4934-AE6E-85A776DB2594}"/>
              </a:ext>
            </a:extLst>
          </p:cNvPr>
          <p:cNvSpPr/>
          <p:nvPr/>
        </p:nvSpPr>
        <p:spPr>
          <a:xfrm rot="20949620" flipH="1">
            <a:off x="9244061" y="566696"/>
            <a:ext cx="628072" cy="1282251"/>
          </a:xfrm>
          <a:custGeom>
            <a:avLst/>
            <a:gdLst>
              <a:gd name="connsiteX0" fmla="*/ 929652 w 1560647"/>
              <a:gd name="connsiteY0" fmla="*/ 723171 h 3186166"/>
              <a:gd name="connsiteX1" fmla="*/ 900909 w 1560647"/>
              <a:gd name="connsiteY1" fmla="*/ 770445 h 3186166"/>
              <a:gd name="connsiteX2" fmla="*/ 923341 w 1560647"/>
              <a:gd name="connsiteY2" fmla="*/ 911465 h 3186166"/>
              <a:gd name="connsiteX3" fmla="*/ 1037683 w 1560647"/>
              <a:gd name="connsiteY3" fmla="*/ 1001711 h 3186166"/>
              <a:gd name="connsiteX4" fmla="*/ 1282775 w 1560647"/>
              <a:gd name="connsiteY4" fmla="*/ 1194136 h 3186166"/>
              <a:gd name="connsiteX5" fmla="*/ 1398322 w 1560647"/>
              <a:gd name="connsiteY5" fmla="*/ 1449498 h 3186166"/>
              <a:gd name="connsiteX6" fmla="*/ 1222306 w 1560647"/>
              <a:gd name="connsiteY6" fmla="*/ 1918627 h 3186166"/>
              <a:gd name="connsiteX7" fmla="*/ 930685 w 1560647"/>
              <a:gd name="connsiteY7" fmla="*/ 2113174 h 3186166"/>
              <a:gd name="connsiteX8" fmla="*/ 743194 w 1560647"/>
              <a:gd name="connsiteY8" fmla="*/ 2366815 h 3186166"/>
              <a:gd name="connsiteX9" fmla="*/ 776355 w 1560647"/>
              <a:gd name="connsiteY9" fmla="*/ 2749198 h 3186166"/>
              <a:gd name="connsiteX10" fmla="*/ 1046404 w 1560647"/>
              <a:gd name="connsiteY10" fmla="*/ 2975185 h 3186166"/>
              <a:gd name="connsiteX11" fmla="*/ 1119725 w 1560647"/>
              <a:gd name="connsiteY11" fmla="*/ 2969505 h 3186166"/>
              <a:gd name="connsiteX12" fmla="*/ 1291955 w 1560647"/>
              <a:gd name="connsiteY12" fmla="*/ 2746960 h 3186166"/>
              <a:gd name="connsiteX13" fmla="*/ 1210028 w 1560647"/>
              <a:gd name="connsiteY13" fmla="*/ 2597564 h 3186166"/>
              <a:gd name="connsiteX14" fmla="*/ 1130052 w 1560647"/>
              <a:gd name="connsiteY14" fmla="*/ 2597908 h 3186166"/>
              <a:gd name="connsiteX15" fmla="*/ 1049789 w 1560647"/>
              <a:gd name="connsiteY15" fmla="*/ 2685630 h 3186166"/>
              <a:gd name="connsiteX16" fmla="*/ 991269 w 1560647"/>
              <a:gd name="connsiteY16" fmla="*/ 2789014 h 3186166"/>
              <a:gd name="connsiteX17" fmla="*/ 966370 w 1560647"/>
              <a:gd name="connsiteY17" fmla="*/ 2675131 h 3186166"/>
              <a:gd name="connsiteX18" fmla="*/ 1188227 w 1560647"/>
              <a:gd name="connsiteY18" fmla="*/ 2453102 h 3186166"/>
              <a:gd name="connsiteX19" fmla="*/ 1376234 w 1560647"/>
              <a:gd name="connsiteY19" fmla="*/ 2551036 h 3186166"/>
              <a:gd name="connsiteX20" fmla="*/ 1425172 w 1560647"/>
              <a:gd name="connsiteY20" fmla="*/ 2786834 h 3186166"/>
              <a:gd name="connsiteX21" fmla="*/ 1383405 w 1560647"/>
              <a:gd name="connsiteY21" fmla="*/ 2961416 h 3186166"/>
              <a:gd name="connsiteX22" fmla="*/ 1077557 w 1560647"/>
              <a:gd name="connsiteY22" fmla="*/ 3184650 h 3186166"/>
              <a:gd name="connsiteX23" fmla="*/ 391390 w 1560647"/>
              <a:gd name="connsiteY23" fmla="*/ 2805365 h 3186166"/>
              <a:gd name="connsiteX24" fmla="*/ 299136 w 1560647"/>
              <a:gd name="connsiteY24" fmla="*/ 2572550 h 3186166"/>
              <a:gd name="connsiteX25" fmla="*/ 353926 w 1560647"/>
              <a:gd name="connsiteY25" fmla="*/ 2215354 h 3186166"/>
              <a:gd name="connsiteX26" fmla="*/ 384276 w 1560647"/>
              <a:gd name="connsiteY26" fmla="*/ 2150638 h 3186166"/>
              <a:gd name="connsiteX27" fmla="*/ 368843 w 1560647"/>
              <a:gd name="connsiteY27" fmla="*/ 2121838 h 3186166"/>
              <a:gd name="connsiteX28" fmla="*/ 305619 w 1560647"/>
              <a:gd name="connsiteY28" fmla="*/ 2131419 h 3186166"/>
              <a:gd name="connsiteX29" fmla="*/ 185368 w 1560647"/>
              <a:gd name="connsiteY29" fmla="*/ 2191487 h 3186166"/>
              <a:gd name="connsiteX30" fmla="*/ 148880 w 1560647"/>
              <a:gd name="connsiteY30" fmla="*/ 2206002 h 3186166"/>
              <a:gd name="connsiteX31" fmla="*/ 173836 w 1560647"/>
              <a:gd name="connsiteY31" fmla="*/ 2144901 h 3186166"/>
              <a:gd name="connsiteX32" fmla="*/ 110785 w 1560647"/>
              <a:gd name="connsiteY32" fmla="*/ 2029125 h 3186166"/>
              <a:gd name="connsiteX33" fmla="*/ 10040 w 1560647"/>
              <a:gd name="connsiteY33" fmla="*/ 2016216 h 3186166"/>
              <a:gd name="connsiteX34" fmla="*/ 6942 w 1560647"/>
              <a:gd name="connsiteY34" fmla="*/ 2007323 h 3186166"/>
              <a:gd name="connsiteX35" fmla="*/ 106023 w 1560647"/>
              <a:gd name="connsiteY35" fmla="*/ 1947944 h 3186166"/>
              <a:gd name="connsiteX36" fmla="*/ 179860 w 1560647"/>
              <a:gd name="connsiteY36" fmla="*/ 1910365 h 3186166"/>
              <a:gd name="connsiteX37" fmla="*/ 186573 w 1560647"/>
              <a:gd name="connsiteY37" fmla="*/ 1853911 h 3186166"/>
              <a:gd name="connsiteX38" fmla="*/ 127710 w 1560647"/>
              <a:gd name="connsiteY38" fmla="*/ 1814841 h 3186166"/>
              <a:gd name="connsiteX39" fmla="*/ 0 w 1560647"/>
              <a:gd name="connsiteY39" fmla="*/ 1761887 h 3186166"/>
              <a:gd name="connsiteX40" fmla="*/ 115 w 1560647"/>
              <a:gd name="connsiteY40" fmla="*/ 1753511 h 3186166"/>
              <a:gd name="connsiteX41" fmla="*/ 137233 w 1560647"/>
              <a:gd name="connsiteY41" fmla="*/ 1719202 h 3186166"/>
              <a:gd name="connsiteX42" fmla="*/ 199883 w 1560647"/>
              <a:gd name="connsiteY42" fmla="*/ 1657241 h 3186166"/>
              <a:gd name="connsiteX43" fmla="*/ 166149 w 1560647"/>
              <a:gd name="connsiteY43" fmla="*/ 1557127 h 3186166"/>
              <a:gd name="connsiteX44" fmla="*/ 92082 w 1560647"/>
              <a:gd name="connsiteY44" fmla="*/ 1485585 h 3186166"/>
              <a:gd name="connsiteX45" fmla="*/ 69764 w 1560647"/>
              <a:gd name="connsiteY45" fmla="*/ 1461661 h 3186166"/>
              <a:gd name="connsiteX46" fmla="*/ 74354 w 1560647"/>
              <a:gd name="connsiteY46" fmla="*/ 1454030 h 3186166"/>
              <a:gd name="connsiteX47" fmla="*/ 132529 w 1560647"/>
              <a:gd name="connsiteY47" fmla="*/ 1478069 h 3186166"/>
              <a:gd name="connsiteX48" fmla="*/ 250887 w 1560647"/>
              <a:gd name="connsiteY48" fmla="*/ 1517483 h 3186166"/>
              <a:gd name="connsiteX49" fmla="*/ 347214 w 1560647"/>
              <a:gd name="connsiteY49" fmla="*/ 1467742 h 3186166"/>
              <a:gd name="connsiteX50" fmla="*/ 381809 w 1560647"/>
              <a:gd name="connsiteY50" fmla="*/ 1411862 h 3186166"/>
              <a:gd name="connsiteX51" fmla="*/ 407167 w 1560647"/>
              <a:gd name="connsiteY51" fmla="*/ 1397691 h 3186166"/>
              <a:gd name="connsiteX52" fmla="*/ 422199 w 1560647"/>
              <a:gd name="connsiteY52" fmla="*/ 1418804 h 3186166"/>
              <a:gd name="connsiteX53" fmla="*/ 436657 w 1560647"/>
              <a:gd name="connsiteY53" fmla="*/ 1520008 h 3186166"/>
              <a:gd name="connsiteX54" fmla="*/ 497012 w 1560647"/>
              <a:gd name="connsiteY54" fmla="*/ 1576863 h 3186166"/>
              <a:gd name="connsiteX55" fmla="*/ 566317 w 1560647"/>
              <a:gd name="connsiteY55" fmla="*/ 1561889 h 3186166"/>
              <a:gd name="connsiteX56" fmla="*/ 591331 w 1560647"/>
              <a:gd name="connsiteY56" fmla="*/ 1463210 h 3186166"/>
              <a:gd name="connsiteX57" fmla="*/ 401717 w 1560647"/>
              <a:gd name="connsiteY57" fmla="*/ 1176810 h 3186166"/>
              <a:gd name="connsiteX58" fmla="*/ 377105 w 1560647"/>
              <a:gd name="connsiteY58" fmla="*/ 769241 h 3186166"/>
              <a:gd name="connsiteX59" fmla="*/ 496094 w 1560647"/>
              <a:gd name="connsiteY59" fmla="*/ 584676 h 3186166"/>
              <a:gd name="connsiteX60" fmla="*/ 497585 w 1560647"/>
              <a:gd name="connsiteY60" fmla="*/ 534992 h 3186166"/>
              <a:gd name="connsiteX61" fmla="*/ 433845 w 1560647"/>
              <a:gd name="connsiteY61" fmla="*/ 465400 h 3186166"/>
              <a:gd name="connsiteX62" fmla="*/ 507568 w 1560647"/>
              <a:gd name="connsiteY62" fmla="*/ 399308 h 3186166"/>
              <a:gd name="connsiteX63" fmla="*/ 517608 w 1560647"/>
              <a:gd name="connsiteY63" fmla="*/ 357770 h 3186166"/>
              <a:gd name="connsiteX64" fmla="*/ 491619 w 1560647"/>
              <a:gd name="connsiteY64" fmla="*/ 240560 h 3186166"/>
              <a:gd name="connsiteX65" fmla="*/ 514338 w 1560647"/>
              <a:gd name="connsiteY65" fmla="*/ 243543 h 3186166"/>
              <a:gd name="connsiteX66" fmla="*/ 556736 w 1560647"/>
              <a:gd name="connsiteY66" fmla="*/ 249854 h 3186166"/>
              <a:gd name="connsiteX67" fmla="*/ 656333 w 1560647"/>
              <a:gd name="connsiteY67" fmla="*/ 166837 h 3186166"/>
              <a:gd name="connsiteX68" fmla="*/ 656964 w 1560647"/>
              <a:gd name="connsiteY68" fmla="*/ 56798 h 3186166"/>
              <a:gd name="connsiteX69" fmla="*/ 701485 w 1560647"/>
              <a:gd name="connsiteY69" fmla="*/ 90992 h 3186166"/>
              <a:gd name="connsiteX70" fmla="*/ 851340 w 1560647"/>
              <a:gd name="connsiteY70" fmla="*/ 66322 h 3186166"/>
              <a:gd name="connsiteX71" fmla="*/ 897983 w 1560647"/>
              <a:gd name="connsiteY71" fmla="*/ 0 h 3186166"/>
              <a:gd name="connsiteX72" fmla="*/ 1024545 w 1560647"/>
              <a:gd name="connsiteY72" fmla="*/ 55651 h 3186166"/>
              <a:gd name="connsiteX73" fmla="*/ 988229 w 1560647"/>
              <a:gd name="connsiteY73" fmla="*/ 117440 h 3186166"/>
              <a:gd name="connsiteX74" fmla="*/ 1010776 w 1560647"/>
              <a:gd name="connsiteY74" fmla="*/ 153412 h 3186166"/>
              <a:gd name="connsiteX75" fmla="*/ 1073196 w 1560647"/>
              <a:gd name="connsiteY75" fmla="*/ 145839 h 3186166"/>
              <a:gd name="connsiteX76" fmla="*/ 1186161 w 1560647"/>
              <a:gd name="connsiteY76" fmla="*/ 202063 h 3186166"/>
              <a:gd name="connsiteX77" fmla="*/ 1220756 w 1560647"/>
              <a:gd name="connsiteY77" fmla="*/ 301087 h 3186166"/>
              <a:gd name="connsiteX78" fmla="*/ 1356498 w 1560647"/>
              <a:gd name="connsiteY78" fmla="*/ 641187 h 3186166"/>
              <a:gd name="connsiteX79" fmla="*/ 1461603 w 1560647"/>
              <a:gd name="connsiteY79" fmla="*/ 754152 h 3186166"/>
              <a:gd name="connsiteX80" fmla="*/ 1549382 w 1560647"/>
              <a:gd name="connsiteY80" fmla="*/ 855011 h 3186166"/>
              <a:gd name="connsiteX81" fmla="*/ 1504804 w 1560647"/>
              <a:gd name="connsiteY81" fmla="*/ 946003 h 3186166"/>
              <a:gd name="connsiteX82" fmla="*/ 1385413 w 1560647"/>
              <a:gd name="connsiteY82" fmla="*/ 899188 h 3186166"/>
              <a:gd name="connsiteX83" fmla="*/ 1375087 w 1560647"/>
              <a:gd name="connsiteY83" fmla="*/ 889894 h 3186166"/>
              <a:gd name="connsiteX84" fmla="*/ 1141641 w 1560647"/>
              <a:gd name="connsiteY84" fmla="*/ 844570 h 3186166"/>
              <a:gd name="connsiteX85" fmla="*/ 1111176 w 1560647"/>
              <a:gd name="connsiteY85" fmla="*/ 851684 h 3186166"/>
              <a:gd name="connsiteX86" fmla="*/ 1003490 w 1560647"/>
              <a:gd name="connsiteY86" fmla="*/ 825178 h 3186166"/>
              <a:gd name="connsiteX87" fmla="*/ 929652 w 1560647"/>
              <a:gd name="connsiteY87" fmla="*/ 723171 h 318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560647" h="3186166">
                <a:moveTo>
                  <a:pt x="929652" y="723171"/>
                </a:moveTo>
                <a:cubicBezTo>
                  <a:pt x="919555" y="739637"/>
                  <a:pt x="909170" y="754496"/>
                  <a:pt x="900909" y="770445"/>
                </a:cubicBezTo>
                <a:cubicBezTo>
                  <a:pt x="870617" y="828907"/>
                  <a:pt x="874977" y="867059"/>
                  <a:pt x="923341" y="911465"/>
                </a:cubicBezTo>
                <a:cubicBezTo>
                  <a:pt x="959026" y="944225"/>
                  <a:pt x="999359" y="971820"/>
                  <a:pt x="1037683" y="1001711"/>
                </a:cubicBezTo>
                <a:cubicBezTo>
                  <a:pt x="1119610" y="1065566"/>
                  <a:pt x="1204520" y="1125978"/>
                  <a:pt x="1282775" y="1194136"/>
                </a:cubicBezTo>
                <a:cubicBezTo>
                  <a:pt x="1358506" y="1260114"/>
                  <a:pt x="1384840" y="1353113"/>
                  <a:pt x="1398322" y="1449498"/>
                </a:cubicBezTo>
                <a:cubicBezTo>
                  <a:pt x="1424598" y="1637620"/>
                  <a:pt x="1362981" y="1792581"/>
                  <a:pt x="1222306" y="1918627"/>
                </a:cubicBezTo>
                <a:cubicBezTo>
                  <a:pt x="1134240" y="1997570"/>
                  <a:pt x="1040437" y="2069514"/>
                  <a:pt x="930685" y="2113174"/>
                </a:cubicBezTo>
                <a:cubicBezTo>
                  <a:pt x="812442" y="2160219"/>
                  <a:pt x="755529" y="2246220"/>
                  <a:pt x="743194" y="2366815"/>
                </a:cubicBezTo>
                <a:cubicBezTo>
                  <a:pt x="729941" y="2496131"/>
                  <a:pt x="734646" y="2625504"/>
                  <a:pt x="776355" y="2749198"/>
                </a:cubicBezTo>
                <a:cubicBezTo>
                  <a:pt x="819441" y="2877022"/>
                  <a:pt x="910719" y="2955277"/>
                  <a:pt x="1046404" y="2975185"/>
                </a:cubicBezTo>
                <a:cubicBezTo>
                  <a:pt x="1070156" y="2978685"/>
                  <a:pt x="1096374" y="2975759"/>
                  <a:pt x="1119725" y="2969505"/>
                </a:cubicBezTo>
                <a:cubicBezTo>
                  <a:pt x="1206643" y="2946213"/>
                  <a:pt x="1289775" y="2837034"/>
                  <a:pt x="1291955" y="2746960"/>
                </a:cubicBezTo>
                <a:cubicBezTo>
                  <a:pt x="1293561" y="2681327"/>
                  <a:pt x="1258392" y="2635143"/>
                  <a:pt x="1210028" y="2597564"/>
                </a:cubicBezTo>
                <a:cubicBezTo>
                  <a:pt x="1184956" y="2578058"/>
                  <a:pt x="1153345" y="2577771"/>
                  <a:pt x="1130052" y="2597908"/>
                </a:cubicBezTo>
                <a:cubicBezTo>
                  <a:pt x="1100218" y="2623668"/>
                  <a:pt x="1073024" y="2653674"/>
                  <a:pt x="1049789" y="2685630"/>
                </a:cubicBezTo>
                <a:cubicBezTo>
                  <a:pt x="1027643" y="2716152"/>
                  <a:pt x="1012095" y="2751493"/>
                  <a:pt x="991269" y="2789014"/>
                </a:cubicBezTo>
                <a:cubicBezTo>
                  <a:pt x="970271" y="2751091"/>
                  <a:pt x="961436" y="2714373"/>
                  <a:pt x="966370" y="2675131"/>
                </a:cubicBezTo>
                <a:cubicBezTo>
                  <a:pt x="978303" y="2580123"/>
                  <a:pt x="1092990" y="2464175"/>
                  <a:pt x="1188227" y="2453102"/>
                </a:cubicBezTo>
                <a:cubicBezTo>
                  <a:pt x="1271875" y="2443406"/>
                  <a:pt x="1330681" y="2486837"/>
                  <a:pt x="1376234" y="2551036"/>
                </a:cubicBezTo>
                <a:cubicBezTo>
                  <a:pt x="1426549" y="2622005"/>
                  <a:pt x="1435442" y="2704161"/>
                  <a:pt x="1425172" y="2786834"/>
                </a:cubicBezTo>
                <a:cubicBezTo>
                  <a:pt x="1417828" y="2845927"/>
                  <a:pt x="1403887" y="2905479"/>
                  <a:pt x="1383405" y="2961416"/>
                </a:cubicBezTo>
                <a:cubicBezTo>
                  <a:pt x="1331771" y="3102321"/>
                  <a:pt x="1227125" y="3176044"/>
                  <a:pt x="1077557" y="3184650"/>
                </a:cubicBezTo>
                <a:cubicBezTo>
                  <a:pt x="769413" y="3202320"/>
                  <a:pt x="545892" y="3065029"/>
                  <a:pt x="391390" y="2805365"/>
                </a:cubicBezTo>
                <a:cubicBezTo>
                  <a:pt x="348476" y="2733191"/>
                  <a:pt x="312619" y="2657001"/>
                  <a:pt x="299136" y="2572550"/>
                </a:cubicBezTo>
                <a:cubicBezTo>
                  <a:pt x="279228" y="2447594"/>
                  <a:pt x="305218" y="2329695"/>
                  <a:pt x="353926" y="2215354"/>
                </a:cubicBezTo>
                <a:cubicBezTo>
                  <a:pt x="363278" y="2193437"/>
                  <a:pt x="373318" y="2171751"/>
                  <a:pt x="384276" y="2150638"/>
                </a:cubicBezTo>
                <a:cubicBezTo>
                  <a:pt x="393800" y="2132222"/>
                  <a:pt x="386915" y="2121608"/>
                  <a:pt x="368843" y="2121838"/>
                </a:cubicBezTo>
                <a:cubicBezTo>
                  <a:pt x="347616" y="2122124"/>
                  <a:pt x="324667" y="2123272"/>
                  <a:pt x="305619" y="2131419"/>
                </a:cubicBezTo>
                <a:cubicBezTo>
                  <a:pt x="264484" y="2148974"/>
                  <a:pt x="225471" y="2171407"/>
                  <a:pt x="185368" y="2191487"/>
                </a:cubicBezTo>
                <a:cubicBezTo>
                  <a:pt x="176361" y="2195962"/>
                  <a:pt x="166665" y="2199003"/>
                  <a:pt x="148880" y="2206002"/>
                </a:cubicBezTo>
                <a:cubicBezTo>
                  <a:pt x="159264" y="2180471"/>
                  <a:pt x="166263" y="2162514"/>
                  <a:pt x="173836" y="2144901"/>
                </a:cubicBezTo>
                <a:cubicBezTo>
                  <a:pt x="212390" y="2055573"/>
                  <a:pt x="206883" y="2044902"/>
                  <a:pt x="110785" y="2029125"/>
                </a:cubicBezTo>
                <a:cubicBezTo>
                  <a:pt x="77395" y="2023617"/>
                  <a:pt x="43660" y="2020462"/>
                  <a:pt x="10040" y="2016216"/>
                </a:cubicBezTo>
                <a:cubicBezTo>
                  <a:pt x="9007" y="2013233"/>
                  <a:pt x="7975" y="2010307"/>
                  <a:pt x="6942" y="2007323"/>
                </a:cubicBezTo>
                <a:cubicBezTo>
                  <a:pt x="39931" y="1987415"/>
                  <a:pt x="72518" y="1966819"/>
                  <a:pt x="106023" y="1947944"/>
                </a:cubicBezTo>
                <a:cubicBezTo>
                  <a:pt x="130062" y="1934404"/>
                  <a:pt x="156395" y="1924765"/>
                  <a:pt x="179860" y="1910365"/>
                </a:cubicBezTo>
                <a:cubicBezTo>
                  <a:pt x="205563" y="1894588"/>
                  <a:pt x="208374" y="1874106"/>
                  <a:pt x="186573" y="1853911"/>
                </a:cubicBezTo>
                <a:cubicBezTo>
                  <a:pt x="169534" y="1838019"/>
                  <a:pt x="148937" y="1824652"/>
                  <a:pt x="127710" y="1814841"/>
                </a:cubicBezTo>
                <a:cubicBezTo>
                  <a:pt x="85943" y="1795449"/>
                  <a:pt x="42627" y="1779328"/>
                  <a:pt x="0" y="1761887"/>
                </a:cubicBezTo>
                <a:cubicBezTo>
                  <a:pt x="57" y="1759076"/>
                  <a:pt x="57" y="1756322"/>
                  <a:pt x="115" y="1753511"/>
                </a:cubicBezTo>
                <a:cubicBezTo>
                  <a:pt x="45783" y="1741864"/>
                  <a:pt x="90992" y="1727980"/>
                  <a:pt x="137233" y="1719202"/>
                </a:cubicBezTo>
                <a:cubicBezTo>
                  <a:pt x="175902" y="1711859"/>
                  <a:pt x="195580" y="1696139"/>
                  <a:pt x="199883" y="1657241"/>
                </a:cubicBezTo>
                <a:cubicBezTo>
                  <a:pt x="204071" y="1618859"/>
                  <a:pt x="191392" y="1584952"/>
                  <a:pt x="166149" y="1557127"/>
                </a:cubicBezTo>
                <a:cubicBezTo>
                  <a:pt x="143143" y="1531769"/>
                  <a:pt x="116752" y="1509451"/>
                  <a:pt x="92082" y="1485585"/>
                </a:cubicBezTo>
                <a:cubicBezTo>
                  <a:pt x="84279" y="1478012"/>
                  <a:pt x="77165" y="1469693"/>
                  <a:pt x="69764" y="1461661"/>
                </a:cubicBezTo>
                <a:cubicBezTo>
                  <a:pt x="71313" y="1459136"/>
                  <a:pt x="72805" y="1456612"/>
                  <a:pt x="74354" y="1454030"/>
                </a:cubicBezTo>
                <a:cubicBezTo>
                  <a:pt x="93688" y="1462119"/>
                  <a:pt x="112793" y="1471012"/>
                  <a:pt x="132529" y="1478069"/>
                </a:cubicBezTo>
                <a:cubicBezTo>
                  <a:pt x="171714" y="1492068"/>
                  <a:pt x="210554" y="1508304"/>
                  <a:pt x="250887" y="1517483"/>
                </a:cubicBezTo>
                <a:cubicBezTo>
                  <a:pt x="294030" y="1527236"/>
                  <a:pt x="326445" y="1507156"/>
                  <a:pt x="347214" y="1467742"/>
                </a:cubicBezTo>
                <a:cubicBezTo>
                  <a:pt x="357426" y="1448408"/>
                  <a:pt x="368786" y="1429360"/>
                  <a:pt x="381809" y="1411862"/>
                </a:cubicBezTo>
                <a:cubicBezTo>
                  <a:pt x="387317" y="1404461"/>
                  <a:pt x="398562" y="1397748"/>
                  <a:pt x="407167" y="1397691"/>
                </a:cubicBezTo>
                <a:cubicBezTo>
                  <a:pt x="412331" y="1397691"/>
                  <a:pt x="420707" y="1410657"/>
                  <a:pt x="422199" y="1418804"/>
                </a:cubicBezTo>
                <a:cubicBezTo>
                  <a:pt x="428395" y="1452309"/>
                  <a:pt x="435337" y="1486101"/>
                  <a:pt x="436657" y="1520008"/>
                </a:cubicBezTo>
                <a:cubicBezTo>
                  <a:pt x="438378" y="1566192"/>
                  <a:pt x="450942" y="1581338"/>
                  <a:pt x="497012" y="1576863"/>
                </a:cubicBezTo>
                <a:cubicBezTo>
                  <a:pt x="520477" y="1574568"/>
                  <a:pt x="544860" y="1570896"/>
                  <a:pt x="566317" y="1561889"/>
                </a:cubicBezTo>
                <a:cubicBezTo>
                  <a:pt x="605444" y="1545423"/>
                  <a:pt x="615025" y="1498608"/>
                  <a:pt x="591331" y="1463210"/>
                </a:cubicBezTo>
                <a:cubicBezTo>
                  <a:pt x="527706" y="1368030"/>
                  <a:pt x="465170" y="1272104"/>
                  <a:pt x="401717" y="1176810"/>
                </a:cubicBezTo>
                <a:cubicBezTo>
                  <a:pt x="314283" y="1045600"/>
                  <a:pt x="308717" y="907851"/>
                  <a:pt x="377105" y="769241"/>
                </a:cubicBezTo>
                <a:cubicBezTo>
                  <a:pt x="409348" y="703952"/>
                  <a:pt x="453925" y="644514"/>
                  <a:pt x="496094" y="584676"/>
                </a:cubicBezTo>
                <a:cubicBezTo>
                  <a:pt x="509748" y="565341"/>
                  <a:pt x="512272" y="551572"/>
                  <a:pt x="497585" y="534992"/>
                </a:cubicBezTo>
                <a:cubicBezTo>
                  <a:pt x="475669" y="510207"/>
                  <a:pt x="452893" y="486111"/>
                  <a:pt x="433845" y="465400"/>
                </a:cubicBezTo>
                <a:cubicBezTo>
                  <a:pt x="459261" y="443140"/>
                  <a:pt x="485537" y="423174"/>
                  <a:pt x="507568" y="399308"/>
                </a:cubicBezTo>
                <a:cubicBezTo>
                  <a:pt x="516174" y="389956"/>
                  <a:pt x="519731" y="371023"/>
                  <a:pt x="517608" y="357770"/>
                </a:cubicBezTo>
                <a:cubicBezTo>
                  <a:pt x="511355" y="319331"/>
                  <a:pt x="501028" y="281638"/>
                  <a:pt x="491619" y="240560"/>
                </a:cubicBezTo>
                <a:cubicBezTo>
                  <a:pt x="500397" y="241707"/>
                  <a:pt x="507396" y="242510"/>
                  <a:pt x="514338" y="243543"/>
                </a:cubicBezTo>
                <a:cubicBezTo>
                  <a:pt x="528509" y="245666"/>
                  <a:pt x="542565" y="249682"/>
                  <a:pt x="556736" y="249854"/>
                </a:cubicBezTo>
                <a:cubicBezTo>
                  <a:pt x="645031" y="250887"/>
                  <a:pt x="649391" y="235454"/>
                  <a:pt x="656333" y="166837"/>
                </a:cubicBezTo>
                <a:cubicBezTo>
                  <a:pt x="659833" y="132070"/>
                  <a:pt x="656964" y="96729"/>
                  <a:pt x="656964" y="56798"/>
                </a:cubicBezTo>
                <a:cubicBezTo>
                  <a:pt x="673602" y="69592"/>
                  <a:pt x="687199" y="80779"/>
                  <a:pt x="701485" y="90992"/>
                </a:cubicBezTo>
                <a:cubicBezTo>
                  <a:pt x="764766" y="136028"/>
                  <a:pt x="806532" y="129086"/>
                  <a:pt x="851340" y="66322"/>
                </a:cubicBezTo>
                <a:cubicBezTo>
                  <a:pt x="866199" y="45496"/>
                  <a:pt x="880829" y="24440"/>
                  <a:pt x="897983" y="0"/>
                </a:cubicBezTo>
                <a:cubicBezTo>
                  <a:pt x="926841" y="51118"/>
                  <a:pt x="959830" y="87894"/>
                  <a:pt x="1024545" y="55651"/>
                </a:cubicBezTo>
                <a:cubicBezTo>
                  <a:pt x="1012382" y="76190"/>
                  <a:pt x="999416" y="96385"/>
                  <a:pt x="988229" y="117440"/>
                </a:cubicBezTo>
                <a:cubicBezTo>
                  <a:pt x="974000" y="144175"/>
                  <a:pt x="980598" y="154846"/>
                  <a:pt x="1010776" y="153412"/>
                </a:cubicBezTo>
                <a:cubicBezTo>
                  <a:pt x="1031659" y="152379"/>
                  <a:pt x="1052370" y="148134"/>
                  <a:pt x="1073196" y="145839"/>
                </a:cubicBezTo>
                <a:cubicBezTo>
                  <a:pt x="1122880" y="140331"/>
                  <a:pt x="1163155" y="158461"/>
                  <a:pt x="1186161" y="202063"/>
                </a:cubicBezTo>
                <a:cubicBezTo>
                  <a:pt x="1202340" y="232643"/>
                  <a:pt x="1212667" y="267180"/>
                  <a:pt x="1220756" y="301087"/>
                </a:cubicBezTo>
                <a:cubicBezTo>
                  <a:pt x="1249442" y="421281"/>
                  <a:pt x="1280079" y="540901"/>
                  <a:pt x="1356498" y="641187"/>
                </a:cubicBezTo>
                <a:cubicBezTo>
                  <a:pt x="1387536" y="681921"/>
                  <a:pt x="1426779" y="716229"/>
                  <a:pt x="1461603" y="754152"/>
                </a:cubicBezTo>
                <a:cubicBezTo>
                  <a:pt x="1491781" y="787026"/>
                  <a:pt x="1524770" y="818236"/>
                  <a:pt x="1549382" y="855011"/>
                </a:cubicBezTo>
                <a:cubicBezTo>
                  <a:pt x="1576117" y="894885"/>
                  <a:pt x="1552882" y="940610"/>
                  <a:pt x="1504804" y="946003"/>
                </a:cubicBezTo>
                <a:cubicBezTo>
                  <a:pt x="1458505" y="951167"/>
                  <a:pt x="1412493" y="947380"/>
                  <a:pt x="1385413" y="899188"/>
                </a:cubicBezTo>
                <a:cubicBezTo>
                  <a:pt x="1383233" y="895344"/>
                  <a:pt x="1379160" y="891442"/>
                  <a:pt x="1375087" y="889894"/>
                </a:cubicBezTo>
                <a:cubicBezTo>
                  <a:pt x="1299930" y="861265"/>
                  <a:pt x="1224141" y="835161"/>
                  <a:pt x="1141641" y="844570"/>
                </a:cubicBezTo>
                <a:cubicBezTo>
                  <a:pt x="1131314" y="845775"/>
                  <a:pt x="1120471" y="847381"/>
                  <a:pt x="1111176" y="851684"/>
                </a:cubicBezTo>
                <a:cubicBezTo>
                  <a:pt x="1067918" y="871535"/>
                  <a:pt x="1031774" y="858741"/>
                  <a:pt x="1003490" y="825178"/>
                </a:cubicBezTo>
                <a:cubicBezTo>
                  <a:pt x="977099" y="793796"/>
                  <a:pt x="955297" y="759029"/>
                  <a:pt x="929652" y="723171"/>
                </a:cubicBezTo>
                <a:close/>
              </a:path>
            </a:pathLst>
          </a:custGeom>
          <a:solidFill>
            <a:schemeClr val="accent4"/>
          </a:solidFill>
          <a:ln w="5708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Graphic 17">
            <a:extLst>
              <a:ext uri="{FF2B5EF4-FFF2-40B4-BE49-F238E27FC236}">
                <a16:creationId xmlns:a16="http://schemas.microsoft.com/office/drawing/2014/main" id="{3BF9039A-1A6C-4A07-BA26-2F186F552C10}"/>
              </a:ext>
            </a:extLst>
          </p:cNvPr>
          <p:cNvSpPr/>
          <p:nvPr/>
        </p:nvSpPr>
        <p:spPr>
          <a:xfrm rot="20975569">
            <a:off x="7503226" y="2368802"/>
            <a:ext cx="577673" cy="873288"/>
          </a:xfrm>
          <a:custGeom>
            <a:avLst/>
            <a:gdLst>
              <a:gd name="connsiteX0" fmla="*/ 509828 w 509827"/>
              <a:gd name="connsiteY0" fmla="*/ 448493 h 770723"/>
              <a:gd name="connsiteX1" fmla="*/ 383526 w 509827"/>
              <a:gd name="connsiteY1" fmla="*/ 400201 h 770723"/>
              <a:gd name="connsiteX2" fmla="*/ 340759 w 509827"/>
              <a:gd name="connsiteY2" fmla="*/ 393438 h 770723"/>
              <a:gd name="connsiteX3" fmla="*/ 331234 w 509827"/>
              <a:gd name="connsiteY3" fmla="*/ 434586 h 770723"/>
              <a:gd name="connsiteX4" fmla="*/ 335139 w 509827"/>
              <a:gd name="connsiteY4" fmla="*/ 566889 h 770723"/>
              <a:gd name="connsiteX5" fmla="*/ 425627 w 509827"/>
              <a:gd name="connsiteY5" fmla="*/ 770724 h 770723"/>
              <a:gd name="connsiteX6" fmla="*/ 242461 w 509827"/>
              <a:gd name="connsiteY6" fmla="*/ 617466 h 770723"/>
              <a:gd name="connsiteX7" fmla="*/ 179215 w 509827"/>
              <a:gd name="connsiteY7" fmla="*/ 529551 h 770723"/>
              <a:gd name="connsiteX8" fmla="*/ 144544 w 509827"/>
              <a:gd name="connsiteY8" fmla="*/ 523359 h 770723"/>
              <a:gd name="connsiteX9" fmla="*/ 146259 w 509827"/>
              <a:gd name="connsiteY9" fmla="*/ 553458 h 770723"/>
              <a:gd name="connsiteX10" fmla="*/ 212076 w 509827"/>
              <a:gd name="connsiteY10" fmla="*/ 751959 h 770723"/>
              <a:gd name="connsiteX11" fmla="*/ 160832 w 509827"/>
              <a:gd name="connsiteY11" fmla="*/ 660424 h 770723"/>
              <a:gd name="connsiteX12" fmla="*/ 164832 w 509827"/>
              <a:gd name="connsiteY12" fmla="*/ 749673 h 770723"/>
              <a:gd name="connsiteX13" fmla="*/ 102729 w 509827"/>
              <a:gd name="connsiteY13" fmla="*/ 561459 h 770723"/>
              <a:gd name="connsiteX14" fmla="*/ 60534 w 509827"/>
              <a:gd name="connsiteY14" fmla="*/ 485640 h 770723"/>
              <a:gd name="connsiteX15" fmla="*/ 20910 w 509827"/>
              <a:gd name="connsiteY15" fmla="*/ 432777 h 770723"/>
              <a:gd name="connsiteX16" fmla="*/ 28434 w 509827"/>
              <a:gd name="connsiteY16" fmla="*/ 340479 h 770723"/>
              <a:gd name="connsiteX17" fmla="*/ 204837 w 509827"/>
              <a:gd name="connsiteY17" fmla="*/ 176554 h 770723"/>
              <a:gd name="connsiteX18" fmla="*/ 263321 w 509827"/>
              <a:gd name="connsiteY18" fmla="*/ 90924 h 770723"/>
              <a:gd name="connsiteX19" fmla="*/ 347427 w 509827"/>
              <a:gd name="connsiteY19" fmla="*/ 8533 h 770723"/>
              <a:gd name="connsiteX20" fmla="*/ 367715 w 509827"/>
              <a:gd name="connsiteY20" fmla="*/ 2437 h 770723"/>
              <a:gd name="connsiteX21" fmla="*/ 371525 w 509827"/>
              <a:gd name="connsiteY21" fmla="*/ 24059 h 770723"/>
              <a:gd name="connsiteX22" fmla="*/ 316470 w 509827"/>
              <a:gd name="connsiteY22" fmla="*/ 232847 h 770723"/>
              <a:gd name="connsiteX23" fmla="*/ 330091 w 509827"/>
              <a:gd name="connsiteY23" fmla="*/ 304856 h 770723"/>
              <a:gd name="connsiteX24" fmla="*/ 398862 w 509827"/>
              <a:gd name="connsiteY24" fmla="*/ 290854 h 770723"/>
              <a:gd name="connsiteX25" fmla="*/ 480300 w 509827"/>
              <a:gd name="connsiteY25" fmla="*/ 228751 h 770723"/>
              <a:gd name="connsiteX26" fmla="*/ 502779 w 509827"/>
              <a:gd name="connsiteY26" fmla="*/ 246849 h 770723"/>
              <a:gd name="connsiteX27" fmla="*/ 509828 w 509827"/>
              <a:gd name="connsiteY27" fmla="*/ 448493 h 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09827" h="770723">
                <a:moveTo>
                  <a:pt x="509828" y="448493"/>
                </a:moveTo>
                <a:cubicBezTo>
                  <a:pt x="453726" y="447540"/>
                  <a:pt x="415816" y="430014"/>
                  <a:pt x="383526" y="400201"/>
                </a:cubicBezTo>
                <a:cubicBezTo>
                  <a:pt x="370287" y="388009"/>
                  <a:pt x="357237" y="384199"/>
                  <a:pt x="340759" y="393438"/>
                </a:cubicBezTo>
                <a:cubicBezTo>
                  <a:pt x="321804" y="404011"/>
                  <a:pt x="327519" y="418680"/>
                  <a:pt x="331234" y="434586"/>
                </a:cubicBezTo>
                <a:cubicBezTo>
                  <a:pt x="341521" y="478306"/>
                  <a:pt x="337425" y="522978"/>
                  <a:pt x="335139" y="566889"/>
                </a:cubicBezTo>
                <a:cubicBezTo>
                  <a:pt x="330853" y="650613"/>
                  <a:pt x="343998" y="724432"/>
                  <a:pt x="425627" y="770724"/>
                </a:cubicBezTo>
                <a:cubicBezTo>
                  <a:pt x="343617" y="743006"/>
                  <a:pt x="285324" y="688809"/>
                  <a:pt x="242461" y="617466"/>
                </a:cubicBezTo>
                <a:cubicBezTo>
                  <a:pt x="223697" y="586224"/>
                  <a:pt x="207981" y="553363"/>
                  <a:pt x="179215" y="529551"/>
                </a:cubicBezTo>
                <a:cubicBezTo>
                  <a:pt x="168928" y="520978"/>
                  <a:pt x="156260" y="515073"/>
                  <a:pt x="144544" y="523359"/>
                </a:cubicBezTo>
                <a:cubicBezTo>
                  <a:pt x="132257" y="532027"/>
                  <a:pt x="142925" y="544410"/>
                  <a:pt x="146259" y="553458"/>
                </a:cubicBezTo>
                <a:cubicBezTo>
                  <a:pt x="170166" y="618228"/>
                  <a:pt x="195312" y="682617"/>
                  <a:pt x="212076" y="751959"/>
                </a:cubicBezTo>
                <a:cubicBezTo>
                  <a:pt x="196360" y="723861"/>
                  <a:pt x="180549" y="695667"/>
                  <a:pt x="160832" y="660424"/>
                </a:cubicBezTo>
                <a:cubicBezTo>
                  <a:pt x="152640" y="696810"/>
                  <a:pt x="178739" y="720051"/>
                  <a:pt x="164832" y="749673"/>
                </a:cubicBezTo>
                <a:cubicBezTo>
                  <a:pt x="143592" y="687094"/>
                  <a:pt x="118636" y="625372"/>
                  <a:pt x="102729" y="561459"/>
                </a:cubicBezTo>
                <a:cubicBezTo>
                  <a:pt x="95014" y="530313"/>
                  <a:pt x="82441" y="507357"/>
                  <a:pt x="60534" y="485640"/>
                </a:cubicBezTo>
                <a:cubicBezTo>
                  <a:pt x="45008" y="470305"/>
                  <a:pt x="35102" y="449636"/>
                  <a:pt x="20910" y="432777"/>
                </a:cubicBezTo>
                <a:cubicBezTo>
                  <a:pt x="-7665" y="398772"/>
                  <a:pt x="-8618" y="378103"/>
                  <a:pt x="28434" y="340479"/>
                </a:cubicBezTo>
                <a:cubicBezTo>
                  <a:pt x="85108" y="283044"/>
                  <a:pt x="146735" y="231894"/>
                  <a:pt x="204837" y="176554"/>
                </a:cubicBezTo>
                <a:cubicBezTo>
                  <a:pt x="229317" y="153218"/>
                  <a:pt x="245223" y="120452"/>
                  <a:pt x="263321" y="90924"/>
                </a:cubicBezTo>
                <a:cubicBezTo>
                  <a:pt x="284562" y="56158"/>
                  <a:pt x="316185" y="32727"/>
                  <a:pt x="347427" y="8533"/>
                </a:cubicBezTo>
                <a:cubicBezTo>
                  <a:pt x="353618" y="3675"/>
                  <a:pt x="360952" y="-3945"/>
                  <a:pt x="367715" y="2437"/>
                </a:cubicBezTo>
                <a:cubicBezTo>
                  <a:pt x="372096" y="6628"/>
                  <a:pt x="374287" y="18534"/>
                  <a:pt x="371525" y="24059"/>
                </a:cubicBezTo>
                <a:cubicBezTo>
                  <a:pt x="338283" y="89972"/>
                  <a:pt x="343998" y="165981"/>
                  <a:pt x="316470" y="232847"/>
                </a:cubicBezTo>
                <a:cubicBezTo>
                  <a:pt x="304469" y="262089"/>
                  <a:pt x="306088" y="286377"/>
                  <a:pt x="330091" y="304856"/>
                </a:cubicBezTo>
                <a:cubicBezTo>
                  <a:pt x="356094" y="324858"/>
                  <a:pt x="377716" y="314286"/>
                  <a:pt x="398862" y="290854"/>
                </a:cubicBezTo>
                <a:cubicBezTo>
                  <a:pt x="421626" y="265518"/>
                  <a:pt x="442962" y="236562"/>
                  <a:pt x="480300" y="228751"/>
                </a:cubicBezTo>
                <a:cubicBezTo>
                  <a:pt x="498017" y="225036"/>
                  <a:pt x="516019" y="229894"/>
                  <a:pt x="502779" y="246849"/>
                </a:cubicBezTo>
                <a:cubicBezTo>
                  <a:pt x="449725" y="314571"/>
                  <a:pt x="470109" y="379532"/>
                  <a:pt x="509828" y="44849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9">
            <a:extLst>
              <a:ext uri="{FF2B5EF4-FFF2-40B4-BE49-F238E27FC236}">
                <a16:creationId xmlns:a16="http://schemas.microsoft.com/office/drawing/2014/main" id="{0E62D966-B568-4793-B253-18248C702DBF}"/>
              </a:ext>
            </a:extLst>
          </p:cNvPr>
          <p:cNvSpPr/>
          <p:nvPr/>
        </p:nvSpPr>
        <p:spPr>
          <a:xfrm rot="20560002">
            <a:off x="8426185" y="3380484"/>
            <a:ext cx="1148565" cy="422668"/>
          </a:xfrm>
          <a:custGeom>
            <a:avLst/>
            <a:gdLst>
              <a:gd name="connsiteX0" fmla="*/ 12192000 w 12192000"/>
              <a:gd name="connsiteY0" fmla="*/ 2540635 h 4486619"/>
              <a:gd name="connsiteX1" fmla="*/ 12192000 w 12192000"/>
              <a:gd name="connsiteY1" fmla="*/ 2597785 h 4486619"/>
              <a:gd name="connsiteX2" fmla="*/ 12140089 w 12192000"/>
              <a:gd name="connsiteY2" fmla="*/ 2667889 h 4486619"/>
              <a:gd name="connsiteX3" fmla="*/ 11852720 w 12192000"/>
              <a:gd name="connsiteY3" fmla="*/ 2736183 h 4486619"/>
              <a:gd name="connsiteX4" fmla="*/ 11492865 w 12192000"/>
              <a:gd name="connsiteY4" fmla="*/ 2783903 h 4486619"/>
              <a:gd name="connsiteX5" fmla="*/ 11045857 w 12192000"/>
              <a:gd name="connsiteY5" fmla="*/ 2779617 h 4486619"/>
              <a:gd name="connsiteX6" fmla="*/ 10399871 w 12192000"/>
              <a:gd name="connsiteY6" fmla="*/ 2746946 h 4486619"/>
              <a:gd name="connsiteX7" fmla="*/ 10275284 w 12192000"/>
              <a:gd name="connsiteY7" fmla="*/ 2792476 h 4486619"/>
              <a:gd name="connsiteX8" fmla="*/ 10145649 w 12192000"/>
              <a:gd name="connsiteY8" fmla="*/ 2904300 h 4486619"/>
              <a:gd name="connsiteX9" fmla="*/ 9702736 w 12192000"/>
              <a:gd name="connsiteY9" fmla="*/ 3247771 h 4486619"/>
              <a:gd name="connsiteX10" fmla="*/ 9329451 w 12192000"/>
              <a:gd name="connsiteY10" fmla="*/ 3516662 h 4486619"/>
              <a:gd name="connsiteX11" fmla="*/ 9269063 w 12192000"/>
              <a:gd name="connsiteY11" fmla="*/ 3560953 h 4486619"/>
              <a:gd name="connsiteX12" fmla="*/ 9274493 w 12192000"/>
              <a:gd name="connsiteY12" fmla="*/ 3568763 h 4486619"/>
              <a:gd name="connsiteX13" fmla="*/ 9426130 w 12192000"/>
              <a:gd name="connsiteY13" fmla="*/ 3539141 h 4486619"/>
              <a:gd name="connsiteX14" fmla="*/ 9434417 w 12192000"/>
              <a:gd name="connsiteY14" fmla="*/ 3559334 h 4486619"/>
              <a:gd name="connsiteX15" fmla="*/ 9381744 w 12192000"/>
              <a:gd name="connsiteY15" fmla="*/ 3596577 h 4486619"/>
              <a:gd name="connsiteX16" fmla="*/ 9334881 w 12192000"/>
              <a:gd name="connsiteY16" fmla="*/ 3660013 h 4486619"/>
              <a:gd name="connsiteX17" fmla="*/ 9261062 w 12192000"/>
              <a:gd name="connsiteY17" fmla="*/ 3740213 h 4486619"/>
              <a:gd name="connsiteX18" fmla="*/ 9199150 w 12192000"/>
              <a:gd name="connsiteY18" fmla="*/ 3759930 h 4486619"/>
              <a:gd name="connsiteX19" fmla="*/ 9277541 w 12192000"/>
              <a:gd name="connsiteY19" fmla="*/ 3771360 h 4486619"/>
              <a:gd name="connsiteX20" fmla="*/ 9349359 w 12192000"/>
              <a:gd name="connsiteY20" fmla="*/ 3816699 h 4486619"/>
              <a:gd name="connsiteX21" fmla="*/ 9379458 w 12192000"/>
              <a:gd name="connsiteY21" fmla="*/ 3913569 h 4486619"/>
              <a:gd name="connsiteX22" fmla="*/ 9309735 w 12192000"/>
              <a:gd name="connsiteY22" fmla="*/ 4020820 h 4486619"/>
              <a:gd name="connsiteX23" fmla="*/ 9271349 w 12192000"/>
              <a:gd name="connsiteY23" fmla="*/ 4027869 h 4486619"/>
              <a:gd name="connsiteX24" fmla="*/ 9272397 w 12192000"/>
              <a:gd name="connsiteY24" fmla="*/ 4034822 h 4486619"/>
              <a:gd name="connsiteX25" fmla="*/ 9344216 w 12192000"/>
              <a:gd name="connsiteY25" fmla="*/ 4042061 h 4486619"/>
              <a:gd name="connsiteX26" fmla="*/ 9290399 w 12192000"/>
              <a:gd name="connsiteY26" fmla="*/ 4108450 h 4486619"/>
              <a:gd name="connsiteX27" fmla="*/ 9040083 w 12192000"/>
              <a:gd name="connsiteY27" fmla="*/ 4127786 h 4486619"/>
              <a:gd name="connsiteX28" fmla="*/ 8388001 w 12192000"/>
              <a:gd name="connsiteY28" fmla="*/ 4114737 h 4486619"/>
              <a:gd name="connsiteX29" fmla="*/ 8178927 w 12192000"/>
              <a:gd name="connsiteY29" fmla="*/ 4120833 h 4486619"/>
              <a:gd name="connsiteX30" fmla="*/ 8100727 w 12192000"/>
              <a:gd name="connsiteY30" fmla="*/ 4136263 h 4486619"/>
              <a:gd name="connsiteX31" fmla="*/ 7917180 w 12192000"/>
              <a:gd name="connsiteY31" fmla="*/ 4168838 h 4486619"/>
              <a:gd name="connsiteX32" fmla="*/ 7641527 w 12192000"/>
              <a:gd name="connsiteY32" fmla="*/ 4261136 h 4486619"/>
              <a:gd name="connsiteX33" fmla="*/ 7551992 w 12192000"/>
              <a:gd name="connsiteY33" fmla="*/ 4268565 h 4486619"/>
              <a:gd name="connsiteX34" fmla="*/ 7304342 w 12192000"/>
              <a:gd name="connsiteY34" fmla="*/ 4300950 h 4486619"/>
              <a:gd name="connsiteX35" fmla="*/ 6495193 w 12192000"/>
              <a:gd name="connsiteY35" fmla="*/ 4281424 h 4486619"/>
              <a:gd name="connsiteX36" fmla="*/ 6350032 w 12192000"/>
              <a:gd name="connsiteY36" fmla="*/ 4279805 h 4486619"/>
              <a:gd name="connsiteX37" fmla="*/ 6156674 w 12192000"/>
              <a:gd name="connsiteY37" fmla="*/ 4244086 h 4486619"/>
              <a:gd name="connsiteX38" fmla="*/ 6128957 w 12192000"/>
              <a:gd name="connsiteY38" fmla="*/ 4252849 h 4486619"/>
              <a:gd name="connsiteX39" fmla="*/ 6135815 w 12192000"/>
              <a:gd name="connsiteY39" fmla="*/ 4282186 h 4486619"/>
              <a:gd name="connsiteX40" fmla="*/ 6155818 w 12192000"/>
              <a:gd name="connsiteY40" fmla="*/ 4343051 h 4486619"/>
              <a:gd name="connsiteX41" fmla="*/ 6167724 w 12192000"/>
              <a:gd name="connsiteY41" fmla="*/ 4377246 h 4486619"/>
              <a:gd name="connsiteX42" fmla="*/ 6166676 w 12192000"/>
              <a:gd name="connsiteY42" fmla="*/ 4461637 h 4486619"/>
              <a:gd name="connsiteX43" fmla="*/ 6068473 w 12192000"/>
              <a:gd name="connsiteY43" fmla="*/ 4466400 h 4486619"/>
              <a:gd name="connsiteX44" fmla="*/ 6032849 w 12192000"/>
              <a:gd name="connsiteY44" fmla="*/ 4444683 h 4486619"/>
              <a:gd name="connsiteX45" fmla="*/ 5745480 w 12192000"/>
              <a:gd name="connsiteY45" fmla="*/ 4328954 h 4486619"/>
              <a:gd name="connsiteX46" fmla="*/ 5533644 w 12192000"/>
              <a:gd name="connsiteY46" fmla="*/ 4204081 h 4486619"/>
              <a:gd name="connsiteX47" fmla="*/ 5529930 w 12192000"/>
              <a:gd name="connsiteY47" fmla="*/ 4201319 h 4486619"/>
              <a:gd name="connsiteX48" fmla="*/ 5265706 w 12192000"/>
              <a:gd name="connsiteY48" fmla="*/ 4061301 h 4486619"/>
              <a:gd name="connsiteX49" fmla="*/ 5059204 w 12192000"/>
              <a:gd name="connsiteY49" fmla="*/ 3977577 h 4486619"/>
              <a:gd name="connsiteX50" fmla="*/ 4288155 w 12192000"/>
              <a:gd name="connsiteY50" fmla="*/ 3760883 h 4486619"/>
              <a:gd name="connsiteX51" fmla="*/ 3623691 w 12192000"/>
              <a:gd name="connsiteY51" fmla="*/ 3461512 h 4486619"/>
              <a:gd name="connsiteX52" fmla="*/ 3457956 w 12192000"/>
              <a:gd name="connsiteY52" fmla="*/ 3359213 h 4486619"/>
              <a:gd name="connsiteX53" fmla="*/ 3107817 w 12192000"/>
              <a:gd name="connsiteY53" fmla="*/ 3122708 h 4486619"/>
              <a:gd name="connsiteX54" fmla="*/ 2812447 w 12192000"/>
              <a:gd name="connsiteY54" fmla="*/ 2917158 h 4486619"/>
              <a:gd name="connsiteX55" fmla="*/ 2526983 w 12192000"/>
              <a:gd name="connsiteY55" fmla="*/ 2695988 h 4486619"/>
              <a:gd name="connsiteX56" fmla="*/ 2012633 w 12192000"/>
              <a:gd name="connsiteY56" fmla="*/ 2388807 h 4486619"/>
              <a:gd name="connsiteX57" fmla="*/ 1812322 w 12192000"/>
              <a:gd name="connsiteY57" fmla="*/ 2209451 h 4486619"/>
              <a:gd name="connsiteX58" fmla="*/ 1455230 w 12192000"/>
              <a:gd name="connsiteY58" fmla="*/ 1907889 h 4486619"/>
              <a:gd name="connsiteX59" fmla="*/ 1241108 w 12192000"/>
              <a:gd name="connsiteY59" fmla="*/ 1760252 h 4486619"/>
              <a:gd name="connsiteX60" fmla="*/ 879824 w 12192000"/>
              <a:gd name="connsiteY60" fmla="*/ 1431735 h 4486619"/>
              <a:gd name="connsiteX61" fmla="*/ 553498 w 12192000"/>
              <a:gd name="connsiteY61" fmla="*/ 1181608 h 4486619"/>
              <a:gd name="connsiteX62" fmla="*/ 459010 w 12192000"/>
              <a:gd name="connsiteY62" fmla="*/ 1119505 h 4486619"/>
              <a:gd name="connsiteX63" fmla="*/ 268129 w 12192000"/>
              <a:gd name="connsiteY63" fmla="*/ 949198 h 4486619"/>
              <a:gd name="connsiteX64" fmla="*/ 228981 w 12192000"/>
              <a:gd name="connsiteY64" fmla="*/ 924242 h 4486619"/>
              <a:gd name="connsiteX65" fmla="*/ 45244 w 12192000"/>
              <a:gd name="connsiteY65" fmla="*/ 792416 h 4486619"/>
              <a:gd name="connsiteX66" fmla="*/ 0 w 12192000"/>
              <a:gd name="connsiteY66" fmla="*/ 740219 h 4486619"/>
              <a:gd name="connsiteX67" fmla="*/ 0 w 12192000"/>
              <a:gd name="connsiteY67" fmla="*/ 654494 h 4486619"/>
              <a:gd name="connsiteX68" fmla="*/ 135541 w 12192000"/>
              <a:gd name="connsiteY68" fmla="*/ 603155 h 4486619"/>
              <a:gd name="connsiteX69" fmla="*/ 82010 w 12192000"/>
              <a:gd name="connsiteY69" fmla="*/ 412274 h 4486619"/>
              <a:gd name="connsiteX70" fmla="*/ 211074 w 12192000"/>
              <a:gd name="connsiteY70" fmla="*/ 305784 h 4486619"/>
              <a:gd name="connsiteX71" fmla="*/ 489775 w 12192000"/>
              <a:gd name="connsiteY71" fmla="*/ 206629 h 4486619"/>
              <a:gd name="connsiteX72" fmla="*/ 725329 w 12192000"/>
              <a:gd name="connsiteY72" fmla="*/ 136430 h 4486619"/>
              <a:gd name="connsiteX73" fmla="*/ 1291018 w 12192000"/>
              <a:gd name="connsiteY73" fmla="*/ 37465 h 4486619"/>
              <a:gd name="connsiteX74" fmla="*/ 1458754 w 12192000"/>
              <a:gd name="connsiteY74" fmla="*/ 10033 h 4486619"/>
              <a:gd name="connsiteX75" fmla="*/ 1803749 w 12192000"/>
              <a:gd name="connsiteY75" fmla="*/ 1746 h 4486619"/>
              <a:gd name="connsiteX76" fmla="*/ 2011775 w 12192000"/>
              <a:gd name="connsiteY76" fmla="*/ 44704 h 4486619"/>
              <a:gd name="connsiteX77" fmla="*/ 2308003 w 12192000"/>
              <a:gd name="connsiteY77" fmla="*/ 117189 h 4486619"/>
              <a:gd name="connsiteX78" fmla="*/ 2650712 w 12192000"/>
              <a:gd name="connsiteY78" fmla="*/ 217678 h 4486619"/>
              <a:gd name="connsiteX79" fmla="*/ 3006471 w 12192000"/>
              <a:gd name="connsiteY79" fmla="*/ 330549 h 4486619"/>
              <a:gd name="connsiteX80" fmla="*/ 3336893 w 12192000"/>
              <a:gd name="connsiteY80" fmla="*/ 449231 h 4486619"/>
              <a:gd name="connsiteX81" fmla="*/ 3566065 w 12192000"/>
              <a:gd name="connsiteY81" fmla="*/ 523907 h 4486619"/>
              <a:gd name="connsiteX82" fmla="*/ 3842290 w 12192000"/>
              <a:gd name="connsiteY82" fmla="*/ 645065 h 4486619"/>
              <a:gd name="connsiteX83" fmla="*/ 4601814 w 12192000"/>
              <a:gd name="connsiteY83" fmla="*/ 937958 h 4486619"/>
              <a:gd name="connsiteX84" fmla="*/ 4884515 w 12192000"/>
              <a:gd name="connsiteY84" fmla="*/ 1070546 h 4486619"/>
              <a:gd name="connsiteX85" fmla="*/ 5076635 w 12192000"/>
              <a:gd name="connsiteY85" fmla="*/ 1130554 h 4486619"/>
              <a:gd name="connsiteX86" fmla="*/ 5227225 w 12192000"/>
              <a:gd name="connsiteY86" fmla="*/ 1043686 h 4486619"/>
              <a:gd name="connsiteX87" fmla="*/ 5320760 w 12192000"/>
              <a:gd name="connsiteY87" fmla="*/ 875760 h 4486619"/>
              <a:gd name="connsiteX88" fmla="*/ 5498687 w 12192000"/>
              <a:gd name="connsiteY88" fmla="*/ 577628 h 4486619"/>
              <a:gd name="connsiteX89" fmla="*/ 5563458 w 12192000"/>
              <a:gd name="connsiteY89" fmla="*/ 467138 h 4486619"/>
              <a:gd name="connsiteX90" fmla="*/ 5714333 w 12192000"/>
              <a:gd name="connsiteY90" fmla="*/ 492665 h 4486619"/>
              <a:gd name="connsiteX91" fmla="*/ 5813679 w 12192000"/>
              <a:gd name="connsiteY91" fmla="*/ 532098 h 4486619"/>
              <a:gd name="connsiteX92" fmla="*/ 5822347 w 12192000"/>
              <a:gd name="connsiteY92" fmla="*/ 534384 h 4486619"/>
              <a:gd name="connsiteX93" fmla="*/ 5847683 w 12192000"/>
              <a:gd name="connsiteY93" fmla="*/ 647827 h 4486619"/>
              <a:gd name="connsiteX94" fmla="*/ 5939028 w 12192000"/>
              <a:gd name="connsiteY94" fmla="*/ 714216 h 4486619"/>
              <a:gd name="connsiteX95" fmla="*/ 5959983 w 12192000"/>
              <a:gd name="connsiteY95" fmla="*/ 768128 h 4486619"/>
              <a:gd name="connsiteX96" fmla="*/ 6027039 w 12192000"/>
              <a:gd name="connsiteY96" fmla="*/ 840613 h 4486619"/>
              <a:gd name="connsiteX97" fmla="*/ 6138291 w 12192000"/>
              <a:gd name="connsiteY97" fmla="*/ 926909 h 4486619"/>
              <a:gd name="connsiteX98" fmla="*/ 6279643 w 12192000"/>
              <a:gd name="connsiteY98" fmla="*/ 1083215 h 4486619"/>
              <a:gd name="connsiteX99" fmla="*/ 6308218 w 12192000"/>
              <a:gd name="connsiteY99" fmla="*/ 1105503 h 4486619"/>
              <a:gd name="connsiteX100" fmla="*/ 6360319 w 12192000"/>
              <a:gd name="connsiteY100" fmla="*/ 1124172 h 4486619"/>
              <a:gd name="connsiteX101" fmla="*/ 6414421 w 12192000"/>
              <a:gd name="connsiteY101" fmla="*/ 1222565 h 4486619"/>
              <a:gd name="connsiteX102" fmla="*/ 6450997 w 12192000"/>
              <a:gd name="connsiteY102" fmla="*/ 1267619 h 4486619"/>
              <a:gd name="connsiteX103" fmla="*/ 6495574 w 12192000"/>
              <a:gd name="connsiteY103" fmla="*/ 1350867 h 4486619"/>
              <a:gd name="connsiteX104" fmla="*/ 6557487 w 12192000"/>
              <a:gd name="connsiteY104" fmla="*/ 1415637 h 4486619"/>
              <a:gd name="connsiteX105" fmla="*/ 6587681 w 12192000"/>
              <a:gd name="connsiteY105" fmla="*/ 1446117 h 4486619"/>
              <a:gd name="connsiteX106" fmla="*/ 6646260 w 12192000"/>
              <a:gd name="connsiteY106" fmla="*/ 1493361 h 4486619"/>
              <a:gd name="connsiteX107" fmla="*/ 6706553 w 12192000"/>
              <a:gd name="connsiteY107" fmla="*/ 1619377 h 4486619"/>
              <a:gd name="connsiteX108" fmla="*/ 6676358 w 12192000"/>
              <a:gd name="connsiteY108" fmla="*/ 1694339 h 4486619"/>
              <a:gd name="connsiteX109" fmla="*/ 6645402 w 12192000"/>
              <a:gd name="connsiteY109" fmla="*/ 1726628 h 4486619"/>
              <a:gd name="connsiteX110" fmla="*/ 6664928 w 12192000"/>
              <a:gd name="connsiteY110" fmla="*/ 1778825 h 4486619"/>
              <a:gd name="connsiteX111" fmla="*/ 6728555 w 12192000"/>
              <a:gd name="connsiteY111" fmla="*/ 1809972 h 4486619"/>
              <a:gd name="connsiteX112" fmla="*/ 7422166 w 12192000"/>
              <a:gd name="connsiteY112" fmla="*/ 2164207 h 4486619"/>
              <a:gd name="connsiteX113" fmla="*/ 7465886 w 12192000"/>
              <a:gd name="connsiteY113" fmla="*/ 2181733 h 4486619"/>
              <a:gd name="connsiteX114" fmla="*/ 7747730 w 12192000"/>
              <a:gd name="connsiteY114" fmla="*/ 2258981 h 4486619"/>
              <a:gd name="connsiteX115" fmla="*/ 8024146 w 12192000"/>
              <a:gd name="connsiteY115" fmla="*/ 2316416 h 4486619"/>
              <a:gd name="connsiteX116" fmla="*/ 8313325 w 12192000"/>
              <a:gd name="connsiteY116" fmla="*/ 2340610 h 4486619"/>
              <a:gd name="connsiteX117" fmla="*/ 8707660 w 12192000"/>
              <a:gd name="connsiteY117" fmla="*/ 2284412 h 4486619"/>
              <a:gd name="connsiteX118" fmla="*/ 8729758 w 12192000"/>
              <a:gd name="connsiteY118" fmla="*/ 2264315 h 4486619"/>
              <a:gd name="connsiteX119" fmla="*/ 8736806 w 12192000"/>
              <a:gd name="connsiteY119" fmla="*/ 2142966 h 4486619"/>
              <a:gd name="connsiteX120" fmla="*/ 8786622 w 12192000"/>
              <a:gd name="connsiteY120" fmla="*/ 1983041 h 4486619"/>
              <a:gd name="connsiteX121" fmla="*/ 9065228 w 12192000"/>
              <a:gd name="connsiteY121" fmla="*/ 1874742 h 4486619"/>
              <a:gd name="connsiteX122" fmla="*/ 9096946 w 12192000"/>
              <a:gd name="connsiteY122" fmla="*/ 1881981 h 4486619"/>
              <a:gd name="connsiteX123" fmla="*/ 9258014 w 12192000"/>
              <a:gd name="connsiteY123" fmla="*/ 2029428 h 4486619"/>
              <a:gd name="connsiteX124" fmla="*/ 9244012 w 12192000"/>
              <a:gd name="connsiteY124" fmla="*/ 2106486 h 4486619"/>
              <a:gd name="connsiteX125" fmla="*/ 9025604 w 12192000"/>
              <a:gd name="connsiteY125" fmla="*/ 2300415 h 4486619"/>
              <a:gd name="connsiteX126" fmla="*/ 9031224 w 12192000"/>
              <a:gd name="connsiteY126" fmla="*/ 2313940 h 4486619"/>
              <a:gd name="connsiteX127" fmla="*/ 9121330 w 12192000"/>
              <a:gd name="connsiteY127" fmla="*/ 2304987 h 4486619"/>
              <a:gd name="connsiteX128" fmla="*/ 9316308 w 12192000"/>
              <a:gd name="connsiteY128" fmla="*/ 2246598 h 4486619"/>
              <a:gd name="connsiteX129" fmla="*/ 9707213 w 12192000"/>
              <a:gd name="connsiteY129" fmla="*/ 2086388 h 4486619"/>
              <a:gd name="connsiteX130" fmla="*/ 10005822 w 12192000"/>
              <a:gd name="connsiteY130" fmla="*/ 1926368 h 4486619"/>
              <a:gd name="connsiteX131" fmla="*/ 10275570 w 12192000"/>
              <a:gd name="connsiteY131" fmla="*/ 1695863 h 4486619"/>
              <a:gd name="connsiteX132" fmla="*/ 10456069 w 12192000"/>
              <a:gd name="connsiteY132" fmla="*/ 1551273 h 4486619"/>
              <a:gd name="connsiteX133" fmla="*/ 10640473 w 12192000"/>
              <a:gd name="connsiteY133" fmla="*/ 1421352 h 4486619"/>
              <a:gd name="connsiteX134" fmla="*/ 10722673 w 12192000"/>
              <a:gd name="connsiteY134" fmla="*/ 1385919 h 4486619"/>
              <a:gd name="connsiteX135" fmla="*/ 10856309 w 12192000"/>
              <a:gd name="connsiteY135" fmla="*/ 1291622 h 4486619"/>
              <a:gd name="connsiteX136" fmla="*/ 11168919 w 12192000"/>
              <a:gd name="connsiteY136" fmla="*/ 1154366 h 4486619"/>
              <a:gd name="connsiteX137" fmla="*/ 11420189 w 12192000"/>
              <a:gd name="connsiteY137" fmla="*/ 1128744 h 4486619"/>
              <a:gd name="connsiteX138" fmla="*/ 11639169 w 12192000"/>
              <a:gd name="connsiteY138" fmla="*/ 1154176 h 4486619"/>
              <a:gd name="connsiteX139" fmla="*/ 11753278 w 12192000"/>
              <a:gd name="connsiteY139" fmla="*/ 1327436 h 4486619"/>
              <a:gd name="connsiteX140" fmla="*/ 11744897 w 12192000"/>
              <a:gd name="connsiteY140" fmla="*/ 1596707 h 4486619"/>
              <a:gd name="connsiteX141" fmla="*/ 11796426 w 12192000"/>
              <a:gd name="connsiteY141" fmla="*/ 1685957 h 4486619"/>
              <a:gd name="connsiteX142" fmla="*/ 11818048 w 12192000"/>
              <a:gd name="connsiteY142" fmla="*/ 1744440 h 4486619"/>
              <a:gd name="connsiteX143" fmla="*/ 11826812 w 12192000"/>
              <a:gd name="connsiteY143" fmla="*/ 1905698 h 4486619"/>
              <a:gd name="connsiteX144" fmla="*/ 11827287 w 12192000"/>
              <a:gd name="connsiteY144" fmla="*/ 1927225 h 4486619"/>
              <a:gd name="connsiteX145" fmla="*/ 11911203 w 12192000"/>
              <a:gd name="connsiteY145" fmla="*/ 1950561 h 4486619"/>
              <a:gd name="connsiteX146" fmla="*/ 11988165 w 12192000"/>
              <a:gd name="connsiteY146" fmla="*/ 2075910 h 4486619"/>
              <a:gd name="connsiteX147" fmla="*/ 12002834 w 12192000"/>
              <a:gd name="connsiteY147" fmla="*/ 2093627 h 4486619"/>
              <a:gd name="connsiteX148" fmla="*/ 12065889 w 12192000"/>
              <a:gd name="connsiteY148" fmla="*/ 2241550 h 4486619"/>
              <a:gd name="connsiteX149" fmla="*/ 12071128 w 12192000"/>
              <a:gd name="connsiteY149" fmla="*/ 2364899 h 4486619"/>
              <a:gd name="connsiteX150" fmla="*/ 12119420 w 12192000"/>
              <a:gd name="connsiteY150" fmla="*/ 2450719 h 4486619"/>
              <a:gd name="connsiteX151" fmla="*/ 12192000 w 12192000"/>
              <a:gd name="connsiteY151" fmla="*/ 2540635 h 448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2192000" h="4486619">
                <a:moveTo>
                  <a:pt x="12192000" y="2540635"/>
                </a:moveTo>
                <a:cubicBezTo>
                  <a:pt x="12192000" y="2559685"/>
                  <a:pt x="12192000" y="2578735"/>
                  <a:pt x="12192000" y="2597785"/>
                </a:cubicBezTo>
                <a:cubicBezTo>
                  <a:pt x="12172759" y="2619788"/>
                  <a:pt x="12193620" y="2672270"/>
                  <a:pt x="12140089" y="2667889"/>
                </a:cubicBezTo>
                <a:cubicBezTo>
                  <a:pt x="12037123" y="2659412"/>
                  <a:pt x="11946541" y="2709513"/>
                  <a:pt x="11852720" y="2736183"/>
                </a:cubicBezTo>
                <a:cubicBezTo>
                  <a:pt x="11733562" y="2770187"/>
                  <a:pt x="11612595" y="2774760"/>
                  <a:pt x="11492865" y="2783903"/>
                </a:cubicBezTo>
                <a:cubicBezTo>
                  <a:pt x="11344847" y="2795143"/>
                  <a:pt x="11194828" y="2785428"/>
                  <a:pt x="11045857" y="2779617"/>
                </a:cubicBezTo>
                <a:cubicBezTo>
                  <a:pt x="10830402" y="2771235"/>
                  <a:pt x="10615136" y="2758948"/>
                  <a:pt x="10399871" y="2746946"/>
                </a:cubicBezTo>
                <a:cubicBezTo>
                  <a:pt x="10350722" y="2744184"/>
                  <a:pt x="10311099" y="2759043"/>
                  <a:pt x="10275284" y="2792476"/>
                </a:cubicBezTo>
                <a:cubicBezTo>
                  <a:pt x="10233565" y="2831433"/>
                  <a:pt x="10190416" y="2869057"/>
                  <a:pt x="10145649" y="2904300"/>
                </a:cubicBezTo>
                <a:cubicBezTo>
                  <a:pt x="9998773" y="3019743"/>
                  <a:pt x="9852088" y="3135567"/>
                  <a:pt x="9702736" y="3247771"/>
                </a:cubicBezTo>
                <a:cubicBezTo>
                  <a:pt x="9580245" y="3339878"/>
                  <a:pt x="9454039" y="3427127"/>
                  <a:pt x="9329451" y="3516662"/>
                </a:cubicBezTo>
                <a:cubicBezTo>
                  <a:pt x="9309164" y="3531235"/>
                  <a:pt x="9289161" y="3546189"/>
                  <a:pt x="9269063" y="3560953"/>
                </a:cubicBezTo>
                <a:cubicBezTo>
                  <a:pt x="9270873" y="3563525"/>
                  <a:pt x="9272683" y="3566192"/>
                  <a:pt x="9274493" y="3568763"/>
                </a:cubicBezTo>
                <a:cubicBezTo>
                  <a:pt x="9325070" y="3558858"/>
                  <a:pt x="9375553" y="3549047"/>
                  <a:pt x="9426130" y="3539141"/>
                </a:cubicBezTo>
                <a:cubicBezTo>
                  <a:pt x="9428892" y="3545903"/>
                  <a:pt x="9431655" y="3552571"/>
                  <a:pt x="9434417" y="3559334"/>
                </a:cubicBezTo>
                <a:cubicBezTo>
                  <a:pt x="9416891" y="3571907"/>
                  <a:pt x="9400508" y="3586385"/>
                  <a:pt x="9381744" y="3596577"/>
                </a:cubicBezTo>
                <a:cubicBezTo>
                  <a:pt x="9355550" y="3610864"/>
                  <a:pt x="9329071" y="3625247"/>
                  <a:pt x="9334881" y="3660013"/>
                </a:cubicBezTo>
                <a:cubicBezTo>
                  <a:pt x="9345073" y="3720497"/>
                  <a:pt x="9305163" y="3730688"/>
                  <a:pt x="9261062" y="3740213"/>
                </a:cubicBezTo>
                <a:cubicBezTo>
                  <a:pt x="9240012" y="3744786"/>
                  <a:pt x="9219724" y="3753168"/>
                  <a:pt x="9199150" y="3759930"/>
                </a:cubicBezTo>
                <a:cubicBezTo>
                  <a:pt x="9227630" y="3769836"/>
                  <a:pt x="9254776" y="3764026"/>
                  <a:pt x="9277541" y="3771360"/>
                </a:cubicBezTo>
                <a:cubicBezTo>
                  <a:pt x="9304115" y="3780028"/>
                  <a:pt x="9334976" y="3794887"/>
                  <a:pt x="9349359" y="3816699"/>
                </a:cubicBezTo>
                <a:cubicBezTo>
                  <a:pt x="9367171" y="3843845"/>
                  <a:pt x="9369838" y="3880898"/>
                  <a:pt x="9379458" y="3913569"/>
                </a:cubicBezTo>
                <a:cubicBezTo>
                  <a:pt x="9393555" y="3961575"/>
                  <a:pt x="9369552" y="4024344"/>
                  <a:pt x="9309735" y="4020820"/>
                </a:cubicBezTo>
                <a:cubicBezTo>
                  <a:pt x="9297162" y="4020058"/>
                  <a:pt x="9284208" y="4025392"/>
                  <a:pt x="9271349" y="4027869"/>
                </a:cubicBezTo>
                <a:cubicBezTo>
                  <a:pt x="9271730" y="4030154"/>
                  <a:pt x="9272111" y="4032536"/>
                  <a:pt x="9272397" y="4034822"/>
                </a:cubicBezTo>
                <a:cubicBezTo>
                  <a:pt x="9295638" y="4037203"/>
                  <a:pt x="9318879" y="4039489"/>
                  <a:pt x="9344216" y="4042061"/>
                </a:cubicBezTo>
                <a:cubicBezTo>
                  <a:pt x="9348311" y="4084637"/>
                  <a:pt x="9324404" y="4104735"/>
                  <a:pt x="9290399" y="4108450"/>
                </a:cubicBezTo>
                <a:cubicBezTo>
                  <a:pt x="9207151" y="4117499"/>
                  <a:pt x="9123521" y="4128357"/>
                  <a:pt x="9040083" y="4127786"/>
                </a:cubicBezTo>
                <a:cubicBezTo>
                  <a:pt x="8822722" y="4126357"/>
                  <a:pt x="8605361" y="4118261"/>
                  <a:pt x="8388001" y="4114737"/>
                </a:cubicBezTo>
                <a:cubicBezTo>
                  <a:pt x="8318373" y="4113594"/>
                  <a:pt x="8248460" y="4116927"/>
                  <a:pt x="8178927" y="4120833"/>
                </a:cubicBezTo>
                <a:cubicBezTo>
                  <a:pt x="8152638" y="4122261"/>
                  <a:pt x="8126920" y="4131691"/>
                  <a:pt x="8100727" y="4136263"/>
                </a:cubicBezTo>
                <a:cubicBezTo>
                  <a:pt x="8039481" y="4147026"/>
                  <a:pt x="7976521" y="4151694"/>
                  <a:pt x="7917180" y="4168838"/>
                </a:cubicBezTo>
                <a:cubicBezTo>
                  <a:pt x="7824121" y="4195604"/>
                  <a:pt x="7734014" y="4232370"/>
                  <a:pt x="7641527" y="4261136"/>
                </a:cubicBezTo>
                <a:cubicBezTo>
                  <a:pt x="7613619" y="4269804"/>
                  <a:pt x="7581710" y="4264755"/>
                  <a:pt x="7551992" y="4268565"/>
                </a:cubicBezTo>
                <a:cubicBezTo>
                  <a:pt x="7469315" y="4279233"/>
                  <a:pt x="7386828" y="4301617"/>
                  <a:pt x="7304342" y="4300950"/>
                </a:cubicBezTo>
                <a:cubicBezTo>
                  <a:pt x="7034594" y="4298760"/>
                  <a:pt x="6764941" y="4288282"/>
                  <a:pt x="6495193" y="4281424"/>
                </a:cubicBezTo>
                <a:cubicBezTo>
                  <a:pt x="6446806" y="4280186"/>
                  <a:pt x="6397752" y="4285710"/>
                  <a:pt x="6350032" y="4279805"/>
                </a:cubicBezTo>
                <a:cubicBezTo>
                  <a:pt x="6285071" y="4271804"/>
                  <a:pt x="6221254" y="4255421"/>
                  <a:pt x="6156674" y="4244086"/>
                </a:cubicBezTo>
                <a:cubicBezTo>
                  <a:pt x="6147721" y="4242562"/>
                  <a:pt x="6131910" y="4246753"/>
                  <a:pt x="6128957" y="4252849"/>
                </a:cubicBezTo>
                <a:cubicBezTo>
                  <a:pt x="6125623" y="4259993"/>
                  <a:pt x="6132671" y="4272280"/>
                  <a:pt x="6135815" y="4282186"/>
                </a:cubicBezTo>
                <a:cubicBezTo>
                  <a:pt x="6142292" y="4302570"/>
                  <a:pt x="6149150" y="4322763"/>
                  <a:pt x="6155818" y="4343051"/>
                </a:cubicBezTo>
                <a:cubicBezTo>
                  <a:pt x="6159627" y="4354671"/>
                  <a:pt x="6159723" y="4370959"/>
                  <a:pt x="6167724" y="4377246"/>
                </a:cubicBezTo>
                <a:cubicBezTo>
                  <a:pt x="6205824" y="4407059"/>
                  <a:pt x="6192393" y="4435824"/>
                  <a:pt x="6166676" y="4461637"/>
                </a:cubicBezTo>
                <a:cubicBezTo>
                  <a:pt x="6134005" y="4494403"/>
                  <a:pt x="6097143" y="4493832"/>
                  <a:pt x="6068473" y="4466400"/>
                </a:cubicBezTo>
                <a:cubicBezTo>
                  <a:pt x="6058662" y="4456970"/>
                  <a:pt x="6045708" y="4449636"/>
                  <a:pt x="6032849" y="4444683"/>
                </a:cubicBezTo>
                <a:cubicBezTo>
                  <a:pt x="5936456" y="4407916"/>
                  <a:pt x="5834634" y="4388580"/>
                  <a:pt x="5745480" y="4328954"/>
                </a:cubicBezTo>
                <a:cubicBezTo>
                  <a:pt x="5677853" y="4283805"/>
                  <a:pt x="5581269" y="4285806"/>
                  <a:pt x="5533644" y="4204081"/>
                </a:cubicBezTo>
                <a:cubicBezTo>
                  <a:pt x="5532882" y="4202843"/>
                  <a:pt x="5531263" y="4201986"/>
                  <a:pt x="5529930" y="4201319"/>
                </a:cubicBezTo>
                <a:cubicBezTo>
                  <a:pt x="5442014" y="4154361"/>
                  <a:pt x="5355336" y="4104830"/>
                  <a:pt x="5265706" y="4061301"/>
                </a:cubicBezTo>
                <a:cubicBezTo>
                  <a:pt x="5198936" y="4028916"/>
                  <a:pt x="5130260" y="3998246"/>
                  <a:pt x="5059204" y="3977577"/>
                </a:cubicBezTo>
                <a:cubicBezTo>
                  <a:pt x="4802886" y="3903091"/>
                  <a:pt x="4544473" y="3835273"/>
                  <a:pt x="4288155" y="3760883"/>
                </a:cubicBezTo>
                <a:cubicBezTo>
                  <a:pt x="4052888" y="3692588"/>
                  <a:pt x="3833908" y="3586099"/>
                  <a:pt x="3623691" y="3461512"/>
                </a:cubicBezTo>
                <a:cubicBezTo>
                  <a:pt x="3567874" y="3428460"/>
                  <a:pt x="3512058" y="3395123"/>
                  <a:pt x="3457956" y="3359213"/>
                </a:cubicBezTo>
                <a:cubicBezTo>
                  <a:pt x="3340608" y="3281299"/>
                  <a:pt x="3224117" y="3202146"/>
                  <a:pt x="3107817" y="3122708"/>
                </a:cubicBezTo>
                <a:cubicBezTo>
                  <a:pt x="3008757" y="3054985"/>
                  <a:pt x="2908840" y="2988405"/>
                  <a:pt x="2812447" y="2917158"/>
                </a:cubicBezTo>
                <a:cubicBezTo>
                  <a:pt x="2715673" y="2845530"/>
                  <a:pt x="2627853" y="2760758"/>
                  <a:pt x="2526983" y="2695988"/>
                </a:cubicBezTo>
                <a:cubicBezTo>
                  <a:pt x="2358962" y="2588260"/>
                  <a:pt x="2180749" y="2496439"/>
                  <a:pt x="2012633" y="2388807"/>
                </a:cubicBezTo>
                <a:cubicBezTo>
                  <a:pt x="1937861" y="2340991"/>
                  <a:pt x="1866233" y="2279460"/>
                  <a:pt x="1812322" y="2209451"/>
                </a:cubicBezTo>
                <a:cubicBezTo>
                  <a:pt x="1713929" y="2081816"/>
                  <a:pt x="1591247" y="1988947"/>
                  <a:pt x="1455230" y="1907889"/>
                </a:cubicBezTo>
                <a:cubicBezTo>
                  <a:pt x="1380839" y="1863598"/>
                  <a:pt x="1306639" y="1816354"/>
                  <a:pt x="1241108" y="1760252"/>
                </a:cubicBezTo>
                <a:cubicBezTo>
                  <a:pt x="1117473" y="1654429"/>
                  <a:pt x="1001649" y="1539653"/>
                  <a:pt x="879824" y="1431735"/>
                </a:cubicBezTo>
                <a:cubicBezTo>
                  <a:pt x="777145" y="1340866"/>
                  <a:pt x="678847" y="1243711"/>
                  <a:pt x="553498" y="1181608"/>
                </a:cubicBezTo>
                <a:cubicBezTo>
                  <a:pt x="519970" y="1164939"/>
                  <a:pt x="487585" y="1143698"/>
                  <a:pt x="459010" y="1119505"/>
                </a:cubicBezTo>
                <a:cubicBezTo>
                  <a:pt x="394049" y="1064355"/>
                  <a:pt x="332042" y="1005681"/>
                  <a:pt x="268129" y="949198"/>
                </a:cubicBezTo>
                <a:cubicBezTo>
                  <a:pt x="256699" y="939006"/>
                  <a:pt x="242983" y="930529"/>
                  <a:pt x="228981" y="924242"/>
                </a:cubicBezTo>
                <a:cubicBezTo>
                  <a:pt x="158591" y="893000"/>
                  <a:pt x="83820" y="869093"/>
                  <a:pt x="45244" y="792416"/>
                </a:cubicBezTo>
                <a:cubicBezTo>
                  <a:pt x="35147" y="772509"/>
                  <a:pt x="15335" y="757460"/>
                  <a:pt x="0" y="740219"/>
                </a:cubicBezTo>
                <a:cubicBezTo>
                  <a:pt x="0" y="711644"/>
                  <a:pt x="0" y="683069"/>
                  <a:pt x="0" y="654494"/>
                </a:cubicBezTo>
                <a:cubicBezTo>
                  <a:pt x="29147" y="601726"/>
                  <a:pt x="84582" y="610965"/>
                  <a:pt x="135541" y="603155"/>
                </a:cubicBezTo>
                <a:cubicBezTo>
                  <a:pt x="50864" y="528193"/>
                  <a:pt x="38767" y="484378"/>
                  <a:pt x="82010" y="412274"/>
                </a:cubicBezTo>
                <a:cubicBezTo>
                  <a:pt x="112205" y="361886"/>
                  <a:pt x="155543" y="325882"/>
                  <a:pt x="211074" y="305784"/>
                </a:cubicBezTo>
                <a:cubicBezTo>
                  <a:pt x="303752" y="272161"/>
                  <a:pt x="396240" y="237776"/>
                  <a:pt x="489775" y="206629"/>
                </a:cubicBezTo>
                <a:cubicBezTo>
                  <a:pt x="567500" y="180721"/>
                  <a:pt x="645224" y="152051"/>
                  <a:pt x="725329" y="136430"/>
                </a:cubicBezTo>
                <a:cubicBezTo>
                  <a:pt x="913162" y="99663"/>
                  <a:pt x="1102328" y="69945"/>
                  <a:pt x="1291018" y="37465"/>
                </a:cubicBezTo>
                <a:cubicBezTo>
                  <a:pt x="1346930" y="27845"/>
                  <a:pt x="1402461" y="13367"/>
                  <a:pt x="1458754" y="10033"/>
                </a:cubicBezTo>
                <a:cubicBezTo>
                  <a:pt x="1573625" y="3270"/>
                  <a:pt x="1689068" y="-3207"/>
                  <a:pt x="1803749" y="1746"/>
                </a:cubicBezTo>
                <a:cubicBezTo>
                  <a:pt x="1873568" y="4699"/>
                  <a:pt x="1942624" y="28511"/>
                  <a:pt x="2011775" y="44704"/>
                </a:cubicBezTo>
                <a:cubicBezTo>
                  <a:pt x="2110740" y="67850"/>
                  <a:pt x="2209991" y="90519"/>
                  <a:pt x="2308003" y="117189"/>
                </a:cubicBezTo>
                <a:cubicBezTo>
                  <a:pt x="2422874" y="148431"/>
                  <a:pt x="2536889" y="182816"/>
                  <a:pt x="2650712" y="217678"/>
                </a:cubicBezTo>
                <a:cubicBezTo>
                  <a:pt x="2769680" y="254063"/>
                  <a:pt x="2888647" y="290735"/>
                  <a:pt x="3006471" y="330549"/>
                </a:cubicBezTo>
                <a:cubicBezTo>
                  <a:pt x="3117342" y="367982"/>
                  <a:pt x="3226308" y="410845"/>
                  <a:pt x="3336893" y="449231"/>
                </a:cubicBezTo>
                <a:cubicBezTo>
                  <a:pt x="3412808" y="475615"/>
                  <a:pt x="3491484" y="494474"/>
                  <a:pt x="3566065" y="523907"/>
                </a:cubicBezTo>
                <a:cubicBezTo>
                  <a:pt x="3659505" y="560673"/>
                  <a:pt x="3748659" y="608584"/>
                  <a:pt x="3842290" y="645065"/>
                </a:cubicBezTo>
                <a:cubicBezTo>
                  <a:pt x="4095083" y="743648"/>
                  <a:pt x="4351592" y="833279"/>
                  <a:pt x="4601814" y="937958"/>
                </a:cubicBezTo>
                <a:cubicBezTo>
                  <a:pt x="4696873" y="977773"/>
                  <a:pt x="4797171" y="1009396"/>
                  <a:pt x="4884515" y="1070546"/>
                </a:cubicBezTo>
                <a:cubicBezTo>
                  <a:pt x="4939380" y="1108932"/>
                  <a:pt x="5004816" y="1136459"/>
                  <a:pt x="5076635" y="1130554"/>
                </a:cubicBezTo>
                <a:cubicBezTo>
                  <a:pt x="5139976" y="1125315"/>
                  <a:pt x="5196650" y="1111694"/>
                  <a:pt x="5227225" y="1043686"/>
                </a:cubicBezTo>
                <a:cubicBezTo>
                  <a:pt x="5253419" y="985488"/>
                  <a:pt x="5288280" y="931005"/>
                  <a:pt x="5320760" y="875760"/>
                </a:cubicBezTo>
                <a:cubicBezTo>
                  <a:pt x="5379530" y="776033"/>
                  <a:pt x="5439442" y="677069"/>
                  <a:pt x="5498687" y="577628"/>
                </a:cubicBezTo>
                <a:cubicBezTo>
                  <a:pt x="5520500" y="540956"/>
                  <a:pt x="5539835" y="502571"/>
                  <a:pt x="5563458" y="467138"/>
                </a:cubicBezTo>
                <a:cubicBezTo>
                  <a:pt x="5590508" y="426561"/>
                  <a:pt x="5674233" y="434848"/>
                  <a:pt x="5714333" y="492665"/>
                </a:cubicBezTo>
                <a:cubicBezTo>
                  <a:pt x="5743099" y="534194"/>
                  <a:pt x="5770340" y="544004"/>
                  <a:pt x="5813679" y="532098"/>
                </a:cubicBezTo>
                <a:cubicBezTo>
                  <a:pt x="5817394" y="531050"/>
                  <a:pt x="5822156" y="534289"/>
                  <a:pt x="5822347" y="534384"/>
                </a:cubicBezTo>
                <a:cubicBezTo>
                  <a:pt x="5831301" y="574484"/>
                  <a:pt x="5839587" y="611632"/>
                  <a:pt x="5847683" y="647827"/>
                </a:cubicBezTo>
                <a:cubicBezTo>
                  <a:pt x="5922740" y="638111"/>
                  <a:pt x="5931599" y="646684"/>
                  <a:pt x="5939028" y="714216"/>
                </a:cubicBezTo>
                <a:cubicBezTo>
                  <a:pt x="5941124" y="733457"/>
                  <a:pt x="5948363" y="764508"/>
                  <a:pt x="5959983" y="768128"/>
                </a:cubicBezTo>
                <a:cubicBezTo>
                  <a:pt x="5999417" y="780224"/>
                  <a:pt x="6004751" y="817086"/>
                  <a:pt x="6027039" y="840613"/>
                </a:cubicBezTo>
                <a:cubicBezTo>
                  <a:pt x="6059043" y="874331"/>
                  <a:pt x="6098668" y="901763"/>
                  <a:pt x="6138291" y="926909"/>
                </a:cubicBezTo>
                <a:cubicBezTo>
                  <a:pt x="6200394" y="966248"/>
                  <a:pt x="6248972" y="1015873"/>
                  <a:pt x="6279643" y="1083215"/>
                </a:cubicBezTo>
                <a:cubicBezTo>
                  <a:pt x="6284310" y="1093406"/>
                  <a:pt x="6304312" y="1107884"/>
                  <a:pt x="6308218" y="1105503"/>
                </a:cubicBezTo>
                <a:cubicBezTo>
                  <a:pt x="6336030" y="1088644"/>
                  <a:pt x="6342983" y="1108265"/>
                  <a:pt x="6360319" y="1124172"/>
                </a:cubicBezTo>
                <a:cubicBezTo>
                  <a:pt x="6390799" y="1152080"/>
                  <a:pt x="6413564" y="1177893"/>
                  <a:pt x="6414421" y="1222565"/>
                </a:cubicBezTo>
                <a:cubicBezTo>
                  <a:pt x="6414707" y="1238282"/>
                  <a:pt x="6434709" y="1260189"/>
                  <a:pt x="6450997" y="1267619"/>
                </a:cubicBezTo>
                <a:cubicBezTo>
                  <a:pt x="6487478" y="1284383"/>
                  <a:pt x="6505004" y="1307719"/>
                  <a:pt x="6495574" y="1350867"/>
                </a:cubicBezTo>
                <a:cubicBezTo>
                  <a:pt x="6543389" y="1348962"/>
                  <a:pt x="6576155" y="1358392"/>
                  <a:pt x="6557487" y="1415637"/>
                </a:cubicBezTo>
                <a:cubicBezTo>
                  <a:pt x="6555391" y="1421924"/>
                  <a:pt x="6576346" y="1436783"/>
                  <a:pt x="6587681" y="1446117"/>
                </a:cubicBezTo>
                <a:cubicBezTo>
                  <a:pt x="6607207" y="1462214"/>
                  <a:pt x="6634067" y="1473168"/>
                  <a:pt x="6646260" y="1493361"/>
                </a:cubicBezTo>
                <a:cubicBezTo>
                  <a:pt x="6670262" y="1532985"/>
                  <a:pt x="6683502" y="1578991"/>
                  <a:pt x="6706553" y="1619377"/>
                </a:cubicBezTo>
                <a:cubicBezTo>
                  <a:pt x="6732652" y="1665192"/>
                  <a:pt x="6728937" y="1676527"/>
                  <a:pt x="6676358" y="1694339"/>
                </a:cubicBezTo>
                <a:cubicBezTo>
                  <a:pt x="6663214" y="1698815"/>
                  <a:pt x="6645878" y="1715103"/>
                  <a:pt x="6645402" y="1726628"/>
                </a:cubicBezTo>
                <a:cubicBezTo>
                  <a:pt x="6644735" y="1744154"/>
                  <a:pt x="6652355" y="1767491"/>
                  <a:pt x="6664928" y="1778825"/>
                </a:cubicBezTo>
                <a:cubicBezTo>
                  <a:pt x="6681883" y="1793970"/>
                  <a:pt x="6706648" y="1800733"/>
                  <a:pt x="6728555" y="1809972"/>
                </a:cubicBezTo>
                <a:cubicBezTo>
                  <a:pt x="6968395" y="1911128"/>
                  <a:pt x="7204710" y="2019141"/>
                  <a:pt x="7422166" y="2164207"/>
                </a:cubicBezTo>
                <a:cubicBezTo>
                  <a:pt x="7434930" y="2172779"/>
                  <a:pt x="7450931" y="2176875"/>
                  <a:pt x="7465886" y="2181733"/>
                </a:cubicBezTo>
                <a:cubicBezTo>
                  <a:pt x="7558469" y="2212213"/>
                  <a:pt x="7648480" y="2248027"/>
                  <a:pt x="7747730" y="2258981"/>
                </a:cubicBezTo>
                <a:cubicBezTo>
                  <a:pt x="7840790" y="2269268"/>
                  <a:pt x="7931182" y="2302700"/>
                  <a:pt x="8024146" y="2316416"/>
                </a:cubicBezTo>
                <a:cubicBezTo>
                  <a:pt x="8119682" y="2330513"/>
                  <a:pt x="8216742" y="2334038"/>
                  <a:pt x="8313325" y="2340610"/>
                </a:cubicBezTo>
                <a:cubicBezTo>
                  <a:pt x="8448580" y="2349849"/>
                  <a:pt x="8582216" y="2344801"/>
                  <a:pt x="8707660" y="2284412"/>
                </a:cubicBezTo>
                <a:cubicBezTo>
                  <a:pt x="8716518" y="2280126"/>
                  <a:pt x="8728900" y="2271840"/>
                  <a:pt x="8729758" y="2264315"/>
                </a:cubicBezTo>
                <a:cubicBezTo>
                  <a:pt x="8734425" y="2223929"/>
                  <a:pt x="8743950" y="2181733"/>
                  <a:pt x="8736806" y="2142966"/>
                </a:cubicBezTo>
                <a:cubicBezTo>
                  <a:pt x="8724805" y="2078196"/>
                  <a:pt x="8744045" y="2022951"/>
                  <a:pt x="8786622" y="1983041"/>
                </a:cubicBezTo>
                <a:cubicBezTo>
                  <a:pt x="8863203" y="1911128"/>
                  <a:pt x="8956834" y="1870456"/>
                  <a:pt x="9065228" y="1874742"/>
                </a:cubicBezTo>
                <a:cubicBezTo>
                  <a:pt x="9075896" y="1875123"/>
                  <a:pt x="9086850" y="1878171"/>
                  <a:pt x="9096946" y="1881981"/>
                </a:cubicBezTo>
                <a:cubicBezTo>
                  <a:pt x="9170384" y="1909604"/>
                  <a:pt x="9213437" y="1969421"/>
                  <a:pt x="9258014" y="2029428"/>
                </a:cubicBezTo>
                <a:cubicBezTo>
                  <a:pt x="9284208" y="2064766"/>
                  <a:pt x="9272874" y="2082101"/>
                  <a:pt x="9244012" y="2106486"/>
                </a:cubicBezTo>
                <a:cubicBezTo>
                  <a:pt x="9169718" y="2169350"/>
                  <a:pt x="9098185" y="2235549"/>
                  <a:pt x="9025604" y="2300415"/>
                </a:cubicBezTo>
                <a:cubicBezTo>
                  <a:pt x="9027509" y="2304891"/>
                  <a:pt x="9029414" y="2309463"/>
                  <a:pt x="9031224" y="2313940"/>
                </a:cubicBezTo>
                <a:cubicBezTo>
                  <a:pt x="9061323" y="2311273"/>
                  <a:pt x="9093041" y="2313749"/>
                  <a:pt x="9121330" y="2304987"/>
                </a:cubicBezTo>
                <a:cubicBezTo>
                  <a:pt x="9186291" y="2284889"/>
                  <a:pt x="9251918" y="2266315"/>
                  <a:pt x="9316308" y="2246598"/>
                </a:cubicBezTo>
                <a:cubicBezTo>
                  <a:pt x="9450419" y="2205545"/>
                  <a:pt x="9579293" y="2145443"/>
                  <a:pt x="9707213" y="2086388"/>
                </a:cubicBezTo>
                <a:cubicBezTo>
                  <a:pt x="9809702" y="2039048"/>
                  <a:pt x="9913620" y="1990376"/>
                  <a:pt x="10005822" y="1926368"/>
                </a:cubicBezTo>
                <a:cubicBezTo>
                  <a:pt x="10102501" y="1859312"/>
                  <a:pt x="10185368" y="1772444"/>
                  <a:pt x="10275570" y="1695863"/>
                </a:cubicBezTo>
                <a:cubicBezTo>
                  <a:pt x="10334339" y="1646047"/>
                  <a:pt x="10394538" y="1597660"/>
                  <a:pt x="10456069" y="1551273"/>
                </a:cubicBezTo>
                <a:cubicBezTo>
                  <a:pt x="10516077" y="1506029"/>
                  <a:pt x="10577512" y="1462405"/>
                  <a:pt x="10640473" y="1421352"/>
                </a:cubicBezTo>
                <a:cubicBezTo>
                  <a:pt x="10665047" y="1405255"/>
                  <a:pt x="10697813" y="1401826"/>
                  <a:pt x="10722673" y="1385919"/>
                </a:cubicBezTo>
                <a:cubicBezTo>
                  <a:pt x="10768585" y="1356487"/>
                  <a:pt x="10807637" y="1313815"/>
                  <a:pt x="10856309" y="1291622"/>
                </a:cubicBezTo>
                <a:cubicBezTo>
                  <a:pt x="10959655" y="1244568"/>
                  <a:pt x="11052047" y="1173988"/>
                  <a:pt x="11168919" y="1154366"/>
                </a:cubicBezTo>
                <a:cubicBezTo>
                  <a:pt x="11252359" y="1140365"/>
                  <a:pt x="11331130" y="1107599"/>
                  <a:pt x="11420189" y="1128744"/>
                </a:cubicBezTo>
                <a:cubicBezTo>
                  <a:pt x="11491151" y="1145603"/>
                  <a:pt x="11565922" y="1147032"/>
                  <a:pt x="11639169" y="1154176"/>
                </a:cubicBezTo>
                <a:cubicBezTo>
                  <a:pt x="11731942" y="1163225"/>
                  <a:pt x="11778805" y="1237234"/>
                  <a:pt x="11753278" y="1327436"/>
                </a:cubicBezTo>
                <a:cubicBezTo>
                  <a:pt x="11728228" y="1415828"/>
                  <a:pt x="11715273" y="1506791"/>
                  <a:pt x="11744897" y="1596707"/>
                </a:cubicBezTo>
                <a:cubicBezTo>
                  <a:pt x="11755565" y="1629092"/>
                  <a:pt x="11771757" y="1664621"/>
                  <a:pt x="11796426" y="1685957"/>
                </a:cubicBezTo>
                <a:cubicBezTo>
                  <a:pt x="11818905" y="1705483"/>
                  <a:pt x="11816810" y="1719389"/>
                  <a:pt x="11818048" y="1744440"/>
                </a:cubicBezTo>
                <a:cubicBezTo>
                  <a:pt x="11820716" y="1797780"/>
                  <a:pt x="11741372" y="1856931"/>
                  <a:pt x="11826812" y="1905698"/>
                </a:cubicBezTo>
                <a:cubicBezTo>
                  <a:pt x="11830527" y="1907794"/>
                  <a:pt x="11827287" y="1922177"/>
                  <a:pt x="11827287" y="1927225"/>
                </a:cubicBezTo>
                <a:cubicBezTo>
                  <a:pt x="11859197" y="1935226"/>
                  <a:pt x="11896248" y="1933321"/>
                  <a:pt x="11911203" y="1950561"/>
                </a:cubicBezTo>
                <a:cubicBezTo>
                  <a:pt x="11942921" y="1987042"/>
                  <a:pt x="11963019" y="2033619"/>
                  <a:pt x="11988165" y="2075910"/>
                </a:cubicBezTo>
                <a:cubicBezTo>
                  <a:pt x="11992070" y="2082482"/>
                  <a:pt x="11996547" y="2090293"/>
                  <a:pt x="12002834" y="2093627"/>
                </a:cubicBezTo>
                <a:cubicBezTo>
                  <a:pt x="12062460" y="2126107"/>
                  <a:pt x="12066175" y="2193544"/>
                  <a:pt x="12065889" y="2241550"/>
                </a:cubicBezTo>
                <a:cubicBezTo>
                  <a:pt x="12065698" y="2282507"/>
                  <a:pt x="12074842" y="2323656"/>
                  <a:pt x="12071128" y="2364899"/>
                </a:cubicBezTo>
                <a:cubicBezTo>
                  <a:pt x="12067603" y="2403666"/>
                  <a:pt x="12086368" y="2438432"/>
                  <a:pt x="12119420" y="2450719"/>
                </a:cubicBezTo>
                <a:cubicBezTo>
                  <a:pt x="12164759" y="2467388"/>
                  <a:pt x="12183523" y="2497772"/>
                  <a:pt x="12192000" y="254063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Graphic 25">
            <a:extLst>
              <a:ext uri="{FF2B5EF4-FFF2-40B4-BE49-F238E27FC236}">
                <a16:creationId xmlns:a16="http://schemas.microsoft.com/office/drawing/2014/main" id="{F0272E3F-AA10-41DD-AF3C-CAEF2191D72F}"/>
              </a:ext>
            </a:extLst>
          </p:cNvPr>
          <p:cNvSpPr/>
          <p:nvPr/>
        </p:nvSpPr>
        <p:spPr>
          <a:xfrm rot="20742157">
            <a:off x="10150992" y="3976779"/>
            <a:ext cx="935744" cy="724711"/>
          </a:xfrm>
          <a:custGeom>
            <a:avLst/>
            <a:gdLst>
              <a:gd name="connsiteX0" fmla="*/ 865035 w 8857962"/>
              <a:gd name="connsiteY0" fmla="*/ 6860280 h 6860279"/>
              <a:gd name="connsiteX1" fmla="*/ 858115 w 8857962"/>
              <a:gd name="connsiteY1" fmla="*/ 6860280 h 6860279"/>
              <a:gd name="connsiteX2" fmla="*/ 816524 w 8857962"/>
              <a:gd name="connsiteY2" fmla="*/ 6778689 h 6860279"/>
              <a:gd name="connsiteX3" fmla="*/ 789397 w 8857962"/>
              <a:gd name="connsiteY3" fmla="*/ 6720144 h 6860279"/>
              <a:gd name="connsiteX4" fmla="*/ 740332 w 8857962"/>
              <a:gd name="connsiteY4" fmla="*/ 6585129 h 6860279"/>
              <a:gd name="connsiteX5" fmla="*/ 758117 w 8857962"/>
              <a:gd name="connsiteY5" fmla="*/ 6389285 h 6860279"/>
              <a:gd name="connsiteX6" fmla="*/ 851748 w 8857962"/>
              <a:gd name="connsiteY6" fmla="*/ 6163960 h 6860279"/>
              <a:gd name="connsiteX7" fmla="*/ 864828 w 8857962"/>
              <a:gd name="connsiteY7" fmla="*/ 6113166 h 6860279"/>
              <a:gd name="connsiteX8" fmla="*/ 902474 w 8857962"/>
              <a:gd name="connsiteY8" fmla="*/ 5973030 h 6860279"/>
              <a:gd name="connsiteX9" fmla="*/ 1078803 w 8857962"/>
              <a:gd name="connsiteY9" fmla="*/ 5742931 h 6860279"/>
              <a:gd name="connsiteX10" fmla="*/ 1191742 w 8857962"/>
              <a:gd name="connsiteY10" fmla="*/ 5587224 h 6860279"/>
              <a:gd name="connsiteX11" fmla="*/ 1213402 w 8857962"/>
              <a:gd name="connsiteY11" fmla="*/ 5560443 h 6860279"/>
              <a:gd name="connsiteX12" fmla="*/ 1979132 w 8857962"/>
              <a:gd name="connsiteY12" fmla="*/ 5256020 h 6860279"/>
              <a:gd name="connsiteX13" fmla="*/ 2015809 w 8857962"/>
              <a:gd name="connsiteY13" fmla="*/ 5235120 h 6860279"/>
              <a:gd name="connsiteX14" fmla="*/ 2035394 w 8857962"/>
              <a:gd name="connsiteY14" fmla="*/ 5188754 h 6860279"/>
              <a:gd name="connsiteX15" fmla="*/ 2025221 w 8857962"/>
              <a:gd name="connsiteY15" fmla="*/ 5180243 h 6860279"/>
              <a:gd name="connsiteX16" fmla="*/ 1800658 w 8857962"/>
              <a:gd name="connsiteY16" fmla="*/ 5003429 h 6860279"/>
              <a:gd name="connsiteX17" fmla="*/ 1773253 w 8857962"/>
              <a:gd name="connsiteY17" fmla="*/ 4992980 h 6860279"/>
              <a:gd name="connsiteX18" fmla="*/ 1720313 w 8857962"/>
              <a:gd name="connsiteY18" fmla="*/ 5006059 h 6860279"/>
              <a:gd name="connsiteX19" fmla="*/ 1333746 w 8857962"/>
              <a:gd name="connsiteY19" fmla="*/ 5205155 h 6860279"/>
              <a:gd name="connsiteX20" fmla="*/ 833825 w 8857962"/>
              <a:gd name="connsiteY20" fmla="*/ 5478091 h 6860279"/>
              <a:gd name="connsiteX21" fmla="*/ 683793 w 8857962"/>
              <a:gd name="connsiteY21" fmla="*/ 5489994 h 6860279"/>
              <a:gd name="connsiteX22" fmla="*/ 646631 w 8857962"/>
              <a:gd name="connsiteY22" fmla="*/ 5494908 h 6860279"/>
              <a:gd name="connsiteX23" fmla="*/ 506565 w 8857962"/>
              <a:gd name="connsiteY23" fmla="*/ 5653797 h 6860279"/>
              <a:gd name="connsiteX24" fmla="*/ 397086 w 8857962"/>
              <a:gd name="connsiteY24" fmla="*/ 5807289 h 6860279"/>
              <a:gd name="connsiteX25" fmla="*/ 207539 w 8857962"/>
              <a:gd name="connsiteY25" fmla="*/ 6013098 h 6860279"/>
              <a:gd name="connsiteX26" fmla="*/ 116192 w 8857962"/>
              <a:gd name="connsiteY26" fmla="*/ 6084516 h 6860279"/>
              <a:gd name="connsiteX27" fmla="*/ 70310 w 8857962"/>
              <a:gd name="connsiteY27" fmla="*/ 6148598 h 6860279"/>
              <a:gd name="connsiteX28" fmla="*/ 67542 w 8857962"/>
              <a:gd name="connsiteY28" fmla="*/ 6200292 h 6860279"/>
              <a:gd name="connsiteX29" fmla="*/ 58338 w 8857962"/>
              <a:gd name="connsiteY29" fmla="*/ 6254270 h 6860279"/>
              <a:gd name="connsiteX30" fmla="*/ 45466 w 8857962"/>
              <a:gd name="connsiteY30" fmla="*/ 5882513 h 6860279"/>
              <a:gd name="connsiteX31" fmla="*/ 333281 w 8857962"/>
              <a:gd name="connsiteY31" fmla="*/ 5398024 h 6860279"/>
              <a:gd name="connsiteX32" fmla="*/ 459230 w 8857962"/>
              <a:gd name="connsiteY32" fmla="*/ 5300794 h 6860279"/>
              <a:gd name="connsiteX33" fmla="*/ 490233 w 8857962"/>
              <a:gd name="connsiteY33" fmla="*/ 5250622 h 6860279"/>
              <a:gd name="connsiteX34" fmla="*/ 509679 w 8857962"/>
              <a:gd name="connsiteY34" fmla="*/ 5185018 h 6860279"/>
              <a:gd name="connsiteX35" fmla="*/ 922059 w 8857962"/>
              <a:gd name="connsiteY35" fmla="*/ 4903362 h 6860279"/>
              <a:gd name="connsiteX36" fmla="*/ 998666 w 8857962"/>
              <a:gd name="connsiteY36" fmla="*/ 4840734 h 6860279"/>
              <a:gd name="connsiteX37" fmla="*/ 1016936 w 8857962"/>
              <a:gd name="connsiteY37" fmla="*/ 4826063 h 6860279"/>
              <a:gd name="connsiteX38" fmla="*/ 1607305 w 8857962"/>
              <a:gd name="connsiteY38" fmla="*/ 4669733 h 6860279"/>
              <a:gd name="connsiteX39" fmla="*/ 1656024 w 8857962"/>
              <a:gd name="connsiteY39" fmla="*/ 4669802 h 6860279"/>
              <a:gd name="connsiteX40" fmla="*/ 1605367 w 8857962"/>
              <a:gd name="connsiteY40" fmla="*/ 4628696 h 6860279"/>
              <a:gd name="connsiteX41" fmla="*/ 1565714 w 8857962"/>
              <a:gd name="connsiteY41" fmla="*/ 4584337 h 6860279"/>
              <a:gd name="connsiteX42" fmla="*/ 1532981 w 8857962"/>
              <a:gd name="connsiteY42" fmla="*/ 4555410 h 6860279"/>
              <a:gd name="connsiteX43" fmla="*/ 1243921 w 8857962"/>
              <a:gd name="connsiteY43" fmla="*/ 4474097 h 6860279"/>
              <a:gd name="connsiteX44" fmla="*/ 967456 w 8857962"/>
              <a:gd name="connsiteY44" fmla="*/ 4311954 h 6860279"/>
              <a:gd name="connsiteX45" fmla="*/ 797701 w 8857962"/>
              <a:gd name="connsiteY45" fmla="*/ 4153272 h 6860279"/>
              <a:gd name="connsiteX46" fmla="*/ 400338 w 8857962"/>
              <a:gd name="connsiteY46" fmla="*/ 3690928 h 6860279"/>
              <a:gd name="connsiteX47" fmla="*/ 369958 w 8857962"/>
              <a:gd name="connsiteY47" fmla="*/ 3632936 h 6860279"/>
              <a:gd name="connsiteX48" fmla="*/ 358471 w 8857962"/>
              <a:gd name="connsiteY48" fmla="*/ 3590308 h 6860279"/>
              <a:gd name="connsiteX49" fmla="*/ 321447 w 8857962"/>
              <a:gd name="connsiteY49" fmla="*/ 3542973 h 6860279"/>
              <a:gd name="connsiteX50" fmla="*/ 256812 w 8857962"/>
              <a:gd name="connsiteY50" fmla="*/ 3490586 h 6860279"/>
              <a:gd name="connsiteX51" fmla="*/ 213837 w 8857962"/>
              <a:gd name="connsiteY51" fmla="*/ 3423806 h 6860279"/>
              <a:gd name="connsiteX52" fmla="*/ 0 w 8857962"/>
              <a:gd name="connsiteY52" fmla="*/ 2926376 h 6860279"/>
              <a:gd name="connsiteX53" fmla="*/ 0 w 8857962"/>
              <a:gd name="connsiteY53" fmla="*/ 2767347 h 6860279"/>
              <a:gd name="connsiteX54" fmla="*/ 23460 w 8857962"/>
              <a:gd name="connsiteY54" fmla="*/ 2768178 h 6860279"/>
              <a:gd name="connsiteX55" fmla="*/ 47819 w 8857962"/>
              <a:gd name="connsiteY55" fmla="*/ 2832329 h 6860279"/>
              <a:gd name="connsiteX56" fmla="*/ 90240 w 8857962"/>
              <a:gd name="connsiteY56" fmla="*/ 2887137 h 6860279"/>
              <a:gd name="connsiteX57" fmla="*/ 248853 w 8857962"/>
              <a:gd name="connsiteY57" fmla="*/ 3023952 h 6860279"/>
              <a:gd name="connsiteX58" fmla="*/ 403591 w 8857962"/>
              <a:gd name="connsiteY58" fmla="*/ 3236058 h 6860279"/>
              <a:gd name="connsiteX59" fmla="*/ 462206 w 8857962"/>
              <a:gd name="connsiteY59" fmla="*/ 3363945 h 6860279"/>
              <a:gd name="connsiteX60" fmla="*/ 545803 w 8857962"/>
              <a:gd name="connsiteY60" fmla="*/ 3425466 h 6860279"/>
              <a:gd name="connsiteX61" fmla="*/ 623310 w 8857962"/>
              <a:gd name="connsiteY61" fmla="*/ 3453909 h 6860279"/>
              <a:gd name="connsiteX62" fmla="*/ 710159 w 8857962"/>
              <a:gd name="connsiteY62" fmla="*/ 3552038 h 6860279"/>
              <a:gd name="connsiteX63" fmla="*/ 808843 w 8857962"/>
              <a:gd name="connsiteY63" fmla="*/ 3671828 h 6860279"/>
              <a:gd name="connsiteX64" fmla="*/ 1113266 w 8857962"/>
              <a:gd name="connsiteY64" fmla="*/ 3973691 h 6860279"/>
              <a:gd name="connsiteX65" fmla="*/ 1140463 w 8857962"/>
              <a:gd name="connsiteY65" fmla="*/ 3986424 h 6860279"/>
              <a:gd name="connsiteX66" fmla="*/ 1395544 w 8857962"/>
              <a:gd name="connsiteY66" fmla="*/ 4098118 h 6860279"/>
              <a:gd name="connsiteX67" fmla="*/ 1612288 w 8857962"/>
              <a:gd name="connsiteY67" fmla="*/ 4240330 h 6860279"/>
              <a:gd name="connsiteX68" fmla="*/ 1673048 w 8857962"/>
              <a:gd name="connsiteY68" fmla="*/ 4245520 h 6860279"/>
              <a:gd name="connsiteX69" fmla="*/ 1763496 w 8857962"/>
              <a:gd name="connsiteY69" fmla="*/ 4248150 h 6860279"/>
              <a:gd name="connsiteX70" fmla="*/ 2753304 w 8857962"/>
              <a:gd name="connsiteY70" fmla="*/ 4707380 h 6860279"/>
              <a:gd name="connsiteX71" fmla="*/ 2783269 w 8857962"/>
              <a:gd name="connsiteY71" fmla="*/ 4717760 h 6860279"/>
              <a:gd name="connsiteX72" fmla="*/ 2791781 w 8857962"/>
              <a:gd name="connsiteY72" fmla="*/ 4708141 h 6860279"/>
              <a:gd name="connsiteX73" fmla="*/ 2747006 w 8857962"/>
              <a:gd name="connsiteY73" fmla="*/ 4646481 h 6860279"/>
              <a:gd name="connsiteX74" fmla="*/ 2568048 w 8857962"/>
              <a:gd name="connsiteY74" fmla="*/ 4460533 h 6860279"/>
              <a:gd name="connsiteX75" fmla="*/ 2446043 w 8857962"/>
              <a:gd name="connsiteY75" fmla="*/ 4379289 h 6860279"/>
              <a:gd name="connsiteX76" fmla="*/ 2001830 w 8857962"/>
              <a:gd name="connsiteY76" fmla="*/ 4189535 h 6860279"/>
              <a:gd name="connsiteX77" fmla="*/ 1691179 w 8857962"/>
              <a:gd name="connsiteY77" fmla="*/ 4076042 h 6860279"/>
              <a:gd name="connsiteX78" fmla="*/ 1619069 w 8857962"/>
              <a:gd name="connsiteY78" fmla="*/ 4028846 h 6860279"/>
              <a:gd name="connsiteX79" fmla="*/ 1494643 w 8857962"/>
              <a:gd name="connsiteY79" fmla="*/ 3903035 h 6860279"/>
              <a:gd name="connsiteX80" fmla="*/ 1445370 w 8857962"/>
              <a:gd name="connsiteY80" fmla="*/ 3859645 h 6860279"/>
              <a:gd name="connsiteX81" fmla="*/ 1167521 w 8857962"/>
              <a:gd name="connsiteY81" fmla="*/ 3494807 h 6860279"/>
              <a:gd name="connsiteX82" fmla="*/ 1121017 w 8857962"/>
              <a:gd name="connsiteY82" fmla="*/ 3225470 h 6860279"/>
              <a:gd name="connsiteX83" fmla="*/ 1114235 w 8857962"/>
              <a:gd name="connsiteY83" fmla="*/ 3180004 h 6860279"/>
              <a:gd name="connsiteX84" fmla="*/ 988078 w 8857962"/>
              <a:gd name="connsiteY84" fmla="*/ 2583614 h 6860279"/>
              <a:gd name="connsiteX85" fmla="*/ 1027385 w 8857962"/>
              <a:gd name="connsiteY85" fmla="*/ 2518148 h 6860279"/>
              <a:gd name="connsiteX86" fmla="*/ 1061779 w 8857962"/>
              <a:gd name="connsiteY86" fmla="*/ 2464101 h 6860279"/>
              <a:gd name="connsiteX87" fmla="*/ 1077211 w 8857962"/>
              <a:gd name="connsiteY87" fmla="*/ 2340989 h 6860279"/>
              <a:gd name="connsiteX88" fmla="*/ 1265997 w 8857962"/>
              <a:gd name="connsiteY88" fmla="*/ 1921550 h 6860279"/>
              <a:gd name="connsiteX89" fmla="*/ 1464401 w 8857962"/>
              <a:gd name="connsiteY89" fmla="*/ 1755464 h 6860279"/>
              <a:gd name="connsiteX90" fmla="*/ 1505646 w 8857962"/>
              <a:gd name="connsiteY90" fmla="*/ 1742730 h 6860279"/>
              <a:gd name="connsiteX91" fmla="*/ 1472844 w 8857962"/>
              <a:gd name="connsiteY91" fmla="*/ 1788197 h 6860279"/>
              <a:gd name="connsiteX92" fmla="*/ 1449038 w 8857962"/>
              <a:gd name="connsiteY92" fmla="*/ 1858161 h 6860279"/>
              <a:gd name="connsiteX93" fmla="*/ 1454367 w 8857962"/>
              <a:gd name="connsiteY93" fmla="*/ 1971515 h 6860279"/>
              <a:gd name="connsiteX94" fmla="*/ 1336168 w 8857962"/>
              <a:gd name="connsiteY94" fmla="*/ 2355937 h 6860279"/>
              <a:gd name="connsiteX95" fmla="*/ 1340459 w 8857962"/>
              <a:gd name="connsiteY95" fmla="*/ 2549082 h 6860279"/>
              <a:gd name="connsiteX96" fmla="*/ 1395060 w 8857962"/>
              <a:gd name="connsiteY96" fmla="*/ 2655377 h 6860279"/>
              <a:gd name="connsiteX97" fmla="*/ 1466823 w 8857962"/>
              <a:gd name="connsiteY97" fmla="*/ 2939455 h 6860279"/>
              <a:gd name="connsiteX98" fmla="*/ 1549451 w 8857962"/>
              <a:gd name="connsiteY98" fmla="*/ 3343945 h 6860279"/>
              <a:gd name="connsiteX99" fmla="*/ 1555403 w 8857962"/>
              <a:gd name="connsiteY99" fmla="*/ 3363253 h 6860279"/>
              <a:gd name="connsiteX100" fmla="*/ 1680522 w 8857962"/>
              <a:gd name="connsiteY100" fmla="*/ 3643386 h 6860279"/>
              <a:gd name="connsiteX101" fmla="*/ 1744050 w 8857962"/>
              <a:gd name="connsiteY101" fmla="*/ 3665323 h 6860279"/>
              <a:gd name="connsiteX102" fmla="*/ 1852214 w 8857962"/>
              <a:gd name="connsiteY102" fmla="*/ 3656465 h 6860279"/>
              <a:gd name="connsiteX103" fmla="*/ 1958371 w 8857962"/>
              <a:gd name="connsiteY103" fmla="*/ 3706153 h 6860279"/>
              <a:gd name="connsiteX104" fmla="*/ 2000377 w 8857962"/>
              <a:gd name="connsiteY104" fmla="*/ 3726360 h 6860279"/>
              <a:gd name="connsiteX105" fmla="*/ 1986329 w 8857962"/>
              <a:gd name="connsiteY105" fmla="*/ 3582072 h 6860279"/>
              <a:gd name="connsiteX106" fmla="*/ 1921693 w 8857962"/>
              <a:gd name="connsiteY106" fmla="*/ 3444151 h 6860279"/>
              <a:gd name="connsiteX107" fmla="*/ 1899825 w 8857962"/>
              <a:gd name="connsiteY107" fmla="*/ 3412456 h 6860279"/>
              <a:gd name="connsiteX108" fmla="*/ 1594226 w 8857962"/>
              <a:gd name="connsiteY108" fmla="*/ 2992049 h 6860279"/>
              <a:gd name="connsiteX109" fmla="*/ 1596025 w 8857962"/>
              <a:gd name="connsiteY109" fmla="*/ 2693024 h 6860279"/>
              <a:gd name="connsiteX110" fmla="*/ 1678584 w 8857962"/>
              <a:gd name="connsiteY110" fmla="*/ 2388047 h 6860279"/>
              <a:gd name="connsiteX111" fmla="*/ 1797267 w 8857962"/>
              <a:gd name="connsiteY111" fmla="*/ 2276215 h 6860279"/>
              <a:gd name="connsiteX112" fmla="*/ 1895950 w 8857962"/>
              <a:gd name="connsiteY112" fmla="*/ 2235593 h 6860279"/>
              <a:gd name="connsiteX113" fmla="*/ 1956433 w 8857962"/>
              <a:gd name="connsiteY113" fmla="*/ 2172964 h 6860279"/>
              <a:gd name="connsiteX114" fmla="*/ 2008266 w 8857962"/>
              <a:gd name="connsiteY114" fmla="*/ 2085700 h 6860279"/>
              <a:gd name="connsiteX115" fmla="*/ 2078715 w 8857962"/>
              <a:gd name="connsiteY115" fmla="*/ 2009853 h 6860279"/>
              <a:gd name="connsiteX116" fmla="*/ 2801469 w 8857962"/>
              <a:gd name="connsiteY116" fmla="*/ 1394433 h 6860279"/>
              <a:gd name="connsiteX117" fmla="*/ 3041880 w 8857962"/>
              <a:gd name="connsiteY117" fmla="*/ 1351388 h 6860279"/>
              <a:gd name="connsiteX118" fmla="*/ 3051983 w 8857962"/>
              <a:gd name="connsiteY118" fmla="*/ 1352911 h 6860279"/>
              <a:gd name="connsiteX119" fmla="*/ 3093228 w 8857962"/>
              <a:gd name="connsiteY119" fmla="*/ 1336717 h 6860279"/>
              <a:gd name="connsiteX120" fmla="*/ 3181047 w 8857962"/>
              <a:gd name="connsiteY120" fmla="*/ 1271182 h 6860279"/>
              <a:gd name="connsiteX121" fmla="*/ 3806017 w 8857962"/>
              <a:gd name="connsiteY121" fmla="*/ 1112985 h 6860279"/>
              <a:gd name="connsiteX122" fmla="*/ 4161028 w 8857962"/>
              <a:gd name="connsiteY122" fmla="*/ 1185648 h 6860279"/>
              <a:gd name="connsiteX123" fmla="*/ 4252375 w 8857962"/>
              <a:gd name="connsiteY123" fmla="*/ 1266546 h 6860279"/>
              <a:gd name="connsiteX124" fmla="*/ 4253621 w 8857962"/>
              <a:gd name="connsiteY124" fmla="*/ 1303362 h 6860279"/>
              <a:gd name="connsiteX125" fmla="*/ 4217359 w 8857962"/>
              <a:gd name="connsiteY125" fmla="*/ 1315818 h 6860279"/>
              <a:gd name="connsiteX126" fmla="*/ 4181858 w 8857962"/>
              <a:gd name="connsiteY126" fmla="*/ 1303846 h 6860279"/>
              <a:gd name="connsiteX127" fmla="*/ 3972381 w 8857962"/>
              <a:gd name="connsiteY127" fmla="*/ 1271390 h 6860279"/>
              <a:gd name="connsiteX128" fmla="*/ 3574326 w 8857962"/>
              <a:gd name="connsiteY128" fmla="*/ 1427650 h 6860279"/>
              <a:gd name="connsiteX129" fmla="*/ 3456958 w 8857962"/>
              <a:gd name="connsiteY129" fmla="*/ 1528894 h 6860279"/>
              <a:gd name="connsiteX130" fmla="*/ 3409693 w 8857962"/>
              <a:gd name="connsiteY130" fmla="*/ 1586955 h 6860279"/>
              <a:gd name="connsiteX131" fmla="*/ 3414537 w 8857962"/>
              <a:gd name="connsiteY131" fmla="*/ 1599134 h 6860279"/>
              <a:gd name="connsiteX132" fmla="*/ 3466231 w 8857962"/>
              <a:gd name="connsiteY132" fmla="*/ 1588754 h 6860279"/>
              <a:gd name="connsiteX133" fmla="*/ 3523601 w 8857962"/>
              <a:gd name="connsiteY133" fmla="*/ 1573529 h 6860279"/>
              <a:gd name="connsiteX134" fmla="*/ 3631142 w 8857962"/>
              <a:gd name="connsiteY134" fmla="*/ 1561073 h 6860279"/>
              <a:gd name="connsiteX135" fmla="*/ 3677785 w 8857962"/>
              <a:gd name="connsiteY135" fmla="*/ 1561488 h 6860279"/>
              <a:gd name="connsiteX136" fmla="*/ 3749963 w 8857962"/>
              <a:gd name="connsiteY136" fmla="*/ 1589515 h 6860279"/>
              <a:gd name="connsiteX137" fmla="*/ 3858196 w 8857962"/>
              <a:gd name="connsiteY137" fmla="*/ 1588892 h 6860279"/>
              <a:gd name="connsiteX138" fmla="*/ 3986222 w 8857962"/>
              <a:gd name="connsiteY138" fmla="*/ 1629722 h 6860279"/>
              <a:gd name="connsiteX139" fmla="*/ 4148917 w 8857962"/>
              <a:gd name="connsiteY139" fmla="*/ 1697333 h 6860279"/>
              <a:gd name="connsiteX140" fmla="*/ 4170509 w 8857962"/>
              <a:gd name="connsiteY140" fmla="*/ 1732281 h 6860279"/>
              <a:gd name="connsiteX141" fmla="*/ 4136045 w 8857962"/>
              <a:gd name="connsiteY141" fmla="*/ 1749443 h 6860279"/>
              <a:gd name="connsiteX142" fmla="*/ 3932659 w 8857962"/>
              <a:gd name="connsiteY142" fmla="*/ 1763906 h 6860279"/>
              <a:gd name="connsiteX143" fmla="*/ 3252602 w 8857962"/>
              <a:gd name="connsiteY143" fmla="*/ 2024801 h 6860279"/>
              <a:gd name="connsiteX144" fmla="*/ 2860984 w 8857962"/>
              <a:gd name="connsiteY144" fmla="*/ 2326526 h 6860279"/>
              <a:gd name="connsiteX145" fmla="*/ 2580504 w 8857962"/>
              <a:gd name="connsiteY145" fmla="*/ 2486868 h 6860279"/>
              <a:gd name="connsiteX146" fmla="*/ 2386529 w 8857962"/>
              <a:gd name="connsiteY146" fmla="*/ 2555310 h 6860279"/>
              <a:gd name="connsiteX147" fmla="*/ 2412826 w 8857962"/>
              <a:gd name="connsiteY147" fmla="*/ 2676207 h 6860279"/>
              <a:gd name="connsiteX148" fmla="*/ 2465904 w 8857962"/>
              <a:gd name="connsiteY148" fmla="*/ 2639391 h 6860279"/>
              <a:gd name="connsiteX149" fmla="*/ 2939390 w 8857962"/>
              <a:gd name="connsiteY149" fmla="*/ 2432475 h 6860279"/>
              <a:gd name="connsiteX150" fmla="*/ 3099249 w 8857962"/>
              <a:gd name="connsiteY150" fmla="*/ 2396213 h 6860279"/>
              <a:gd name="connsiteX151" fmla="*/ 3587752 w 8857962"/>
              <a:gd name="connsiteY151" fmla="*/ 2301958 h 6860279"/>
              <a:gd name="connsiteX152" fmla="*/ 3786986 w 8857962"/>
              <a:gd name="connsiteY152" fmla="*/ 2269018 h 6860279"/>
              <a:gd name="connsiteX153" fmla="*/ 3810861 w 8857962"/>
              <a:gd name="connsiteY153" fmla="*/ 2256492 h 6860279"/>
              <a:gd name="connsiteX154" fmla="*/ 3917503 w 8857962"/>
              <a:gd name="connsiteY154" fmla="*/ 2228050 h 6860279"/>
              <a:gd name="connsiteX155" fmla="*/ 4007674 w 8857962"/>
              <a:gd name="connsiteY155" fmla="*/ 2202514 h 6860279"/>
              <a:gd name="connsiteX156" fmla="*/ 4044698 w 8857962"/>
              <a:gd name="connsiteY156" fmla="*/ 2171857 h 6860279"/>
              <a:gd name="connsiteX157" fmla="*/ 4346007 w 8857962"/>
              <a:gd name="connsiteY157" fmla="*/ 2107083 h 6860279"/>
              <a:gd name="connsiteX158" fmla="*/ 4401023 w 8857962"/>
              <a:gd name="connsiteY158" fmla="*/ 2109644 h 6860279"/>
              <a:gd name="connsiteX159" fmla="*/ 4820046 w 8857962"/>
              <a:gd name="connsiteY159" fmla="*/ 2222306 h 6860279"/>
              <a:gd name="connsiteX160" fmla="*/ 4848558 w 8857962"/>
              <a:gd name="connsiteY160" fmla="*/ 2240714 h 6860279"/>
              <a:gd name="connsiteX161" fmla="*/ 4885789 w 8857962"/>
              <a:gd name="connsiteY161" fmla="*/ 2236769 h 6860279"/>
              <a:gd name="connsiteX162" fmla="*/ 5031046 w 8857962"/>
              <a:gd name="connsiteY162" fmla="*/ 2280713 h 6860279"/>
              <a:gd name="connsiteX163" fmla="*/ 5170836 w 8857962"/>
              <a:gd name="connsiteY163" fmla="*/ 2280921 h 6860279"/>
              <a:gd name="connsiteX164" fmla="*/ 5350209 w 8857962"/>
              <a:gd name="connsiteY164" fmla="*/ 2287910 h 6860279"/>
              <a:gd name="connsiteX165" fmla="*/ 5784803 w 8857962"/>
              <a:gd name="connsiteY165" fmla="*/ 2396697 h 6860279"/>
              <a:gd name="connsiteX166" fmla="*/ 5824595 w 8857962"/>
              <a:gd name="connsiteY166" fmla="*/ 2405140 h 6860279"/>
              <a:gd name="connsiteX167" fmla="*/ 6083967 w 8857962"/>
              <a:gd name="connsiteY167" fmla="*/ 2461402 h 6860279"/>
              <a:gd name="connsiteX168" fmla="*/ 6304101 w 8857962"/>
              <a:gd name="connsiteY168" fmla="*/ 2584514 h 6860279"/>
              <a:gd name="connsiteX169" fmla="*/ 6376626 w 8857962"/>
              <a:gd name="connsiteY169" fmla="*/ 2619669 h 6860279"/>
              <a:gd name="connsiteX170" fmla="*/ 6385968 w 8857962"/>
              <a:gd name="connsiteY170" fmla="*/ 2612610 h 6860279"/>
              <a:gd name="connsiteX171" fmla="*/ 6348183 w 8857962"/>
              <a:gd name="connsiteY171" fmla="*/ 2518632 h 6860279"/>
              <a:gd name="connsiteX172" fmla="*/ 6300503 w 8857962"/>
              <a:gd name="connsiteY172" fmla="*/ 2415590 h 6860279"/>
              <a:gd name="connsiteX173" fmla="*/ 6255521 w 8857962"/>
              <a:gd name="connsiteY173" fmla="*/ 2284519 h 6860279"/>
              <a:gd name="connsiteX174" fmla="*/ 6224379 w 8857962"/>
              <a:gd name="connsiteY174" fmla="*/ 2103208 h 6860279"/>
              <a:gd name="connsiteX175" fmla="*/ 6232545 w 8857962"/>
              <a:gd name="connsiteY175" fmla="*/ 1972207 h 6860279"/>
              <a:gd name="connsiteX176" fmla="*/ 6212615 w 8857962"/>
              <a:gd name="connsiteY176" fmla="*/ 1944041 h 6860279"/>
              <a:gd name="connsiteX177" fmla="*/ 5766603 w 8857962"/>
              <a:gd name="connsiteY177" fmla="*/ 1727160 h 6860279"/>
              <a:gd name="connsiteX178" fmla="*/ 5457820 w 8857962"/>
              <a:gd name="connsiteY178" fmla="*/ 1536783 h 6860279"/>
              <a:gd name="connsiteX179" fmla="*/ 4857070 w 8857962"/>
              <a:gd name="connsiteY179" fmla="*/ 1224332 h 6860279"/>
              <a:gd name="connsiteX180" fmla="*/ 4494655 w 8857962"/>
              <a:gd name="connsiteY180" fmla="*/ 1055477 h 6860279"/>
              <a:gd name="connsiteX181" fmla="*/ 4315696 w 8857962"/>
              <a:gd name="connsiteY181" fmla="*/ 1003090 h 6860279"/>
              <a:gd name="connsiteX182" fmla="*/ 4067673 w 8857962"/>
              <a:gd name="connsiteY182" fmla="*/ 884684 h 6860279"/>
              <a:gd name="connsiteX183" fmla="*/ 4041722 w 8857962"/>
              <a:gd name="connsiteY183" fmla="*/ 763787 h 6860279"/>
              <a:gd name="connsiteX184" fmla="*/ 4144419 w 8857962"/>
              <a:gd name="connsiteY184" fmla="*/ 752715 h 6860279"/>
              <a:gd name="connsiteX185" fmla="*/ 4207740 w 8857962"/>
              <a:gd name="connsiteY185" fmla="*/ 756728 h 6860279"/>
              <a:gd name="connsiteX186" fmla="*/ 4300610 w 8857962"/>
              <a:gd name="connsiteY186" fmla="*/ 744964 h 6860279"/>
              <a:gd name="connsiteX187" fmla="*/ 4372027 w 8857962"/>
              <a:gd name="connsiteY187" fmla="*/ 728494 h 6860279"/>
              <a:gd name="connsiteX188" fmla="*/ 4433964 w 8857962"/>
              <a:gd name="connsiteY188" fmla="*/ 710639 h 6860279"/>
              <a:gd name="connsiteX189" fmla="*/ 4497907 w 8857962"/>
              <a:gd name="connsiteY189" fmla="*/ 722750 h 6860279"/>
              <a:gd name="connsiteX190" fmla="*/ 4563857 w 8857962"/>
              <a:gd name="connsiteY190" fmla="*/ 703858 h 6860279"/>
              <a:gd name="connsiteX191" fmla="*/ 4734373 w 8857962"/>
              <a:gd name="connsiteY191" fmla="*/ 669810 h 6860279"/>
              <a:gd name="connsiteX192" fmla="*/ 4764892 w 8857962"/>
              <a:gd name="connsiteY192" fmla="*/ 667803 h 6860279"/>
              <a:gd name="connsiteX193" fmla="*/ 4856793 w 8857962"/>
              <a:gd name="connsiteY193" fmla="*/ 667180 h 6860279"/>
              <a:gd name="connsiteX194" fmla="*/ 4935823 w 8857962"/>
              <a:gd name="connsiteY194" fmla="*/ 709809 h 6860279"/>
              <a:gd name="connsiteX195" fmla="*/ 5021565 w 8857962"/>
              <a:gd name="connsiteY195" fmla="*/ 695692 h 6860279"/>
              <a:gd name="connsiteX196" fmla="*/ 4942674 w 8857962"/>
              <a:gd name="connsiteY196" fmla="*/ 594102 h 6860279"/>
              <a:gd name="connsiteX197" fmla="*/ 4853472 w 8857962"/>
              <a:gd name="connsiteY197" fmla="*/ 557424 h 6860279"/>
              <a:gd name="connsiteX198" fmla="*/ 4785584 w 8857962"/>
              <a:gd name="connsiteY198" fmla="*/ 539708 h 6860279"/>
              <a:gd name="connsiteX199" fmla="*/ 4718111 w 8857962"/>
              <a:gd name="connsiteY199" fmla="*/ 462478 h 6860279"/>
              <a:gd name="connsiteX200" fmla="*/ 4676935 w 8857962"/>
              <a:gd name="connsiteY200" fmla="*/ 412929 h 6860279"/>
              <a:gd name="connsiteX201" fmla="*/ 4503789 w 8857962"/>
              <a:gd name="connsiteY201" fmla="*/ 347878 h 6860279"/>
              <a:gd name="connsiteX202" fmla="*/ 4360055 w 8857962"/>
              <a:gd name="connsiteY202" fmla="*/ 306080 h 6860279"/>
              <a:gd name="connsiteX203" fmla="*/ 4317772 w 8857962"/>
              <a:gd name="connsiteY203" fmla="*/ 292377 h 6860279"/>
              <a:gd name="connsiteX204" fmla="*/ 3940340 w 8857962"/>
              <a:gd name="connsiteY204" fmla="*/ 340266 h 6860279"/>
              <a:gd name="connsiteX205" fmla="*/ 3924700 w 8857962"/>
              <a:gd name="connsiteY205" fmla="*/ 347463 h 6860279"/>
              <a:gd name="connsiteX206" fmla="*/ 3857020 w 8857962"/>
              <a:gd name="connsiteY206" fmla="*/ 337913 h 6860279"/>
              <a:gd name="connsiteX207" fmla="*/ 3846017 w 8857962"/>
              <a:gd name="connsiteY207" fmla="*/ 271340 h 6860279"/>
              <a:gd name="connsiteX208" fmla="*/ 3907884 w 8857962"/>
              <a:gd name="connsiteY208" fmla="*/ 185944 h 6860279"/>
              <a:gd name="connsiteX209" fmla="*/ 4389397 w 8857962"/>
              <a:gd name="connsiteY209" fmla="*/ 2625 h 6860279"/>
              <a:gd name="connsiteX210" fmla="*/ 5008693 w 8857962"/>
              <a:gd name="connsiteY210" fmla="*/ 52659 h 6860279"/>
              <a:gd name="connsiteX211" fmla="*/ 5435882 w 8857962"/>
              <a:gd name="connsiteY211" fmla="*/ 200822 h 6860279"/>
              <a:gd name="connsiteX212" fmla="*/ 5450830 w 8857962"/>
              <a:gd name="connsiteY212" fmla="*/ 207950 h 6860279"/>
              <a:gd name="connsiteX213" fmla="*/ 5593803 w 8857962"/>
              <a:gd name="connsiteY213" fmla="*/ 172726 h 6860279"/>
              <a:gd name="connsiteX214" fmla="*/ 5638647 w 8857962"/>
              <a:gd name="connsiteY214" fmla="*/ 160615 h 6860279"/>
              <a:gd name="connsiteX215" fmla="*/ 5743974 w 8857962"/>
              <a:gd name="connsiteY215" fmla="*/ 197985 h 6860279"/>
              <a:gd name="connsiteX216" fmla="*/ 6273652 w 8857962"/>
              <a:gd name="connsiteY216" fmla="*/ 580469 h 6860279"/>
              <a:gd name="connsiteX217" fmla="*/ 6869281 w 8857962"/>
              <a:gd name="connsiteY217" fmla="*/ 1187585 h 6860279"/>
              <a:gd name="connsiteX218" fmla="*/ 7007340 w 8857962"/>
              <a:gd name="connsiteY218" fmla="*/ 1561419 h 6860279"/>
              <a:gd name="connsiteX219" fmla="*/ 7114535 w 8857962"/>
              <a:gd name="connsiteY219" fmla="*/ 1769581 h 6860279"/>
              <a:gd name="connsiteX220" fmla="*/ 7259861 w 8857962"/>
              <a:gd name="connsiteY220" fmla="*/ 2046323 h 6860279"/>
              <a:gd name="connsiteX221" fmla="*/ 7219170 w 8857962"/>
              <a:gd name="connsiteY221" fmla="*/ 2515588 h 6860279"/>
              <a:gd name="connsiteX222" fmla="*/ 6928380 w 8857962"/>
              <a:gd name="connsiteY222" fmla="*/ 2969696 h 6860279"/>
              <a:gd name="connsiteX223" fmla="*/ 6860492 w 8857962"/>
              <a:gd name="connsiteY223" fmla="*/ 3106026 h 6860279"/>
              <a:gd name="connsiteX224" fmla="*/ 6836409 w 8857962"/>
              <a:gd name="connsiteY224" fmla="*/ 3199657 h 6860279"/>
              <a:gd name="connsiteX225" fmla="*/ 6825960 w 8857962"/>
              <a:gd name="connsiteY225" fmla="*/ 3281248 h 6860279"/>
              <a:gd name="connsiteX226" fmla="*/ 6857655 w 8857962"/>
              <a:gd name="connsiteY226" fmla="*/ 3574806 h 6860279"/>
              <a:gd name="connsiteX227" fmla="*/ 6833918 w 8857962"/>
              <a:gd name="connsiteY227" fmla="*/ 3724838 h 6860279"/>
              <a:gd name="connsiteX228" fmla="*/ 6915854 w 8857962"/>
              <a:gd name="connsiteY228" fmla="*/ 3691067 h 6860279"/>
              <a:gd name="connsiteX229" fmla="*/ 7005887 w 8857962"/>
              <a:gd name="connsiteY229" fmla="*/ 3647400 h 6860279"/>
              <a:gd name="connsiteX230" fmla="*/ 7105124 w 8857962"/>
              <a:gd name="connsiteY230" fmla="*/ 3652729 h 6860279"/>
              <a:gd name="connsiteX231" fmla="*/ 7160417 w 8857962"/>
              <a:gd name="connsiteY231" fmla="*/ 3644632 h 6860279"/>
              <a:gd name="connsiteX232" fmla="*/ 7224153 w 8857962"/>
              <a:gd name="connsiteY232" fmla="*/ 3524080 h 6860279"/>
              <a:gd name="connsiteX233" fmla="*/ 7279377 w 8857962"/>
              <a:gd name="connsiteY233" fmla="*/ 3402422 h 6860279"/>
              <a:gd name="connsiteX234" fmla="*/ 7304151 w 8857962"/>
              <a:gd name="connsiteY234" fmla="*/ 3322908 h 6860279"/>
              <a:gd name="connsiteX235" fmla="*/ 7346227 w 8857962"/>
              <a:gd name="connsiteY235" fmla="*/ 3034332 h 6860279"/>
              <a:gd name="connsiteX236" fmla="*/ 7456466 w 8857962"/>
              <a:gd name="connsiteY236" fmla="*/ 2653924 h 6860279"/>
              <a:gd name="connsiteX237" fmla="*/ 7556049 w 8857962"/>
              <a:gd name="connsiteY237" fmla="*/ 2451298 h 6860279"/>
              <a:gd name="connsiteX238" fmla="*/ 7602831 w 8857962"/>
              <a:gd name="connsiteY238" fmla="*/ 2327148 h 6860279"/>
              <a:gd name="connsiteX239" fmla="*/ 7601101 w 8857962"/>
              <a:gd name="connsiteY239" fmla="*/ 2296076 h 6860279"/>
              <a:gd name="connsiteX240" fmla="*/ 7586776 w 8857962"/>
              <a:gd name="connsiteY240" fmla="*/ 1999334 h 6860279"/>
              <a:gd name="connsiteX241" fmla="*/ 7629128 w 8857962"/>
              <a:gd name="connsiteY241" fmla="*/ 1795463 h 6860279"/>
              <a:gd name="connsiteX242" fmla="*/ 7633972 w 8857962"/>
              <a:gd name="connsiteY242" fmla="*/ 1714426 h 6860279"/>
              <a:gd name="connsiteX243" fmla="*/ 7600409 w 8857962"/>
              <a:gd name="connsiteY243" fmla="*/ 1651867 h 6860279"/>
              <a:gd name="connsiteX244" fmla="*/ 7644560 w 8857962"/>
              <a:gd name="connsiteY244" fmla="*/ 1669306 h 6860279"/>
              <a:gd name="connsiteX245" fmla="*/ 7724627 w 8857962"/>
              <a:gd name="connsiteY245" fmla="*/ 1758924 h 6860279"/>
              <a:gd name="connsiteX246" fmla="*/ 7826148 w 8857962"/>
              <a:gd name="connsiteY246" fmla="*/ 1977190 h 6860279"/>
              <a:gd name="connsiteX247" fmla="*/ 7848639 w 8857962"/>
              <a:gd name="connsiteY247" fmla="*/ 2248949 h 6860279"/>
              <a:gd name="connsiteX248" fmla="*/ 7836529 w 8857962"/>
              <a:gd name="connsiteY248" fmla="*/ 2447215 h 6860279"/>
              <a:gd name="connsiteX249" fmla="*/ 7841303 w 8857962"/>
              <a:gd name="connsiteY249" fmla="*/ 2538078 h 6860279"/>
              <a:gd name="connsiteX250" fmla="*/ 7857497 w 8857962"/>
              <a:gd name="connsiteY250" fmla="*/ 2682089 h 6860279"/>
              <a:gd name="connsiteX251" fmla="*/ 7753900 w 8857962"/>
              <a:gd name="connsiteY251" fmla="*/ 3131700 h 6860279"/>
              <a:gd name="connsiteX252" fmla="*/ 7737084 w 8857962"/>
              <a:gd name="connsiteY252" fmla="*/ 3198204 h 6860279"/>
              <a:gd name="connsiteX253" fmla="*/ 7695977 w 8857962"/>
              <a:gd name="connsiteY253" fmla="*/ 3414325 h 6860279"/>
              <a:gd name="connsiteX254" fmla="*/ 7299376 w 8857962"/>
              <a:gd name="connsiteY254" fmla="*/ 3959435 h 6860279"/>
              <a:gd name="connsiteX255" fmla="*/ 7275363 w 8857962"/>
              <a:gd name="connsiteY255" fmla="*/ 3983034 h 6860279"/>
              <a:gd name="connsiteX256" fmla="*/ 7140625 w 8857962"/>
              <a:gd name="connsiteY256" fmla="*/ 4087668 h 6860279"/>
              <a:gd name="connsiteX257" fmla="*/ 6905058 w 8857962"/>
              <a:gd name="connsiteY257" fmla="*/ 4163168 h 6860279"/>
              <a:gd name="connsiteX258" fmla="*/ 6530048 w 8857962"/>
              <a:gd name="connsiteY258" fmla="*/ 4338390 h 6860279"/>
              <a:gd name="connsiteX259" fmla="*/ 6058639 w 8857962"/>
              <a:gd name="connsiteY259" fmla="*/ 4698522 h 6860279"/>
              <a:gd name="connsiteX260" fmla="*/ 6040092 w 8857962"/>
              <a:gd name="connsiteY260" fmla="*/ 4728348 h 6860279"/>
              <a:gd name="connsiteX261" fmla="*/ 6046321 w 8857962"/>
              <a:gd name="connsiteY261" fmla="*/ 4737829 h 6860279"/>
              <a:gd name="connsiteX262" fmla="*/ 6089295 w 8857962"/>
              <a:gd name="connsiteY262" fmla="*/ 4725788 h 6860279"/>
              <a:gd name="connsiteX263" fmla="*/ 6647278 w 8857962"/>
              <a:gd name="connsiteY263" fmla="*/ 4468145 h 6860279"/>
              <a:gd name="connsiteX264" fmla="*/ 7054190 w 8857962"/>
              <a:gd name="connsiteY264" fmla="*/ 4270710 h 6860279"/>
              <a:gd name="connsiteX265" fmla="*/ 7165953 w 8857962"/>
              <a:gd name="connsiteY265" fmla="*/ 4253547 h 6860279"/>
              <a:gd name="connsiteX266" fmla="*/ 7227336 w 8857962"/>
              <a:gd name="connsiteY266" fmla="*/ 4246420 h 6860279"/>
              <a:gd name="connsiteX267" fmla="*/ 7711617 w 8857962"/>
              <a:gd name="connsiteY267" fmla="*/ 3990092 h 6860279"/>
              <a:gd name="connsiteX268" fmla="*/ 7742344 w 8857962"/>
              <a:gd name="connsiteY268" fmla="*/ 3968639 h 6860279"/>
              <a:gd name="connsiteX269" fmla="*/ 8227040 w 8857962"/>
              <a:gd name="connsiteY269" fmla="*/ 3452386 h 6860279"/>
              <a:gd name="connsiteX270" fmla="*/ 8320049 w 8857962"/>
              <a:gd name="connsiteY270" fmla="*/ 3404152 h 6860279"/>
              <a:gd name="connsiteX271" fmla="*/ 8383162 w 8857962"/>
              <a:gd name="connsiteY271" fmla="*/ 3356679 h 6860279"/>
              <a:gd name="connsiteX272" fmla="*/ 8450496 w 8857962"/>
              <a:gd name="connsiteY272" fmla="*/ 3221180 h 6860279"/>
              <a:gd name="connsiteX273" fmla="*/ 8629731 w 8857962"/>
              <a:gd name="connsiteY273" fmla="*/ 2979939 h 6860279"/>
              <a:gd name="connsiteX274" fmla="*/ 8734574 w 8857962"/>
              <a:gd name="connsiteY274" fmla="*/ 2866238 h 6860279"/>
              <a:gd name="connsiteX275" fmla="*/ 8797894 w 8857962"/>
              <a:gd name="connsiteY275" fmla="*/ 2779458 h 6860279"/>
              <a:gd name="connsiteX276" fmla="*/ 8824468 w 8857962"/>
              <a:gd name="connsiteY276" fmla="*/ 2702850 h 6860279"/>
              <a:gd name="connsiteX277" fmla="*/ 8836855 w 8857962"/>
              <a:gd name="connsiteY277" fmla="*/ 2702020 h 6860279"/>
              <a:gd name="connsiteX278" fmla="*/ 8850004 w 8857962"/>
              <a:gd name="connsiteY278" fmla="*/ 2754476 h 6860279"/>
              <a:gd name="connsiteX279" fmla="*/ 8842045 w 8857962"/>
              <a:gd name="connsiteY279" fmla="*/ 2833159 h 6860279"/>
              <a:gd name="connsiteX280" fmla="*/ 8857962 w 8857962"/>
              <a:gd name="connsiteY280" fmla="*/ 2884231 h 6860279"/>
              <a:gd name="connsiteX281" fmla="*/ 8857962 w 8857962"/>
              <a:gd name="connsiteY281" fmla="*/ 2946444 h 6860279"/>
              <a:gd name="connsiteX282" fmla="*/ 8842738 w 8857962"/>
              <a:gd name="connsiteY282" fmla="*/ 2980215 h 6860279"/>
              <a:gd name="connsiteX283" fmla="*/ 8767514 w 8857962"/>
              <a:gd name="connsiteY283" fmla="*/ 3176682 h 6860279"/>
              <a:gd name="connsiteX284" fmla="*/ 8542951 w 8857962"/>
              <a:gd name="connsiteY284" fmla="*/ 3504081 h 6860279"/>
              <a:gd name="connsiteX285" fmla="*/ 8510287 w 8857962"/>
              <a:gd name="connsiteY285" fmla="*/ 3577021 h 6860279"/>
              <a:gd name="connsiteX286" fmla="*/ 8489734 w 8857962"/>
              <a:gd name="connsiteY286" fmla="*/ 3661102 h 6860279"/>
              <a:gd name="connsiteX287" fmla="*/ 7954727 w 8857962"/>
              <a:gd name="connsiteY287" fmla="*/ 4237285 h 6860279"/>
              <a:gd name="connsiteX288" fmla="*/ 7932167 w 8857962"/>
              <a:gd name="connsiteY288" fmla="*/ 4258530 h 6860279"/>
              <a:gd name="connsiteX289" fmla="*/ 7671203 w 8857962"/>
              <a:gd name="connsiteY289" fmla="*/ 4439219 h 6860279"/>
              <a:gd name="connsiteX290" fmla="*/ 7329687 w 8857962"/>
              <a:gd name="connsiteY290" fmla="*/ 4549528 h 6860279"/>
              <a:gd name="connsiteX291" fmla="*/ 7300899 w 8857962"/>
              <a:gd name="connsiteY291" fmla="*/ 4565790 h 6860279"/>
              <a:gd name="connsiteX292" fmla="*/ 7240485 w 8857962"/>
              <a:gd name="connsiteY292" fmla="*/ 4631326 h 6860279"/>
              <a:gd name="connsiteX293" fmla="*/ 7214603 w 8857962"/>
              <a:gd name="connsiteY293" fmla="*/ 4660322 h 6860279"/>
              <a:gd name="connsiteX294" fmla="*/ 7377368 w 8857962"/>
              <a:gd name="connsiteY294" fmla="*/ 4668695 h 6860279"/>
              <a:gd name="connsiteX295" fmla="*/ 7816390 w 8857962"/>
              <a:gd name="connsiteY295" fmla="*/ 4789593 h 6860279"/>
              <a:gd name="connsiteX296" fmla="*/ 8103513 w 8857962"/>
              <a:gd name="connsiteY296" fmla="*/ 4968205 h 6860279"/>
              <a:gd name="connsiteX297" fmla="*/ 8309668 w 8857962"/>
              <a:gd name="connsiteY297" fmla="*/ 5124880 h 6860279"/>
              <a:gd name="connsiteX298" fmla="*/ 8396449 w 8857962"/>
              <a:gd name="connsiteY298" fmla="*/ 5274012 h 6860279"/>
              <a:gd name="connsiteX299" fmla="*/ 8442953 w 8857962"/>
              <a:gd name="connsiteY299" fmla="*/ 5319617 h 6860279"/>
              <a:gd name="connsiteX300" fmla="*/ 8473264 w 8857962"/>
              <a:gd name="connsiteY300" fmla="*/ 5337818 h 6860279"/>
              <a:gd name="connsiteX301" fmla="*/ 8841769 w 8857962"/>
              <a:gd name="connsiteY301" fmla="*/ 5956698 h 6860279"/>
              <a:gd name="connsiteX302" fmla="*/ 8847582 w 8857962"/>
              <a:gd name="connsiteY302" fmla="*/ 5986455 h 6860279"/>
              <a:gd name="connsiteX303" fmla="*/ 8835471 w 8857962"/>
              <a:gd name="connsiteY303" fmla="*/ 6120086 h 6860279"/>
              <a:gd name="connsiteX304" fmla="*/ 8814987 w 8857962"/>
              <a:gd name="connsiteY304" fmla="*/ 6218077 h 6860279"/>
              <a:gd name="connsiteX305" fmla="*/ 8796164 w 8857962"/>
              <a:gd name="connsiteY305" fmla="*/ 6217455 h 6860279"/>
              <a:gd name="connsiteX306" fmla="*/ 8784953 w 8857962"/>
              <a:gd name="connsiteY306" fmla="*/ 6122024 h 6860279"/>
              <a:gd name="connsiteX307" fmla="*/ 8737826 w 8857962"/>
              <a:gd name="connsiteY307" fmla="*/ 6066731 h 6860279"/>
              <a:gd name="connsiteX308" fmla="*/ 8708899 w 8857962"/>
              <a:gd name="connsiteY308" fmla="*/ 6049707 h 6860279"/>
              <a:gd name="connsiteX309" fmla="*/ 8361570 w 8857962"/>
              <a:gd name="connsiteY309" fmla="*/ 5663071 h 6860279"/>
              <a:gd name="connsiteX310" fmla="*/ 8228078 w 8857962"/>
              <a:gd name="connsiteY310" fmla="*/ 5505219 h 6860279"/>
              <a:gd name="connsiteX311" fmla="*/ 8195761 w 8857962"/>
              <a:gd name="connsiteY311" fmla="*/ 5492140 h 6860279"/>
              <a:gd name="connsiteX312" fmla="*/ 7982200 w 8857962"/>
              <a:gd name="connsiteY312" fmla="*/ 5450480 h 6860279"/>
              <a:gd name="connsiteX313" fmla="*/ 7776668 w 8857962"/>
              <a:gd name="connsiteY313" fmla="*/ 5329790 h 6860279"/>
              <a:gd name="connsiteX314" fmla="*/ 7570720 w 8857962"/>
              <a:gd name="connsiteY314" fmla="*/ 5184810 h 6860279"/>
              <a:gd name="connsiteX315" fmla="*/ 7541725 w 8857962"/>
              <a:gd name="connsiteY315" fmla="*/ 5166679 h 6860279"/>
              <a:gd name="connsiteX316" fmla="*/ 7349618 w 8857962"/>
              <a:gd name="connsiteY316" fmla="*/ 5073393 h 6860279"/>
              <a:gd name="connsiteX317" fmla="*/ 7191074 w 8857962"/>
              <a:gd name="connsiteY317" fmla="*/ 4989381 h 6860279"/>
              <a:gd name="connsiteX318" fmla="*/ 7066301 w 8857962"/>
              <a:gd name="connsiteY318" fmla="*/ 4950074 h 6860279"/>
              <a:gd name="connsiteX319" fmla="*/ 6978344 w 8857962"/>
              <a:gd name="connsiteY319" fmla="*/ 5090901 h 6860279"/>
              <a:gd name="connsiteX320" fmla="*/ 6894263 w 8857962"/>
              <a:gd name="connsiteY320" fmla="*/ 5138721 h 6860279"/>
              <a:gd name="connsiteX321" fmla="*/ 6825752 w 8857962"/>
              <a:gd name="connsiteY321" fmla="*/ 5187439 h 6860279"/>
              <a:gd name="connsiteX322" fmla="*/ 6918692 w 8857962"/>
              <a:gd name="connsiteY322" fmla="*/ 5221141 h 6860279"/>
              <a:gd name="connsiteX323" fmla="*/ 7039104 w 8857962"/>
              <a:gd name="connsiteY323" fmla="*/ 5225570 h 6860279"/>
              <a:gd name="connsiteX324" fmla="*/ 7382765 w 8857962"/>
              <a:gd name="connsiteY324" fmla="*/ 5339478 h 6860279"/>
              <a:gd name="connsiteX325" fmla="*/ 7698538 w 8857962"/>
              <a:gd name="connsiteY325" fmla="*/ 5588193 h 6860279"/>
              <a:gd name="connsiteX326" fmla="*/ 7749679 w 8857962"/>
              <a:gd name="connsiteY326" fmla="*/ 5653036 h 6860279"/>
              <a:gd name="connsiteX327" fmla="*/ 8010228 w 8857962"/>
              <a:gd name="connsiteY327" fmla="*/ 5988047 h 6860279"/>
              <a:gd name="connsiteX328" fmla="*/ 8022615 w 8857962"/>
              <a:gd name="connsiteY328" fmla="*/ 6035866 h 6860279"/>
              <a:gd name="connsiteX329" fmla="*/ 8075693 w 8857962"/>
              <a:gd name="connsiteY329" fmla="*/ 6182023 h 6860279"/>
              <a:gd name="connsiteX330" fmla="*/ 8127181 w 8857962"/>
              <a:gd name="connsiteY330" fmla="*/ 6266173 h 6860279"/>
              <a:gd name="connsiteX331" fmla="*/ 8169533 w 8857962"/>
              <a:gd name="connsiteY331" fmla="*/ 6498902 h 6860279"/>
              <a:gd name="connsiteX332" fmla="*/ 8148495 w 8857962"/>
              <a:gd name="connsiteY332" fmla="*/ 6644920 h 6860279"/>
              <a:gd name="connsiteX333" fmla="*/ 8075970 w 8857962"/>
              <a:gd name="connsiteY333" fmla="*/ 6785264 h 6860279"/>
              <a:gd name="connsiteX334" fmla="*/ 8056870 w 8857962"/>
              <a:gd name="connsiteY334" fmla="*/ 6814882 h 6860279"/>
              <a:gd name="connsiteX335" fmla="*/ 8036801 w 8857962"/>
              <a:gd name="connsiteY335" fmla="*/ 6738067 h 6860279"/>
              <a:gd name="connsiteX336" fmla="*/ 8024968 w 8857962"/>
              <a:gd name="connsiteY336" fmla="*/ 6688656 h 6860279"/>
              <a:gd name="connsiteX337" fmla="*/ 7888846 w 8857962"/>
              <a:gd name="connsiteY337" fmla="*/ 6473643 h 6860279"/>
              <a:gd name="connsiteX338" fmla="*/ 7823103 w 8857962"/>
              <a:gd name="connsiteY338" fmla="*/ 6277523 h 6860279"/>
              <a:gd name="connsiteX339" fmla="*/ 7754730 w 8857962"/>
              <a:gd name="connsiteY339" fmla="*/ 6232264 h 6860279"/>
              <a:gd name="connsiteX340" fmla="*/ 7590582 w 8857962"/>
              <a:gd name="connsiteY340" fmla="*/ 6160500 h 6860279"/>
              <a:gd name="connsiteX341" fmla="*/ 7426986 w 8857962"/>
              <a:gd name="connsiteY341" fmla="*/ 5959812 h 6860279"/>
              <a:gd name="connsiteX342" fmla="*/ 7279307 w 8857962"/>
              <a:gd name="connsiteY342" fmla="*/ 5787567 h 6860279"/>
              <a:gd name="connsiteX343" fmla="*/ 7113221 w 8857962"/>
              <a:gd name="connsiteY343" fmla="*/ 5619888 h 6860279"/>
              <a:gd name="connsiteX344" fmla="*/ 7024641 w 8857962"/>
              <a:gd name="connsiteY344" fmla="*/ 5523627 h 6860279"/>
              <a:gd name="connsiteX345" fmla="*/ 6940629 w 8857962"/>
              <a:gd name="connsiteY345" fmla="*/ 5513316 h 6860279"/>
              <a:gd name="connsiteX346" fmla="*/ 6920837 w 8857962"/>
              <a:gd name="connsiteY346" fmla="*/ 5537537 h 6860279"/>
              <a:gd name="connsiteX347" fmla="*/ 6860907 w 8857962"/>
              <a:gd name="connsiteY347" fmla="*/ 5614352 h 6860279"/>
              <a:gd name="connsiteX348" fmla="*/ 6622365 w 8857962"/>
              <a:gd name="connsiteY348" fmla="*/ 5683900 h 6860279"/>
              <a:gd name="connsiteX349" fmla="*/ 5912275 w 8857962"/>
              <a:gd name="connsiteY349" fmla="*/ 5795387 h 6860279"/>
              <a:gd name="connsiteX350" fmla="*/ 5887431 w 8857962"/>
              <a:gd name="connsiteY350" fmla="*/ 5803552 h 6860279"/>
              <a:gd name="connsiteX351" fmla="*/ 5838989 w 8857962"/>
              <a:gd name="connsiteY351" fmla="*/ 5812964 h 6860279"/>
              <a:gd name="connsiteX352" fmla="*/ 5717192 w 8857962"/>
              <a:gd name="connsiteY352" fmla="*/ 5790819 h 6860279"/>
              <a:gd name="connsiteX353" fmla="*/ 5366126 w 8857962"/>
              <a:gd name="connsiteY353" fmla="*/ 5679541 h 6860279"/>
              <a:gd name="connsiteX354" fmla="*/ 5227305 w 8857962"/>
              <a:gd name="connsiteY354" fmla="*/ 5673728 h 6860279"/>
              <a:gd name="connsiteX355" fmla="*/ 5038105 w 8857962"/>
              <a:gd name="connsiteY355" fmla="*/ 5654351 h 6860279"/>
              <a:gd name="connsiteX356" fmla="*/ 4975545 w 8857962"/>
              <a:gd name="connsiteY356" fmla="*/ 5617673 h 6860279"/>
              <a:gd name="connsiteX357" fmla="*/ 4948487 w 8857962"/>
              <a:gd name="connsiteY357" fmla="*/ 5617673 h 6860279"/>
              <a:gd name="connsiteX358" fmla="*/ 4776380 w 8857962"/>
              <a:gd name="connsiteY358" fmla="*/ 5671375 h 6860279"/>
              <a:gd name="connsiteX359" fmla="*/ 4599912 w 8857962"/>
              <a:gd name="connsiteY359" fmla="*/ 5711236 h 6860279"/>
              <a:gd name="connsiteX360" fmla="*/ 4243656 w 8857962"/>
              <a:gd name="connsiteY360" fmla="*/ 5699264 h 6860279"/>
              <a:gd name="connsiteX361" fmla="*/ 4128987 w 8857962"/>
              <a:gd name="connsiteY361" fmla="*/ 5670198 h 6860279"/>
              <a:gd name="connsiteX362" fmla="*/ 4008989 w 8857962"/>
              <a:gd name="connsiteY362" fmla="*/ 5658434 h 6860279"/>
              <a:gd name="connsiteX363" fmla="*/ 3903316 w 8857962"/>
              <a:gd name="connsiteY363" fmla="*/ 5628953 h 6860279"/>
              <a:gd name="connsiteX364" fmla="*/ 3803734 w 8857962"/>
              <a:gd name="connsiteY364" fmla="*/ 5681617 h 6860279"/>
              <a:gd name="connsiteX365" fmla="*/ 3626851 w 8857962"/>
              <a:gd name="connsiteY365" fmla="*/ 5696773 h 6860279"/>
              <a:gd name="connsiteX366" fmla="*/ 3497995 w 8857962"/>
              <a:gd name="connsiteY366" fmla="*/ 5704177 h 6860279"/>
              <a:gd name="connsiteX367" fmla="*/ 3282083 w 8857962"/>
              <a:gd name="connsiteY367" fmla="*/ 5780093 h 6860279"/>
              <a:gd name="connsiteX368" fmla="*/ 2782161 w 8857962"/>
              <a:gd name="connsiteY368" fmla="*/ 5801822 h 6860279"/>
              <a:gd name="connsiteX369" fmla="*/ 2280095 w 8857962"/>
              <a:gd name="connsiteY369" fmla="*/ 5707222 h 6860279"/>
              <a:gd name="connsiteX370" fmla="*/ 1981139 w 8857962"/>
              <a:gd name="connsiteY370" fmla="*/ 5637258 h 6860279"/>
              <a:gd name="connsiteX371" fmla="*/ 1935465 w 8857962"/>
              <a:gd name="connsiteY371" fmla="*/ 5561896 h 6860279"/>
              <a:gd name="connsiteX372" fmla="*/ 1830484 w 8857962"/>
              <a:gd name="connsiteY372" fmla="*/ 5588747 h 6860279"/>
              <a:gd name="connsiteX373" fmla="*/ 1297830 w 8857962"/>
              <a:gd name="connsiteY373" fmla="*/ 6197593 h 6860279"/>
              <a:gd name="connsiteX374" fmla="*/ 1134096 w 8857962"/>
              <a:gd name="connsiteY374" fmla="*/ 6272402 h 6860279"/>
              <a:gd name="connsiteX375" fmla="*/ 1089253 w 8857962"/>
              <a:gd name="connsiteY375" fmla="*/ 6302851 h 6860279"/>
              <a:gd name="connsiteX376" fmla="*/ 1018112 w 8857962"/>
              <a:gd name="connsiteY376" fmla="*/ 6511774 h 6860279"/>
              <a:gd name="connsiteX377" fmla="*/ 873271 w 8857962"/>
              <a:gd name="connsiteY377" fmla="*/ 6746095 h 6860279"/>
              <a:gd name="connsiteX378" fmla="*/ 862890 w 8857962"/>
              <a:gd name="connsiteY378" fmla="*/ 6785748 h 6860279"/>
              <a:gd name="connsiteX379" fmla="*/ 865035 w 8857962"/>
              <a:gd name="connsiteY379" fmla="*/ 6860280 h 6860279"/>
              <a:gd name="connsiteX380" fmla="*/ 2803545 w 8857962"/>
              <a:gd name="connsiteY380" fmla="*/ 5066819 h 6860279"/>
              <a:gd name="connsiteX381" fmla="*/ 2814825 w 8857962"/>
              <a:gd name="connsiteY381" fmla="*/ 5084881 h 6860279"/>
              <a:gd name="connsiteX382" fmla="*/ 3035859 w 8857962"/>
              <a:gd name="connsiteY382" fmla="*/ 5223494 h 6860279"/>
              <a:gd name="connsiteX383" fmla="*/ 3143400 w 8857962"/>
              <a:gd name="connsiteY383" fmla="*/ 5253251 h 6860279"/>
              <a:gd name="connsiteX384" fmla="*/ 3186998 w 8857962"/>
              <a:gd name="connsiteY384" fmla="*/ 5231729 h 6860279"/>
              <a:gd name="connsiteX385" fmla="*/ 3169282 w 8857962"/>
              <a:gd name="connsiteY385" fmla="*/ 5181696 h 6860279"/>
              <a:gd name="connsiteX386" fmla="*/ 3108107 w 8857962"/>
              <a:gd name="connsiteY386" fmla="*/ 5121628 h 6860279"/>
              <a:gd name="connsiteX387" fmla="*/ 3075997 w 8857962"/>
              <a:gd name="connsiteY387" fmla="*/ 5103081 h 6860279"/>
              <a:gd name="connsiteX388" fmla="*/ 2908941 w 8857962"/>
              <a:gd name="connsiteY388" fmla="*/ 5079483 h 6860279"/>
              <a:gd name="connsiteX389" fmla="*/ 2803545 w 8857962"/>
              <a:gd name="connsiteY389" fmla="*/ 5066819 h 6860279"/>
              <a:gd name="connsiteX390" fmla="*/ 6055940 w 8857962"/>
              <a:gd name="connsiteY390" fmla="*/ 5070556 h 6860279"/>
              <a:gd name="connsiteX391" fmla="*/ 6051857 w 8857962"/>
              <a:gd name="connsiteY391" fmla="*/ 5057546 h 6860279"/>
              <a:gd name="connsiteX392" fmla="*/ 5824525 w 8857962"/>
              <a:gd name="connsiteY392" fmla="*/ 5087303 h 6860279"/>
              <a:gd name="connsiteX393" fmla="*/ 5728887 w 8857962"/>
              <a:gd name="connsiteY393" fmla="*/ 5144949 h 6860279"/>
              <a:gd name="connsiteX394" fmla="*/ 5675878 w 8857962"/>
              <a:gd name="connsiteY394" fmla="*/ 5198028 h 6860279"/>
              <a:gd name="connsiteX395" fmla="*/ 5662383 w 8857962"/>
              <a:gd name="connsiteY395" fmla="*/ 5226747 h 6860279"/>
              <a:gd name="connsiteX396" fmla="*/ 5690479 w 8857962"/>
              <a:gd name="connsiteY396" fmla="*/ 5233667 h 6860279"/>
              <a:gd name="connsiteX397" fmla="*/ 5842380 w 8857962"/>
              <a:gd name="connsiteY397" fmla="*/ 5191523 h 6860279"/>
              <a:gd name="connsiteX398" fmla="*/ 6043068 w 8857962"/>
              <a:gd name="connsiteY398" fmla="*/ 5084120 h 6860279"/>
              <a:gd name="connsiteX399" fmla="*/ 6055940 w 8857962"/>
              <a:gd name="connsiteY399" fmla="*/ 5070556 h 6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</a:cxnLst>
            <a:rect l="l" t="t" r="r" b="b"/>
            <a:pathLst>
              <a:path w="8857962" h="6860279">
                <a:moveTo>
                  <a:pt x="865035" y="6860280"/>
                </a:moveTo>
                <a:cubicBezTo>
                  <a:pt x="862752" y="6860280"/>
                  <a:pt x="860399" y="6860280"/>
                  <a:pt x="858115" y="6860280"/>
                </a:cubicBezTo>
                <a:cubicBezTo>
                  <a:pt x="844205" y="6833083"/>
                  <a:pt x="829880" y="6806163"/>
                  <a:pt x="816524" y="6778689"/>
                </a:cubicBezTo>
                <a:cubicBezTo>
                  <a:pt x="807043" y="6759243"/>
                  <a:pt x="803722" y="6734330"/>
                  <a:pt x="789397" y="6720144"/>
                </a:cubicBezTo>
                <a:cubicBezTo>
                  <a:pt x="750781" y="6681944"/>
                  <a:pt x="737287" y="6636201"/>
                  <a:pt x="740332" y="6585129"/>
                </a:cubicBezTo>
                <a:cubicBezTo>
                  <a:pt x="744276" y="6519732"/>
                  <a:pt x="750920" y="6454474"/>
                  <a:pt x="758117" y="6389285"/>
                </a:cubicBezTo>
                <a:cubicBezTo>
                  <a:pt x="767390" y="6305342"/>
                  <a:pt x="791196" y="6227558"/>
                  <a:pt x="851748" y="6163960"/>
                </a:cubicBezTo>
                <a:cubicBezTo>
                  <a:pt x="862475" y="6152750"/>
                  <a:pt x="866696" y="6129705"/>
                  <a:pt x="864828" y="6113166"/>
                </a:cubicBezTo>
                <a:cubicBezTo>
                  <a:pt x="859084" y="6060849"/>
                  <a:pt x="872232" y="6013929"/>
                  <a:pt x="902474" y="5973030"/>
                </a:cubicBezTo>
                <a:cubicBezTo>
                  <a:pt x="959913" y="5895384"/>
                  <a:pt x="1020534" y="5820023"/>
                  <a:pt x="1078803" y="5742931"/>
                </a:cubicBezTo>
                <a:cubicBezTo>
                  <a:pt x="1117418" y="5691790"/>
                  <a:pt x="1154026" y="5639126"/>
                  <a:pt x="1191742" y="5587224"/>
                </a:cubicBezTo>
                <a:cubicBezTo>
                  <a:pt x="1198455" y="5577951"/>
                  <a:pt x="1205375" y="5568609"/>
                  <a:pt x="1213402" y="5560443"/>
                </a:cubicBezTo>
                <a:cubicBezTo>
                  <a:pt x="1423225" y="5345084"/>
                  <a:pt x="1674501" y="5233114"/>
                  <a:pt x="1979132" y="5256020"/>
                </a:cubicBezTo>
                <a:cubicBezTo>
                  <a:pt x="1998024" y="5257403"/>
                  <a:pt x="2009581" y="5254290"/>
                  <a:pt x="2015809" y="5235120"/>
                </a:cubicBezTo>
                <a:cubicBezTo>
                  <a:pt x="2021000" y="5219065"/>
                  <a:pt x="2028889" y="5203910"/>
                  <a:pt x="2035394" y="5188754"/>
                </a:cubicBezTo>
                <a:cubicBezTo>
                  <a:pt x="2030342" y="5184533"/>
                  <a:pt x="2028058" y="5181973"/>
                  <a:pt x="2025221" y="5180243"/>
                </a:cubicBezTo>
                <a:cubicBezTo>
                  <a:pt x="1943769" y="5129725"/>
                  <a:pt x="1857542" y="5085435"/>
                  <a:pt x="1800658" y="5003429"/>
                </a:cubicBezTo>
                <a:cubicBezTo>
                  <a:pt x="1795952" y="4996647"/>
                  <a:pt x="1782180" y="4992080"/>
                  <a:pt x="1773253" y="4992980"/>
                </a:cubicBezTo>
                <a:cubicBezTo>
                  <a:pt x="1755261" y="4994779"/>
                  <a:pt x="1736230" y="4997962"/>
                  <a:pt x="1720313" y="5006059"/>
                </a:cubicBezTo>
                <a:cubicBezTo>
                  <a:pt x="1591042" y="5071594"/>
                  <a:pt x="1461564" y="5136852"/>
                  <a:pt x="1333746" y="5205155"/>
                </a:cubicBezTo>
                <a:cubicBezTo>
                  <a:pt x="1166275" y="5294635"/>
                  <a:pt x="999981" y="5386259"/>
                  <a:pt x="833825" y="5478091"/>
                </a:cubicBezTo>
                <a:cubicBezTo>
                  <a:pt x="784760" y="5505219"/>
                  <a:pt x="735903" y="5506465"/>
                  <a:pt x="683793" y="5489994"/>
                </a:cubicBezTo>
                <a:cubicBezTo>
                  <a:pt x="672790" y="5486534"/>
                  <a:pt x="655835" y="5488403"/>
                  <a:pt x="646631" y="5494908"/>
                </a:cubicBezTo>
                <a:cubicBezTo>
                  <a:pt x="587601" y="5536706"/>
                  <a:pt x="535630" y="5587086"/>
                  <a:pt x="506565" y="5653797"/>
                </a:cubicBezTo>
                <a:cubicBezTo>
                  <a:pt x="480475" y="5713520"/>
                  <a:pt x="439992" y="5760716"/>
                  <a:pt x="397086" y="5807289"/>
                </a:cubicBezTo>
                <a:cubicBezTo>
                  <a:pt x="333904" y="5875938"/>
                  <a:pt x="272313" y="5946041"/>
                  <a:pt x="207539" y="6013098"/>
                </a:cubicBezTo>
                <a:cubicBezTo>
                  <a:pt x="180758" y="6040780"/>
                  <a:pt x="150447" y="6068807"/>
                  <a:pt x="116192" y="6084516"/>
                </a:cubicBezTo>
                <a:cubicBezTo>
                  <a:pt x="84427" y="6099049"/>
                  <a:pt x="72525" y="6118010"/>
                  <a:pt x="70310" y="6148598"/>
                </a:cubicBezTo>
                <a:cubicBezTo>
                  <a:pt x="69064" y="6165829"/>
                  <a:pt x="69480" y="6183199"/>
                  <a:pt x="67542" y="6200292"/>
                </a:cubicBezTo>
                <a:cubicBezTo>
                  <a:pt x="65466" y="6218423"/>
                  <a:pt x="61452" y="6236277"/>
                  <a:pt x="58338" y="6254270"/>
                </a:cubicBezTo>
                <a:cubicBezTo>
                  <a:pt x="7059" y="6130397"/>
                  <a:pt x="-208" y="6006801"/>
                  <a:pt x="45466" y="5882513"/>
                </a:cubicBezTo>
                <a:cubicBezTo>
                  <a:pt x="111347" y="5703278"/>
                  <a:pt x="211830" y="5544457"/>
                  <a:pt x="333281" y="5398024"/>
                </a:cubicBezTo>
                <a:cubicBezTo>
                  <a:pt x="368228" y="5355879"/>
                  <a:pt x="403314" y="5315811"/>
                  <a:pt x="459230" y="5300794"/>
                </a:cubicBezTo>
                <a:cubicBezTo>
                  <a:pt x="483728" y="5294219"/>
                  <a:pt x="490025" y="5276434"/>
                  <a:pt x="490233" y="5250622"/>
                </a:cubicBezTo>
                <a:cubicBezTo>
                  <a:pt x="490371" y="5228269"/>
                  <a:pt x="494869" y="5197543"/>
                  <a:pt x="509679" y="5185018"/>
                </a:cubicBezTo>
                <a:cubicBezTo>
                  <a:pt x="637220" y="5076992"/>
                  <a:pt x="768359" y="4973395"/>
                  <a:pt x="922059" y="4903362"/>
                </a:cubicBezTo>
                <a:cubicBezTo>
                  <a:pt x="953200" y="4889175"/>
                  <a:pt x="987870" y="4880387"/>
                  <a:pt x="998666" y="4840734"/>
                </a:cubicBezTo>
                <a:cubicBezTo>
                  <a:pt x="1000327" y="4834574"/>
                  <a:pt x="1010085" y="4829799"/>
                  <a:pt x="1016936" y="4826063"/>
                </a:cubicBezTo>
                <a:cubicBezTo>
                  <a:pt x="1200877" y="4725511"/>
                  <a:pt x="1394852" y="4662813"/>
                  <a:pt x="1607305" y="4669733"/>
                </a:cubicBezTo>
                <a:cubicBezTo>
                  <a:pt x="1623498" y="4670287"/>
                  <a:pt x="1639761" y="4669802"/>
                  <a:pt x="1656024" y="4669802"/>
                </a:cubicBezTo>
                <a:cubicBezTo>
                  <a:pt x="1640799" y="4652225"/>
                  <a:pt x="1621630" y="4642191"/>
                  <a:pt x="1605367" y="4628696"/>
                </a:cubicBezTo>
                <a:cubicBezTo>
                  <a:pt x="1590004" y="4615962"/>
                  <a:pt x="1571250" y="4601638"/>
                  <a:pt x="1565714" y="4584337"/>
                </a:cubicBezTo>
                <a:cubicBezTo>
                  <a:pt x="1559486" y="4564683"/>
                  <a:pt x="1549244" y="4559908"/>
                  <a:pt x="1532981" y="4555410"/>
                </a:cubicBezTo>
                <a:cubicBezTo>
                  <a:pt x="1436512" y="4528836"/>
                  <a:pt x="1339490" y="4503716"/>
                  <a:pt x="1243921" y="4474097"/>
                </a:cubicBezTo>
                <a:cubicBezTo>
                  <a:pt x="1139494" y="4441710"/>
                  <a:pt x="1038181" y="4397974"/>
                  <a:pt x="967456" y="4311954"/>
                </a:cubicBezTo>
                <a:cubicBezTo>
                  <a:pt x="917076" y="4250779"/>
                  <a:pt x="857838" y="4202960"/>
                  <a:pt x="797701" y="4153272"/>
                </a:cubicBezTo>
                <a:cubicBezTo>
                  <a:pt x="639019" y="4022271"/>
                  <a:pt x="518675" y="3857084"/>
                  <a:pt x="400338" y="3690928"/>
                </a:cubicBezTo>
                <a:cubicBezTo>
                  <a:pt x="387813" y="3673282"/>
                  <a:pt x="378678" y="3652867"/>
                  <a:pt x="369958" y="3632936"/>
                </a:cubicBezTo>
                <a:cubicBezTo>
                  <a:pt x="364076" y="3619511"/>
                  <a:pt x="358401" y="3604494"/>
                  <a:pt x="358471" y="3590308"/>
                </a:cubicBezTo>
                <a:cubicBezTo>
                  <a:pt x="358678" y="3563249"/>
                  <a:pt x="343938" y="3547748"/>
                  <a:pt x="321447" y="3542973"/>
                </a:cubicBezTo>
                <a:cubicBezTo>
                  <a:pt x="289683" y="3536191"/>
                  <a:pt x="272728" y="3514946"/>
                  <a:pt x="256812" y="3490586"/>
                </a:cubicBezTo>
                <a:cubicBezTo>
                  <a:pt x="242348" y="3468441"/>
                  <a:pt x="226362" y="3447058"/>
                  <a:pt x="213837" y="3423806"/>
                </a:cubicBezTo>
                <a:cubicBezTo>
                  <a:pt x="128094" y="3264431"/>
                  <a:pt x="31280" y="3109417"/>
                  <a:pt x="0" y="2926376"/>
                </a:cubicBezTo>
                <a:cubicBezTo>
                  <a:pt x="0" y="2873366"/>
                  <a:pt x="0" y="2820357"/>
                  <a:pt x="0" y="2767347"/>
                </a:cubicBezTo>
                <a:cubicBezTo>
                  <a:pt x="8443" y="2750324"/>
                  <a:pt x="17993" y="2755791"/>
                  <a:pt x="23460" y="2768178"/>
                </a:cubicBezTo>
                <a:cubicBezTo>
                  <a:pt x="32664" y="2789077"/>
                  <a:pt x="36954" y="2812468"/>
                  <a:pt x="47819" y="2832329"/>
                </a:cubicBezTo>
                <a:cubicBezTo>
                  <a:pt x="58892" y="2852536"/>
                  <a:pt x="71556" y="2876757"/>
                  <a:pt x="90240" y="2887137"/>
                </a:cubicBezTo>
                <a:cubicBezTo>
                  <a:pt x="153077" y="2922085"/>
                  <a:pt x="205602" y="2967897"/>
                  <a:pt x="248853" y="3023952"/>
                </a:cubicBezTo>
                <a:cubicBezTo>
                  <a:pt x="302347" y="3093223"/>
                  <a:pt x="355495" y="3163049"/>
                  <a:pt x="403591" y="3236058"/>
                </a:cubicBezTo>
                <a:cubicBezTo>
                  <a:pt x="429127" y="3274812"/>
                  <a:pt x="447258" y="3319655"/>
                  <a:pt x="462206" y="3363945"/>
                </a:cubicBezTo>
                <a:cubicBezTo>
                  <a:pt x="482136" y="3422698"/>
                  <a:pt x="485043" y="3428857"/>
                  <a:pt x="545803" y="3425466"/>
                </a:cubicBezTo>
                <a:cubicBezTo>
                  <a:pt x="576598" y="3423736"/>
                  <a:pt x="602480" y="3429826"/>
                  <a:pt x="623310" y="3453909"/>
                </a:cubicBezTo>
                <a:cubicBezTo>
                  <a:pt x="651891" y="3486918"/>
                  <a:pt x="681994" y="3518683"/>
                  <a:pt x="710159" y="3552038"/>
                </a:cubicBezTo>
                <a:cubicBezTo>
                  <a:pt x="743584" y="3591553"/>
                  <a:pt x="772788" y="3635012"/>
                  <a:pt x="808843" y="3671828"/>
                </a:cubicBezTo>
                <a:cubicBezTo>
                  <a:pt x="908841" y="3773902"/>
                  <a:pt x="1011261" y="3873624"/>
                  <a:pt x="1113266" y="3973691"/>
                </a:cubicBezTo>
                <a:cubicBezTo>
                  <a:pt x="1120048" y="3980335"/>
                  <a:pt x="1130844" y="3984210"/>
                  <a:pt x="1140463" y="3986424"/>
                </a:cubicBezTo>
                <a:cubicBezTo>
                  <a:pt x="1232641" y="4007531"/>
                  <a:pt x="1316445" y="4047807"/>
                  <a:pt x="1395544" y="4098118"/>
                </a:cubicBezTo>
                <a:cubicBezTo>
                  <a:pt x="1468415" y="4144484"/>
                  <a:pt x="1540593" y="4192095"/>
                  <a:pt x="1612288" y="4240330"/>
                </a:cubicBezTo>
                <a:cubicBezTo>
                  <a:pt x="1632702" y="4254101"/>
                  <a:pt x="1652218" y="4258807"/>
                  <a:pt x="1673048" y="4245520"/>
                </a:cubicBezTo>
                <a:cubicBezTo>
                  <a:pt x="1704327" y="4225520"/>
                  <a:pt x="1731939" y="4232233"/>
                  <a:pt x="1763496" y="4248150"/>
                </a:cubicBezTo>
                <a:cubicBezTo>
                  <a:pt x="2088195" y="4412437"/>
                  <a:pt x="2415248" y="4571880"/>
                  <a:pt x="2753304" y="4707380"/>
                </a:cubicBezTo>
                <a:cubicBezTo>
                  <a:pt x="2763131" y="4711324"/>
                  <a:pt x="2773303" y="4714369"/>
                  <a:pt x="2783269" y="4717760"/>
                </a:cubicBezTo>
                <a:cubicBezTo>
                  <a:pt x="2786106" y="4714576"/>
                  <a:pt x="2788943" y="4711324"/>
                  <a:pt x="2791781" y="4708141"/>
                </a:cubicBezTo>
                <a:cubicBezTo>
                  <a:pt x="2776971" y="4687449"/>
                  <a:pt x="2764169" y="4664958"/>
                  <a:pt x="2747006" y="4646481"/>
                </a:cubicBezTo>
                <a:cubicBezTo>
                  <a:pt x="2688461" y="4583368"/>
                  <a:pt x="2630953" y="4519078"/>
                  <a:pt x="2568048" y="4460533"/>
                </a:cubicBezTo>
                <a:cubicBezTo>
                  <a:pt x="2532616" y="4427593"/>
                  <a:pt x="2490195" y="4399012"/>
                  <a:pt x="2446043" y="4379289"/>
                </a:cubicBezTo>
                <a:cubicBezTo>
                  <a:pt x="2299056" y="4313685"/>
                  <a:pt x="2148748" y="4255347"/>
                  <a:pt x="2001830" y="4189535"/>
                </a:cubicBezTo>
                <a:cubicBezTo>
                  <a:pt x="1900725" y="4144276"/>
                  <a:pt x="1800104" y="4100332"/>
                  <a:pt x="1691179" y="4076042"/>
                </a:cubicBezTo>
                <a:cubicBezTo>
                  <a:pt x="1664397" y="4070091"/>
                  <a:pt x="1632287" y="4051337"/>
                  <a:pt x="1619069" y="4028846"/>
                </a:cubicBezTo>
                <a:cubicBezTo>
                  <a:pt x="1587582" y="3975283"/>
                  <a:pt x="1543569" y="3937844"/>
                  <a:pt x="1494643" y="3903035"/>
                </a:cubicBezTo>
                <a:cubicBezTo>
                  <a:pt x="1476927" y="3890440"/>
                  <a:pt x="1460872" y="3875077"/>
                  <a:pt x="1445370" y="3859645"/>
                </a:cubicBezTo>
                <a:cubicBezTo>
                  <a:pt x="1335891" y="3750858"/>
                  <a:pt x="1247866" y="3625324"/>
                  <a:pt x="1167521" y="3494807"/>
                </a:cubicBezTo>
                <a:cubicBezTo>
                  <a:pt x="1117072" y="3412871"/>
                  <a:pt x="1101294" y="3321662"/>
                  <a:pt x="1121017" y="3225470"/>
                </a:cubicBezTo>
                <a:cubicBezTo>
                  <a:pt x="1123923" y="3211284"/>
                  <a:pt x="1120117" y="3193775"/>
                  <a:pt x="1114235" y="3180004"/>
                </a:cubicBezTo>
                <a:cubicBezTo>
                  <a:pt x="1032991" y="2989419"/>
                  <a:pt x="981296" y="2792953"/>
                  <a:pt x="988078" y="2583614"/>
                </a:cubicBezTo>
                <a:cubicBezTo>
                  <a:pt x="989116" y="2552058"/>
                  <a:pt x="998320" y="2530674"/>
                  <a:pt x="1027385" y="2518148"/>
                </a:cubicBezTo>
                <a:cubicBezTo>
                  <a:pt x="1050914" y="2507975"/>
                  <a:pt x="1060395" y="2490536"/>
                  <a:pt x="1061779" y="2464101"/>
                </a:cubicBezTo>
                <a:cubicBezTo>
                  <a:pt x="1063994" y="2422856"/>
                  <a:pt x="1068907" y="2381403"/>
                  <a:pt x="1077211" y="2340989"/>
                </a:cubicBezTo>
                <a:cubicBezTo>
                  <a:pt x="1108699" y="2187220"/>
                  <a:pt x="1183507" y="2052621"/>
                  <a:pt x="1265997" y="1921550"/>
                </a:cubicBezTo>
                <a:cubicBezTo>
                  <a:pt x="1314369" y="1844666"/>
                  <a:pt x="1384195" y="1793940"/>
                  <a:pt x="1464401" y="1755464"/>
                </a:cubicBezTo>
                <a:cubicBezTo>
                  <a:pt x="1477204" y="1749305"/>
                  <a:pt x="1491875" y="1746883"/>
                  <a:pt x="1505646" y="1742730"/>
                </a:cubicBezTo>
                <a:cubicBezTo>
                  <a:pt x="1497757" y="1762592"/>
                  <a:pt x="1486269" y="1776501"/>
                  <a:pt x="1472844" y="1788197"/>
                </a:cubicBezTo>
                <a:cubicBezTo>
                  <a:pt x="1450837" y="1807296"/>
                  <a:pt x="1443502" y="1827711"/>
                  <a:pt x="1449038" y="1858161"/>
                </a:cubicBezTo>
                <a:cubicBezTo>
                  <a:pt x="1455751" y="1895115"/>
                  <a:pt x="1457896" y="1934145"/>
                  <a:pt x="1454367" y="1971515"/>
                </a:cubicBezTo>
                <a:cubicBezTo>
                  <a:pt x="1441564" y="2107498"/>
                  <a:pt x="1413606" y="2238845"/>
                  <a:pt x="1336168" y="2355937"/>
                </a:cubicBezTo>
                <a:cubicBezTo>
                  <a:pt x="1294508" y="2418980"/>
                  <a:pt x="1285304" y="2483478"/>
                  <a:pt x="1340459" y="2549082"/>
                </a:cubicBezTo>
                <a:cubicBezTo>
                  <a:pt x="1365579" y="2578908"/>
                  <a:pt x="1384195" y="2617662"/>
                  <a:pt x="1395060" y="2655377"/>
                </a:cubicBezTo>
                <a:cubicBezTo>
                  <a:pt x="1422049" y="2749147"/>
                  <a:pt x="1440319" y="2845477"/>
                  <a:pt x="1466823" y="2939455"/>
                </a:cubicBezTo>
                <a:cubicBezTo>
                  <a:pt x="1504400" y="3072394"/>
                  <a:pt x="1547168" y="3203948"/>
                  <a:pt x="1549451" y="3343945"/>
                </a:cubicBezTo>
                <a:cubicBezTo>
                  <a:pt x="1549590" y="3350450"/>
                  <a:pt x="1552635" y="3357163"/>
                  <a:pt x="1555403" y="3363253"/>
                </a:cubicBezTo>
                <a:cubicBezTo>
                  <a:pt x="1597063" y="3456608"/>
                  <a:pt x="1639346" y="3549755"/>
                  <a:pt x="1680522" y="3643386"/>
                </a:cubicBezTo>
                <a:cubicBezTo>
                  <a:pt x="1698030" y="3683178"/>
                  <a:pt x="1708480" y="3689544"/>
                  <a:pt x="1744050" y="3665323"/>
                </a:cubicBezTo>
                <a:cubicBezTo>
                  <a:pt x="1779897" y="3640895"/>
                  <a:pt x="1815467" y="3641379"/>
                  <a:pt x="1852214" y="3656465"/>
                </a:cubicBezTo>
                <a:cubicBezTo>
                  <a:pt x="1888338" y="3671344"/>
                  <a:pt x="1923078" y="3689406"/>
                  <a:pt x="1958371" y="3706153"/>
                </a:cubicBezTo>
                <a:cubicBezTo>
                  <a:pt x="1972488" y="3712865"/>
                  <a:pt x="1986606" y="3719717"/>
                  <a:pt x="2000377" y="3726360"/>
                </a:cubicBezTo>
                <a:cubicBezTo>
                  <a:pt x="2026259" y="3680756"/>
                  <a:pt x="2018439" y="3615636"/>
                  <a:pt x="1986329" y="3582072"/>
                </a:cubicBezTo>
                <a:cubicBezTo>
                  <a:pt x="1949305" y="3543457"/>
                  <a:pt x="1926468" y="3498544"/>
                  <a:pt x="1921693" y="3444151"/>
                </a:cubicBezTo>
                <a:cubicBezTo>
                  <a:pt x="1920724" y="3432802"/>
                  <a:pt x="1910067" y="3416885"/>
                  <a:pt x="1899825" y="3412456"/>
                </a:cubicBezTo>
                <a:cubicBezTo>
                  <a:pt x="1714846" y="3332250"/>
                  <a:pt x="1618377" y="3184710"/>
                  <a:pt x="1594226" y="2992049"/>
                </a:cubicBezTo>
                <a:cubicBezTo>
                  <a:pt x="1581977" y="2893919"/>
                  <a:pt x="1590627" y="2792606"/>
                  <a:pt x="1596025" y="2693024"/>
                </a:cubicBezTo>
                <a:cubicBezTo>
                  <a:pt x="1601769" y="2586244"/>
                  <a:pt x="1638446" y="2486661"/>
                  <a:pt x="1678584" y="2388047"/>
                </a:cubicBezTo>
                <a:cubicBezTo>
                  <a:pt x="1701905" y="2330816"/>
                  <a:pt x="1741282" y="2296491"/>
                  <a:pt x="1797267" y="2276215"/>
                </a:cubicBezTo>
                <a:cubicBezTo>
                  <a:pt x="1830761" y="2264104"/>
                  <a:pt x="1866054" y="2254070"/>
                  <a:pt x="1895950" y="2235593"/>
                </a:cubicBezTo>
                <a:cubicBezTo>
                  <a:pt x="1919963" y="2220714"/>
                  <a:pt x="1939548" y="2196424"/>
                  <a:pt x="1956433" y="2172964"/>
                </a:cubicBezTo>
                <a:cubicBezTo>
                  <a:pt x="1976087" y="2145560"/>
                  <a:pt x="1988128" y="2112620"/>
                  <a:pt x="2008266" y="2085700"/>
                </a:cubicBezTo>
                <a:cubicBezTo>
                  <a:pt x="2028819" y="2058226"/>
                  <a:pt x="2056501" y="2036150"/>
                  <a:pt x="2078715" y="2009853"/>
                </a:cubicBezTo>
                <a:cubicBezTo>
                  <a:pt x="2285769" y="1765014"/>
                  <a:pt x="2521405" y="1554222"/>
                  <a:pt x="2801469" y="1394433"/>
                </a:cubicBezTo>
                <a:cubicBezTo>
                  <a:pt x="2878215" y="1350627"/>
                  <a:pt x="2952746" y="1315957"/>
                  <a:pt x="3041880" y="1351388"/>
                </a:cubicBezTo>
                <a:cubicBezTo>
                  <a:pt x="3044994" y="1352634"/>
                  <a:pt x="3049146" y="1353949"/>
                  <a:pt x="3051983" y="1352911"/>
                </a:cubicBezTo>
                <a:cubicBezTo>
                  <a:pt x="3065962" y="1348136"/>
                  <a:pt x="3081394" y="1344953"/>
                  <a:pt x="3093228" y="1336717"/>
                </a:cubicBezTo>
                <a:cubicBezTo>
                  <a:pt x="3123262" y="1315818"/>
                  <a:pt x="3148660" y="1286130"/>
                  <a:pt x="3181047" y="1271182"/>
                </a:cubicBezTo>
                <a:cubicBezTo>
                  <a:pt x="3379243" y="1179765"/>
                  <a:pt x="3585398" y="1116652"/>
                  <a:pt x="3806017" y="1112985"/>
                </a:cubicBezTo>
                <a:cubicBezTo>
                  <a:pt x="3929544" y="1110909"/>
                  <a:pt x="4050788" y="1126272"/>
                  <a:pt x="4161028" y="1185648"/>
                </a:cubicBezTo>
                <a:cubicBezTo>
                  <a:pt x="4195975" y="1204471"/>
                  <a:pt x="4224003" y="1237342"/>
                  <a:pt x="4252375" y="1266546"/>
                </a:cubicBezTo>
                <a:cubicBezTo>
                  <a:pt x="4259088" y="1273466"/>
                  <a:pt x="4259573" y="1295196"/>
                  <a:pt x="4253621" y="1303362"/>
                </a:cubicBezTo>
                <a:cubicBezTo>
                  <a:pt x="4247255" y="1312012"/>
                  <a:pt x="4229954" y="1315818"/>
                  <a:pt x="4217359" y="1315818"/>
                </a:cubicBezTo>
                <a:cubicBezTo>
                  <a:pt x="4205525" y="1315818"/>
                  <a:pt x="4193484" y="1308690"/>
                  <a:pt x="4181858" y="1303846"/>
                </a:cubicBezTo>
                <a:cubicBezTo>
                  <a:pt x="4114662" y="1275957"/>
                  <a:pt x="4044836" y="1262670"/>
                  <a:pt x="3972381" y="1271390"/>
                </a:cubicBezTo>
                <a:cubicBezTo>
                  <a:pt x="3826363" y="1289037"/>
                  <a:pt x="3697161" y="1352011"/>
                  <a:pt x="3574326" y="1427650"/>
                </a:cubicBezTo>
                <a:cubicBezTo>
                  <a:pt x="3530867" y="1454431"/>
                  <a:pt x="3494605" y="1493462"/>
                  <a:pt x="3456958" y="1528894"/>
                </a:cubicBezTo>
                <a:cubicBezTo>
                  <a:pt x="3438965" y="1545848"/>
                  <a:pt x="3425333" y="1567440"/>
                  <a:pt x="3409693" y="1586955"/>
                </a:cubicBezTo>
                <a:cubicBezTo>
                  <a:pt x="3411284" y="1591038"/>
                  <a:pt x="3412945" y="1595052"/>
                  <a:pt x="3414537" y="1599134"/>
                </a:cubicBezTo>
                <a:cubicBezTo>
                  <a:pt x="3431768" y="1595744"/>
                  <a:pt x="3449208" y="1593045"/>
                  <a:pt x="3466231" y="1588754"/>
                </a:cubicBezTo>
                <a:cubicBezTo>
                  <a:pt x="3485885" y="1583771"/>
                  <a:pt x="3510521" y="1566886"/>
                  <a:pt x="3523601" y="1573529"/>
                </a:cubicBezTo>
                <a:cubicBezTo>
                  <a:pt x="3564915" y="1594706"/>
                  <a:pt x="3596056" y="1576644"/>
                  <a:pt x="3631142" y="1561073"/>
                </a:cubicBezTo>
                <a:cubicBezTo>
                  <a:pt x="3644705" y="1555052"/>
                  <a:pt x="3672871" y="1554014"/>
                  <a:pt x="3677785" y="1561488"/>
                </a:cubicBezTo>
                <a:cubicBezTo>
                  <a:pt x="3696469" y="1590069"/>
                  <a:pt x="3724289" y="1586124"/>
                  <a:pt x="3749963" y="1589515"/>
                </a:cubicBezTo>
                <a:cubicBezTo>
                  <a:pt x="3790308" y="1594844"/>
                  <a:pt x="3831761" y="1611591"/>
                  <a:pt x="3858196" y="1588892"/>
                </a:cubicBezTo>
                <a:cubicBezTo>
                  <a:pt x="3907054" y="1605363"/>
                  <a:pt x="3946430" y="1628823"/>
                  <a:pt x="3986222" y="1629722"/>
                </a:cubicBezTo>
                <a:cubicBezTo>
                  <a:pt x="4051687" y="1631175"/>
                  <a:pt x="4096462" y="1671521"/>
                  <a:pt x="4148917" y="1697333"/>
                </a:cubicBezTo>
                <a:cubicBezTo>
                  <a:pt x="4159298" y="1702454"/>
                  <a:pt x="4163450" y="1720309"/>
                  <a:pt x="4170509" y="1732281"/>
                </a:cubicBezTo>
                <a:cubicBezTo>
                  <a:pt x="4159021" y="1738232"/>
                  <a:pt x="4147949" y="1748336"/>
                  <a:pt x="4136045" y="1749443"/>
                </a:cubicBezTo>
                <a:cubicBezTo>
                  <a:pt x="4068365" y="1755741"/>
                  <a:pt x="4000477" y="1764252"/>
                  <a:pt x="3932659" y="1763906"/>
                </a:cubicBezTo>
                <a:cubicBezTo>
                  <a:pt x="3671556" y="1762730"/>
                  <a:pt x="3454674" y="1875185"/>
                  <a:pt x="3252602" y="2024801"/>
                </a:cubicBezTo>
                <a:cubicBezTo>
                  <a:pt x="3120217" y="2122861"/>
                  <a:pt x="2989285" y="2223137"/>
                  <a:pt x="2860984" y="2326526"/>
                </a:cubicBezTo>
                <a:cubicBezTo>
                  <a:pt x="2775518" y="2395382"/>
                  <a:pt x="2683201" y="2449637"/>
                  <a:pt x="2580504" y="2486868"/>
                </a:cubicBezTo>
                <a:cubicBezTo>
                  <a:pt x="2516907" y="2509913"/>
                  <a:pt x="2452894" y="2531919"/>
                  <a:pt x="2386529" y="2555310"/>
                </a:cubicBezTo>
                <a:cubicBezTo>
                  <a:pt x="2397809" y="2595309"/>
                  <a:pt x="2382653" y="2638907"/>
                  <a:pt x="2412826" y="2676207"/>
                </a:cubicBezTo>
                <a:cubicBezTo>
                  <a:pt x="2432064" y="2662851"/>
                  <a:pt x="2448881" y="2651087"/>
                  <a:pt x="2465904" y="2639391"/>
                </a:cubicBezTo>
                <a:cubicBezTo>
                  <a:pt x="2610469" y="2540155"/>
                  <a:pt x="2762231" y="2456627"/>
                  <a:pt x="2939390" y="2432475"/>
                </a:cubicBezTo>
                <a:cubicBezTo>
                  <a:pt x="2993991" y="2425070"/>
                  <a:pt x="3046862" y="2419119"/>
                  <a:pt x="3099249" y="2396213"/>
                </a:cubicBezTo>
                <a:cubicBezTo>
                  <a:pt x="3254332" y="2328394"/>
                  <a:pt x="3419312" y="2300644"/>
                  <a:pt x="3587752" y="2301958"/>
                </a:cubicBezTo>
                <a:cubicBezTo>
                  <a:pt x="3657370" y="2302512"/>
                  <a:pt x="3722766" y="2293377"/>
                  <a:pt x="3786986" y="2269018"/>
                </a:cubicBezTo>
                <a:cubicBezTo>
                  <a:pt x="3795499" y="2265835"/>
                  <a:pt x="3806917" y="2263066"/>
                  <a:pt x="3810861" y="2256492"/>
                </a:cubicBezTo>
                <a:cubicBezTo>
                  <a:pt x="3837643" y="2212064"/>
                  <a:pt x="3877019" y="2215939"/>
                  <a:pt x="3917503" y="2228050"/>
                </a:cubicBezTo>
                <a:cubicBezTo>
                  <a:pt x="3953904" y="2238984"/>
                  <a:pt x="3984007" y="2237531"/>
                  <a:pt x="4007674" y="2202514"/>
                </a:cubicBezTo>
                <a:cubicBezTo>
                  <a:pt x="4016325" y="2189781"/>
                  <a:pt x="4031342" y="2180784"/>
                  <a:pt x="4044698" y="2171857"/>
                </a:cubicBezTo>
                <a:cubicBezTo>
                  <a:pt x="4136391" y="2110267"/>
                  <a:pt x="4239019" y="2098640"/>
                  <a:pt x="4346007" y="2107083"/>
                </a:cubicBezTo>
                <a:cubicBezTo>
                  <a:pt x="4364277" y="2108537"/>
                  <a:pt x="4382892" y="2111305"/>
                  <a:pt x="4401023" y="2109644"/>
                </a:cubicBezTo>
                <a:cubicBezTo>
                  <a:pt x="4554723" y="2095665"/>
                  <a:pt x="4703855" y="2097118"/>
                  <a:pt x="4820046" y="2222306"/>
                </a:cubicBezTo>
                <a:cubicBezTo>
                  <a:pt x="4827659" y="2230472"/>
                  <a:pt x="4838178" y="2238569"/>
                  <a:pt x="4848558" y="2240714"/>
                </a:cubicBezTo>
                <a:cubicBezTo>
                  <a:pt x="4860392" y="2243136"/>
                  <a:pt x="4875893" y="2242652"/>
                  <a:pt x="4885789" y="2236769"/>
                </a:cubicBezTo>
                <a:cubicBezTo>
                  <a:pt x="4950840" y="2197947"/>
                  <a:pt x="5001842" y="2212618"/>
                  <a:pt x="5031046" y="2280713"/>
                </a:cubicBezTo>
                <a:cubicBezTo>
                  <a:pt x="5077550" y="2280713"/>
                  <a:pt x="5124193" y="2279883"/>
                  <a:pt x="5170836" y="2280921"/>
                </a:cubicBezTo>
                <a:cubicBezTo>
                  <a:pt x="5230696" y="2282236"/>
                  <a:pt x="5290833" y="2281751"/>
                  <a:pt x="5350209" y="2287910"/>
                </a:cubicBezTo>
                <a:cubicBezTo>
                  <a:pt x="5500034" y="2303481"/>
                  <a:pt x="5643145" y="2347632"/>
                  <a:pt x="5784803" y="2396697"/>
                </a:cubicBezTo>
                <a:cubicBezTo>
                  <a:pt x="5797606" y="2401126"/>
                  <a:pt x="5811861" y="2406801"/>
                  <a:pt x="5824595" y="2405140"/>
                </a:cubicBezTo>
                <a:cubicBezTo>
                  <a:pt x="5917949" y="2393237"/>
                  <a:pt x="6003207" y="2419326"/>
                  <a:pt x="6083967" y="2461402"/>
                </a:cubicBezTo>
                <a:cubicBezTo>
                  <a:pt x="6158498" y="2500155"/>
                  <a:pt x="6230539" y="2543753"/>
                  <a:pt x="6304101" y="2584514"/>
                </a:cubicBezTo>
                <a:cubicBezTo>
                  <a:pt x="6327561" y="2597524"/>
                  <a:pt x="6352405" y="2608043"/>
                  <a:pt x="6376626" y="2619669"/>
                </a:cubicBezTo>
                <a:cubicBezTo>
                  <a:pt x="6379740" y="2617316"/>
                  <a:pt x="6382854" y="2614963"/>
                  <a:pt x="6385968" y="2612610"/>
                </a:cubicBezTo>
                <a:cubicBezTo>
                  <a:pt x="6373442" y="2581261"/>
                  <a:pt x="6361678" y="2549566"/>
                  <a:pt x="6348183" y="2518632"/>
                </a:cubicBezTo>
                <a:cubicBezTo>
                  <a:pt x="6332959" y="2483962"/>
                  <a:pt x="6314135" y="2450814"/>
                  <a:pt x="6300503" y="2415590"/>
                </a:cubicBezTo>
                <a:cubicBezTo>
                  <a:pt x="6283825" y="2372476"/>
                  <a:pt x="6275175" y="2325972"/>
                  <a:pt x="6255521" y="2284519"/>
                </a:cubicBezTo>
                <a:cubicBezTo>
                  <a:pt x="6227840" y="2226112"/>
                  <a:pt x="6219674" y="2166252"/>
                  <a:pt x="6224379" y="2103208"/>
                </a:cubicBezTo>
                <a:cubicBezTo>
                  <a:pt x="6227632" y="2059541"/>
                  <a:pt x="6231853" y="2015943"/>
                  <a:pt x="6232545" y="1972207"/>
                </a:cubicBezTo>
                <a:cubicBezTo>
                  <a:pt x="6232684" y="1962588"/>
                  <a:pt x="6221542" y="1946671"/>
                  <a:pt x="6212615" y="1944041"/>
                </a:cubicBezTo>
                <a:cubicBezTo>
                  <a:pt x="6051718" y="1896637"/>
                  <a:pt x="5907707" y="1814978"/>
                  <a:pt x="5766603" y="1727160"/>
                </a:cubicBezTo>
                <a:cubicBezTo>
                  <a:pt x="5663906" y="1663286"/>
                  <a:pt x="5563908" y="1594429"/>
                  <a:pt x="5457820" y="1536783"/>
                </a:cubicBezTo>
                <a:cubicBezTo>
                  <a:pt x="5259484" y="1429034"/>
                  <a:pt x="5058173" y="1326891"/>
                  <a:pt x="4857070" y="1224332"/>
                </a:cubicBezTo>
                <a:cubicBezTo>
                  <a:pt x="4738318" y="1163779"/>
                  <a:pt x="4625033" y="1091393"/>
                  <a:pt x="4494655" y="1055477"/>
                </a:cubicBezTo>
                <a:cubicBezTo>
                  <a:pt x="4434725" y="1038938"/>
                  <a:pt x="4375141" y="1021222"/>
                  <a:pt x="4315696" y="1003090"/>
                </a:cubicBezTo>
                <a:cubicBezTo>
                  <a:pt x="4227117" y="976032"/>
                  <a:pt x="4141859" y="941708"/>
                  <a:pt x="4067673" y="884684"/>
                </a:cubicBezTo>
                <a:cubicBezTo>
                  <a:pt x="4024491" y="851467"/>
                  <a:pt x="4014871" y="804894"/>
                  <a:pt x="4041722" y="763787"/>
                </a:cubicBezTo>
                <a:cubicBezTo>
                  <a:pt x="4064421" y="729047"/>
                  <a:pt x="4087603" y="728494"/>
                  <a:pt x="4144419" y="752715"/>
                </a:cubicBezTo>
                <a:cubicBezTo>
                  <a:pt x="4163450" y="760811"/>
                  <a:pt x="4195906" y="766832"/>
                  <a:pt x="4207740" y="756728"/>
                </a:cubicBezTo>
                <a:cubicBezTo>
                  <a:pt x="4238812" y="730362"/>
                  <a:pt x="4267393" y="732784"/>
                  <a:pt x="4300610" y="744964"/>
                </a:cubicBezTo>
                <a:cubicBezTo>
                  <a:pt x="4327599" y="754860"/>
                  <a:pt x="4349190" y="751261"/>
                  <a:pt x="4372027" y="728494"/>
                </a:cubicBezTo>
                <a:cubicBezTo>
                  <a:pt x="4385522" y="714999"/>
                  <a:pt x="4412719" y="711193"/>
                  <a:pt x="4433964" y="710639"/>
                </a:cubicBezTo>
                <a:cubicBezTo>
                  <a:pt x="4455140" y="710086"/>
                  <a:pt x="4476800" y="723580"/>
                  <a:pt x="4497907" y="722750"/>
                </a:cubicBezTo>
                <a:cubicBezTo>
                  <a:pt x="4520536" y="721850"/>
                  <a:pt x="4550501" y="718459"/>
                  <a:pt x="4563857" y="703858"/>
                </a:cubicBezTo>
                <a:cubicBezTo>
                  <a:pt x="4614030" y="649049"/>
                  <a:pt x="4670637" y="647872"/>
                  <a:pt x="4734373" y="669810"/>
                </a:cubicBezTo>
                <a:cubicBezTo>
                  <a:pt x="4743439" y="672924"/>
                  <a:pt x="4757141" y="672647"/>
                  <a:pt x="4764892" y="667803"/>
                </a:cubicBezTo>
                <a:cubicBezTo>
                  <a:pt x="4796033" y="648426"/>
                  <a:pt x="4826344" y="651402"/>
                  <a:pt x="4856793" y="667180"/>
                </a:cubicBezTo>
                <a:cubicBezTo>
                  <a:pt x="4883367" y="680951"/>
                  <a:pt x="4908765" y="697006"/>
                  <a:pt x="4935823" y="709809"/>
                </a:cubicBezTo>
                <a:cubicBezTo>
                  <a:pt x="4965718" y="723996"/>
                  <a:pt x="4995130" y="725241"/>
                  <a:pt x="5021565" y="695692"/>
                </a:cubicBezTo>
                <a:cubicBezTo>
                  <a:pt x="4994922" y="661159"/>
                  <a:pt x="4970147" y="626489"/>
                  <a:pt x="4942674" y="594102"/>
                </a:cubicBezTo>
                <a:cubicBezTo>
                  <a:pt x="4919906" y="567251"/>
                  <a:pt x="4889941" y="556802"/>
                  <a:pt x="4853472" y="557424"/>
                </a:cubicBezTo>
                <a:cubicBezTo>
                  <a:pt x="4830565" y="557770"/>
                  <a:pt x="4802607" y="553065"/>
                  <a:pt x="4785584" y="539708"/>
                </a:cubicBezTo>
                <a:cubicBezTo>
                  <a:pt x="4759148" y="518878"/>
                  <a:pt x="4739979" y="488844"/>
                  <a:pt x="4718111" y="462478"/>
                </a:cubicBezTo>
                <a:cubicBezTo>
                  <a:pt x="4704270" y="445800"/>
                  <a:pt x="4694512" y="421026"/>
                  <a:pt x="4676935" y="412929"/>
                </a:cubicBezTo>
                <a:cubicBezTo>
                  <a:pt x="4620881" y="387185"/>
                  <a:pt x="4563512" y="360542"/>
                  <a:pt x="4503789" y="347878"/>
                </a:cubicBezTo>
                <a:cubicBezTo>
                  <a:pt x="4454309" y="337359"/>
                  <a:pt x="4403099" y="339435"/>
                  <a:pt x="4360055" y="306080"/>
                </a:cubicBezTo>
                <a:cubicBezTo>
                  <a:pt x="4348983" y="297498"/>
                  <a:pt x="4332236" y="293208"/>
                  <a:pt x="4317772" y="292377"/>
                </a:cubicBezTo>
                <a:cubicBezTo>
                  <a:pt x="4189124" y="285111"/>
                  <a:pt x="4057846" y="259022"/>
                  <a:pt x="3940340" y="340266"/>
                </a:cubicBezTo>
                <a:cubicBezTo>
                  <a:pt x="3935703" y="343449"/>
                  <a:pt x="3929960" y="345179"/>
                  <a:pt x="3924700" y="347463"/>
                </a:cubicBezTo>
                <a:cubicBezTo>
                  <a:pt x="3900203" y="357982"/>
                  <a:pt x="3876950" y="355698"/>
                  <a:pt x="3857020" y="337913"/>
                </a:cubicBezTo>
                <a:cubicBezTo>
                  <a:pt x="3835982" y="319159"/>
                  <a:pt x="3833906" y="293139"/>
                  <a:pt x="3846017" y="271340"/>
                </a:cubicBezTo>
                <a:cubicBezTo>
                  <a:pt x="3863040" y="240752"/>
                  <a:pt x="3882140" y="208850"/>
                  <a:pt x="3907884" y="185944"/>
                </a:cubicBezTo>
                <a:cubicBezTo>
                  <a:pt x="4044629" y="64285"/>
                  <a:pt x="4210854" y="13352"/>
                  <a:pt x="4389397" y="2625"/>
                </a:cubicBezTo>
                <a:cubicBezTo>
                  <a:pt x="4597698" y="-9900"/>
                  <a:pt x="4803300" y="24978"/>
                  <a:pt x="5008693" y="52659"/>
                </a:cubicBezTo>
                <a:cubicBezTo>
                  <a:pt x="5160247" y="73074"/>
                  <a:pt x="5306404" y="114111"/>
                  <a:pt x="5435882" y="200822"/>
                </a:cubicBezTo>
                <a:cubicBezTo>
                  <a:pt x="5440588" y="204005"/>
                  <a:pt x="5448270" y="209542"/>
                  <a:pt x="5450830" y="207950"/>
                </a:cubicBezTo>
                <a:cubicBezTo>
                  <a:pt x="5494566" y="181169"/>
                  <a:pt x="5553112" y="216254"/>
                  <a:pt x="5593803" y="172726"/>
                </a:cubicBezTo>
                <a:cubicBezTo>
                  <a:pt x="5603007" y="162899"/>
                  <a:pt x="5625152" y="157294"/>
                  <a:pt x="5638647" y="160615"/>
                </a:cubicBezTo>
                <a:cubicBezTo>
                  <a:pt x="5674771" y="169542"/>
                  <a:pt x="5714493" y="177224"/>
                  <a:pt x="5743974" y="197985"/>
                </a:cubicBezTo>
                <a:cubicBezTo>
                  <a:pt x="5921963" y="323450"/>
                  <a:pt x="6098361" y="451267"/>
                  <a:pt x="6273652" y="580469"/>
                </a:cubicBezTo>
                <a:cubicBezTo>
                  <a:pt x="6504651" y="750777"/>
                  <a:pt x="6702571" y="954372"/>
                  <a:pt x="6869281" y="1187585"/>
                </a:cubicBezTo>
                <a:cubicBezTo>
                  <a:pt x="6949002" y="1299071"/>
                  <a:pt x="7003811" y="1423359"/>
                  <a:pt x="7007340" y="1561419"/>
                </a:cubicBezTo>
                <a:cubicBezTo>
                  <a:pt x="7009624" y="1652421"/>
                  <a:pt x="7043118" y="1721623"/>
                  <a:pt x="7114535" y="1769581"/>
                </a:cubicBezTo>
                <a:cubicBezTo>
                  <a:pt x="7214741" y="1836915"/>
                  <a:pt x="7246505" y="1935045"/>
                  <a:pt x="7259861" y="2046323"/>
                </a:cubicBezTo>
                <a:cubicBezTo>
                  <a:pt x="7279030" y="2205767"/>
                  <a:pt x="7252180" y="2361473"/>
                  <a:pt x="7219170" y="2515588"/>
                </a:cubicBezTo>
                <a:cubicBezTo>
                  <a:pt x="7179310" y="2701743"/>
                  <a:pt x="7072599" y="2848730"/>
                  <a:pt x="6928380" y="2969696"/>
                </a:cubicBezTo>
                <a:cubicBezTo>
                  <a:pt x="6885336" y="3005820"/>
                  <a:pt x="6855163" y="3049211"/>
                  <a:pt x="6860492" y="3106026"/>
                </a:cubicBezTo>
                <a:cubicBezTo>
                  <a:pt x="6863883" y="3142288"/>
                  <a:pt x="6856478" y="3171630"/>
                  <a:pt x="6836409" y="3199657"/>
                </a:cubicBezTo>
                <a:cubicBezTo>
                  <a:pt x="6818140" y="3225124"/>
                  <a:pt x="6817033" y="3251214"/>
                  <a:pt x="6825960" y="3281248"/>
                </a:cubicBezTo>
                <a:cubicBezTo>
                  <a:pt x="6854402" y="3376955"/>
                  <a:pt x="6867135" y="3475085"/>
                  <a:pt x="6857655" y="3574806"/>
                </a:cubicBezTo>
                <a:cubicBezTo>
                  <a:pt x="6853087" y="3623179"/>
                  <a:pt x="6842638" y="3670998"/>
                  <a:pt x="6833918" y="3724838"/>
                </a:cubicBezTo>
                <a:cubicBezTo>
                  <a:pt x="6863399" y="3712797"/>
                  <a:pt x="6890041" y="3702831"/>
                  <a:pt x="6915854" y="3691067"/>
                </a:cubicBezTo>
                <a:cubicBezTo>
                  <a:pt x="6946234" y="3677226"/>
                  <a:pt x="6975161" y="3660133"/>
                  <a:pt x="7005887" y="3647400"/>
                </a:cubicBezTo>
                <a:cubicBezTo>
                  <a:pt x="7039104" y="3633629"/>
                  <a:pt x="7075020" y="3630307"/>
                  <a:pt x="7105124" y="3652729"/>
                </a:cubicBezTo>
                <a:cubicBezTo>
                  <a:pt x="7129345" y="3670790"/>
                  <a:pt x="7148652" y="3663593"/>
                  <a:pt x="7160417" y="3644632"/>
                </a:cubicBezTo>
                <a:cubicBezTo>
                  <a:pt x="7184431" y="3606155"/>
                  <a:pt x="7204222" y="3564979"/>
                  <a:pt x="7224153" y="3524080"/>
                </a:cubicBezTo>
                <a:cubicBezTo>
                  <a:pt x="7243737" y="3484081"/>
                  <a:pt x="7262353" y="3443528"/>
                  <a:pt x="7279377" y="3402422"/>
                </a:cubicBezTo>
                <a:cubicBezTo>
                  <a:pt x="7290034" y="3376678"/>
                  <a:pt x="7306297" y="3348651"/>
                  <a:pt x="7304151" y="3322908"/>
                </a:cubicBezTo>
                <a:cubicBezTo>
                  <a:pt x="7295847" y="3222840"/>
                  <a:pt x="7317992" y="3128517"/>
                  <a:pt x="7346227" y="3034332"/>
                </a:cubicBezTo>
                <a:cubicBezTo>
                  <a:pt x="7384081" y="2907829"/>
                  <a:pt x="7428440" y="2782641"/>
                  <a:pt x="7456466" y="2653924"/>
                </a:cubicBezTo>
                <a:cubicBezTo>
                  <a:pt x="7473629" y="2575310"/>
                  <a:pt x="7495497" y="2502716"/>
                  <a:pt x="7556049" y="2451298"/>
                </a:cubicBezTo>
                <a:cubicBezTo>
                  <a:pt x="7598124" y="2415590"/>
                  <a:pt x="7606913" y="2375936"/>
                  <a:pt x="7602831" y="2327148"/>
                </a:cubicBezTo>
                <a:cubicBezTo>
                  <a:pt x="7601931" y="2316837"/>
                  <a:pt x="7601654" y="2306457"/>
                  <a:pt x="7601101" y="2296076"/>
                </a:cubicBezTo>
                <a:cubicBezTo>
                  <a:pt x="7595980" y="2197185"/>
                  <a:pt x="7587952" y="2098295"/>
                  <a:pt x="7586776" y="1999334"/>
                </a:cubicBezTo>
                <a:cubicBezTo>
                  <a:pt x="7585945" y="1929232"/>
                  <a:pt x="7593281" y="1857953"/>
                  <a:pt x="7629128" y="1795463"/>
                </a:cubicBezTo>
                <a:cubicBezTo>
                  <a:pt x="7645529" y="1766882"/>
                  <a:pt x="7647743" y="1742108"/>
                  <a:pt x="7633972" y="1714426"/>
                </a:cubicBezTo>
                <a:cubicBezTo>
                  <a:pt x="7623453" y="1693250"/>
                  <a:pt x="7611619" y="1672697"/>
                  <a:pt x="7600409" y="1651867"/>
                </a:cubicBezTo>
                <a:cubicBezTo>
                  <a:pt x="7618055" y="1654082"/>
                  <a:pt x="7634249" y="1658787"/>
                  <a:pt x="7644560" y="1669306"/>
                </a:cubicBezTo>
                <a:cubicBezTo>
                  <a:pt x="7672517" y="1697956"/>
                  <a:pt x="7696531" y="1730412"/>
                  <a:pt x="7724627" y="1758924"/>
                </a:cubicBezTo>
                <a:cubicBezTo>
                  <a:pt x="7784627" y="1819891"/>
                  <a:pt x="7816529" y="1894354"/>
                  <a:pt x="7826148" y="1977190"/>
                </a:cubicBezTo>
                <a:cubicBezTo>
                  <a:pt x="7836598" y="2067430"/>
                  <a:pt x="7837151" y="2158916"/>
                  <a:pt x="7848639" y="2248949"/>
                </a:cubicBezTo>
                <a:cubicBezTo>
                  <a:pt x="7857290" y="2316768"/>
                  <a:pt x="7850369" y="2381265"/>
                  <a:pt x="7836529" y="2447215"/>
                </a:cubicBezTo>
                <a:cubicBezTo>
                  <a:pt x="7830370" y="2476350"/>
                  <a:pt x="7828570" y="2513165"/>
                  <a:pt x="7841303" y="2538078"/>
                </a:cubicBezTo>
                <a:cubicBezTo>
                  <a:pt x="7865871" y="2586036"/>
                  <a:pt x="7861372" y="2633232"/>
                  <a:pt x="7857497" y="2682089"/>
                </a:cubicBezTo>
                <a:cubicBezTo>
                  <a:pt x="7845387" y="2837104"/>
                  <a:pt x="7801373" y="2984783"/>
                  <a:pt x="7753900" y="3131700"/>
                </a:cubicBezTo>
                <a:cubicBezTo>
                  <a:pt x="7746911" y="3153430"/>
                  <a:pt x="7741375" y="3175782"/>
                  <a:pt x="7737084" y="3198204"/>
                </a:cubicBezTo>
                <a:cubicBezTo>
                  <a:pt x="7723313" y="3270314"/>
                  <a:pt x="7717846" y="3344845"/>
                  <a:pt x="7695977" y="3414325"/>
                </a:cubicBezTo>
                <a:cubicBezTo>
                  <a:pt x="7625183" y="3639511"/>
                  <a:pt x="7480273" y="3813002"/>
                  <a:pt x="7299376" y="3959435"/>
                </a:cubicBezTo>
                <a:cubicBezTo>
                  <a:pt x="7290587" y="3966563"/>
                  <a:pt x="7277439" y="3973829"/>
                  <a:pt x="7275363" y="3983034"/>
                </a:cubicBezTo>
                <a:cubicBezTo>
                  <a:pt x="7259238" y="4055766"/>
                  <a:pt x="7203599" y="4078533"/>
                  <a:pt x="7140625" y="4087668"/>
                </a:cubicBezTo>
                <a:cubicBezTo>
                  <a:pt x="7057443" y="4099709"/>
                  <a:pt x="6980213" y="4126906"/>
                  <a:pt x="6905058" y="4163168"/>
                </a:cubicBezTo>
                <a:cubicBezTo>
                  <a:pt x="6780701" y="4223168"/>
                  <a:pt x="6659942" y="4294446"/>
                  <a:pt x="6530048" y="4338390"/>
                </a:cubicBezTo>
                <a:cubicBezTo>
                  <a:pt x="6329291" y="4406347"/>
                  <a:pt x="6193999" y="4550289"/>
                  <a:pt x="6058639" y="4698522"/>
                </a:cubicBezTo>
                <a:cubicBezTo>
                  <a:pt x="6050888" y="4707034"/>
                  <a:pt x="6046182" y="4718314"/>
                  <a:pt x="6040092" y="4728348"/>
                </a:cubicBezTo>
                <a:cubicBezTo>
                  <a:pt x="6042168" y="4731531"/>
                  <a:pt x="6044244" y="4734645"/>
                  <a:pt x="6046321" y="4737829"/>
                </a:cubicBezTo>
                <a:cubicBezTo>
                  <a:pt x="6060715" y="4733884"/>
                  <a:pt x="6075939" y="4731877"/>
                  <a:pt x="6089295" y="4725788"/>
                </a:cubicBezTo>
                <a:cubicBezTo>
                  <a:pt x="6275520" y="4640322"/>
                  <a:pt x="6461953" y="4555410"/>
                  <a:pt x="6647278" y="4468145"/>
                </a:cubicBezTo>
                <a:cubicBezTo>
                  <a:pt x="6783677" y="4403925"/>
                  <a:pt x="6918622" y="4336660"/>
                  <a:pt x="7054190" y="4270710"/>
                </a:cubicBezTo>
                <a:cubicBezTo>
                  <a:pt x="7089830" y="4253409"/>
                  <a:pt x="7126923" y="4234448"/>
                  <a:pt x="7165953" y="4253547"/>
                </a:cubicBezTo>
                <a:cubicBezTo>
                  <a:pt x="7190866" y="4265796"/>
                  <a:pt x="7206852" y="4259845"/>
                  <a:pt x="7227336" y="4246420"/>
                </a:cubicBezTo>
                <a:cubicBezTo>
                  <a:pt x="7380759" y="4146006"/>
                  <a:pt x="7537019" y="4050783"/>
                  <a:pt x="7711617" y="3990092"/>
                </a:cubicBezTo>
                <a:cubicBezTo>
                  <a:pt x="7723036" y="3986148"/>
                  <a:pt x="7733070" y="3976944"/>
                  <a:pt x="7742344" y="3968639"/>
                </a:cubicBezTo>
                <a:cubicBezTo>
                  <a:pt x="7919295" y="3810995"/>
                  <a:pt x="8077009" y="3635082"/>
                  <a:pt x="8227040" y="3452386"/>
                </a:cubicBezTo>
                <a:cubicBezTo>
                  <a:pt x="8253545" y="3420138"/>
                  <a:pt x="8281433" y="3405467"/>
                  <a:pt x="8320049" y="3404152"/>
                </a:cubicBezTo>
                <a:cubicBezTo>
                  <a:pt x="8352366" y="3403045"/>
                  <a:pt x="8370843" y="3389066"/>
                  <a:pt x="8383162" y="3356679"/>
                </a:cubicBezTo>
                <a:cubicBezTo>
                  <a:pt x="8401016" y="3309690"/>
                  <a:pt x="8422192" y="3262494"/>
                  <a:pt x="8450496" y="3221180"/>
                </a:cubicBezTo>
                <a:cubicBezTo>
                  <a:pt x="8507035" y="3138551"/>
                  <a:pt x="8568002" y="3058899"/>
                  <a:pt x="8629731" y="2979939"/>
                </a:cubicBezTo>
                <a:cubicBezTo>
                  <a:pt x="8661495" y="2939386"/>
                  <a:pt x="8695128" y="2898764"/>
                  <a:pt x="8734574" y="2866238"/>
                </a:cubicBezTo>
                <a:cubicBezTo>
                  <a:pt x="8764538" y="2841533"/>
                  <a:pt x="8787168" y="2816412"/>
                  <a:pt x="8797894" y="2779458"/>
                </a:cubicBezTo>
                <a:cubicBezTo>
                  <a:pt x="8805437" y="2753507"/>
                  <a:pt x="8815471" y="2728386"/>
                  <a:pt x="8824468" y="2702850"/>
                </a:cubicBezTo>
                <a:cubicBezTo>
                  <a:pt x="8828620" y="2702574"/>
                  <a:pt x="8832703" y="2702297"/>
                  <a:pt x="8836855" y="2702020"/>
                </a:cubicBezTo>
                <a:cubicBezTo>
                  <a:pt x="8841561" y="2719528"/>
                  <a:pt x="8849934" y="2736967"/>
                  <a:pt x="8850004" y="2754476"/>
                </a:cubicBezTo>
                <a:cubicBezTo>
                  <a:pt x="8850073" y="2780704"/>
                  <a:pt x="8841492" y="2807001"/>
                  <a:pt x="8842045" y="2833159"/>
                </a:cubicBezTo>
                <a:cubicBezTo>
                  <a:pt x="8842391" y="2850252"/>
                  <a:pt x="8852356" y="2867207"/>
                  <a:pt x="8857962" y="2884231"/>
                </a:cubicBezTo>
                <a:cubicBezTo>
                  <a:pt x="8857962" y="2904992"/>
                  <a:pt x="8857962" y="2925684"/>
                  <a:pt x="8857962" y="2946444"/>
                </a:cubicBezTo>
                <a:cubicBezTo>
                  <a:pt x="8852841" y="2957724"/>
                  <a:pt x="8847166" y="2968728"/>
                  <a:pt x="8842738" y="2980215"/>
                </a:cubicBezTo>
                <a:cubicBezTo>
                  <a:pt x="8817617" y="3045681"/>
                  <a:pt x="8794849" y="3112185"/>
                  <a:pt x="8767514" y="3176682"/>
                </a:cubicBezTo>
                <a:cubicBezTo>
                  <a:pt x="8714989" y="3300832"/>
                  <a:pt x="8647447" y="3415847"/>
                  <a:pt x="8542951" y="3504081"/>
                </a:cubicBezTo>
                <a:cubicBezTo>
                  <a:pt x="8518176" y="3525049"/>
                  <a:pt x="8510771" y="3545879"/>
                  <a:pt x="8510287" y="3577021"/>
                </a:cubicBezTo>
                <a:cubicBezTo>
                  <a:pt x="8509871" y="3605463"/>
                  <a:pt x="8505858" y="3639718"/>
                  <a:pt x="8489734" y="3661102"/>
                </a:cubicBezTo>
                <a:cubicBezTo>
                  <a:pt x="8330983" y="3871133"/>
                  <a:pt x="8160190" y="4070367"/>
                  <a:pt x="7954727" y="4237285"/>
                </a:cubicBezTo>
                <a:cubicBezTo>
                  <a:pt x="7946699" y="4243790"/>
                  <a:pt x="7938534" y="4250502"/>
                  <a:pt x="7932167" y="4258530"/>
                </a:cubicBezTo>
                <a:cubicBezTo>
                  <a:pt x="7863172" y="4344826"/>
                  <a:pt x="7773624" y="4402887"/>
                  <a:pt x="7671203" y="4439219"/>
                </a:cubicBezTo>
                <a:cubicBezTo>
                  <a:pt x="7558471" y="4479149"/>
                  <a:pt x="7443526" y="4512643"/>
                  <a:pt x="7329687" y="4549528"/>
                </a:cubicBezTo>
                <a:cubicBezTo>
                  <a:pt x="7319307" y="4552850"/>
                  <a:pt x="7308441" y="4558248"/>
                  <a:pt x="7300899" y="4565790"/>
                </a:cubicBezTo>
                <a:cubicBezTo>
                  <a:pt x="7279861" y="4586759"/>
                  <a:pt x="7260484" y="4609319"/>
                  <a:pt x="7240485" y="4631326"/>
                </a:cubicBezTo>
                <a:cubicBezTo>
                  <a:pt x="7232734" y="4639838"/>
                  <a:pt x="7225122" y="4648488"/>
                  <a:pt x="7214603" y="4660322"/>
                </a:cubicBezTo>
                <a:cubicBezTo>
                  <a:pt x="7273771" y="4663297"/>
                  <a:pt x="7325673" y="4664682"/>
                  <a:pt x="7377368" y="4668695"/>
                </a:cubicBezTo>
                <a:cubicBezTo>
                  <a:pt x="7531414" y="4680667"/>
                  <a:pt x="7681376" y="4709733"/>
                  <a:pt x="7816390" y="4789593"/>
                </a:cubicBezTo>
                <a:cubicBezTo>
                  <a:pt x="7913413" y="4846962"/>
                  <a:pt x="8010020" y="4905300"/>
                  <a:pt x="8103513" y="4968205"/>
                </a:cubicBezTo>
                <a:cubicBezTo>
                  <a:pt x="8175000" y="5016301"/>
                  <a:pt x="8241365" y="5072079"/>
                  <a:pt x="8309668" y="5124880"/>
                </a:cubicBezTo>
                <a:cubicBezTo>
                  <a:pt x="8358664" y="5162734"/>
                  <a:pt x="8395064" y="5207231"/>
                  <a:pt x="8396449" y="5274012"/>
                </a:cubicBezTo>
                <a:cubicBezTo>
                  <a:pt x="8397002" y="5299548"/>
                  <a:pt x="8411604" y="5318648"/>
                  <a:pt x="8442953" y="5319617"/>
                </a:cubicBezTo>
                <a:cubicBezTo>
                  <a:pt x="8453333" y="5319894"/>
                  <a:pt x="8465513" y="5329305"/>
                  <a:pt x="8473264" y="5337818"/>
                </a:cubicBezTo>
                <a:cubicBezTo>
                  <a:pt x="8638382" y="5518921"/>
                  <a:pt x="8760386" y="5725837"/>
                  <a:pt x="8841769" y="5956698"/>
                </a:cubicBezTo>
                <a:cubicBezTo>
                  <a:pt x="8845090" y="5966179"/>
                  <a:pt x="8848273" y="5976698"/>
                  <a:pt x="8847582" y="5986455"/>
                </a:cubicBezTo>
                <a:cubicBezTo>
                  <a:pt x="8844468" y="6031091"/>
                  <a:pt x="8841492" y="6075796"/>
                  <a:pt x="8835471" y="6120086"/>
                </a:cubicBezTo>
                <a:cubicBezTo>
                  <a:pt x="8830973" y="6153096"/>
                  <a:pt x="8821977" y="6185414"/>
                  <a:pt x="8814987" y="6218077"/>
                </a:cubicBezTo>
                <a:cubicBezTo>
                  <a:pt x="8808690" y="6217870"/>
                  <a:pt x="8802461" y="6217662"/>
                  <a:pt x="8796164" y="6217455"/>
                </a:cubicBezTo>
                <a:cubicBezTo>
                  <a:pt x="8792358" y="6185621"/>
                  <a:pt x="8787721" y="6153926"/>
                  <a:pt x="8784953" y="6122024"/>
                </a:cubicBezTo>
                <a:cubicBezTo>
                  <a:pt x="8782323" y="6091851"/>
                  <a:pt x="8775818" y="6067700"/>
                  <a:pt x="8737826" y="6066731"/>
                </a:cubicBezTo>
                <a:cubicBezTo>
                  <a:pt x="8727999" y="6066523"/>
                  <a:pt x="8717688" y="6056765"/>
                  <a:pt x="8708899" y="6049707"/>
                </a:cubicBezTo>
                <a:cubicBezTo>
                  <a:pt x="8572223" y="5939605"/>
                  <a:pt x="8458246" y="5809711"/>
                  <a:pt x="8361570" y="5663071"/>
                </a:cubicBezTo>
                <a:cubicBezTo>
                  <a:pt x="8323924" y="5605909"/>
                  <a:pt x="8273890" y="5556775"/>
                  <a:pt x="8228078" y="5505219"/>
                </a:cubicBezTo>
                <a:cubicBezTo>
                  <a:pt x="8220950" y="5497191"/>
                  <a:pt x="8204618" y="5489441"/>
                  <a:pt x="8195761" y="5492140"/>
                </a:cubicBezTo>
                <a:cubicBezTo>
                  <a:pt x="8116592" y="5516568"/>
                  <a:pt x="8048497" y="5489095"/>
                  <a:pt x="7982200" y="5450480"/>
                </a:cubicBezTo>
                <a:cubicBezTo>
                  <a:pt x="7913551" y="5410480"/>
                  <a:pt x="7843310" y="5372903"/>
                  <a:pt x="7776668" y="5329790"/>
                </a:cubicBezTo>
                <a:cubicBezTo>
                  <a:pt x="7706219" y="5284185"/>
                  <a:pt x="7639301" y="5233252"/>
                  <a:pt x="7570720" y="5184810"/>
                </a:cubicBezTo>
                <a:cubicBezTo>
                  <a:pt x="7561447" y="5178235"/>
                  <a:pt x="7551897" y="5171661"/>
                  <a:pt x="7541725" y="5166679"/>
                </a:cubicBezTo>
                <a:cubicBezTo>
                  <a:pt x="7477781" y="5135399"/>
                  <a:pt x="7413076" y="5105572"/>
                  <a:pt x="7349618" y="5073393"/>
                </a:cubicBezTo>
                <a:cubicBezTo>
                  <a:pt x="7296262" y="5046335"/>
                  <a:pt x="7245398" y="5014087"/>
                  <a:pt x="7191074" y="4989381"/>
                </a:cubicBezTo>
                <a:cubicBezTo>
                  <a:pt x="7153220" y="4972150"/>
                  <a:pt x="7111283" y="4963845"/>
                  <a:pt x="7066301" y="4950074"/>
                </a:cubicBezTo>
                <a:cubicBezTo>
                  <a:pt x="7069969" y="5024121"/>
                  <a:pt x="7029139" y="5061144"/>
                  <a:pt x="6978344" y="5090901"/>
                </a:cubicBezTo>
                <a:cubicBezTo>
                  <a:pt x="6950525" y="5107234"/>
                  <a:pt x="6921598" y="5121628"/>
                  <a:pt x="6894263" y="5138721"/>
                </a:cubicBezTo>
                <a:cubicBezTo>
                  <a:pt x="6871218" y="5153115"/>
                  <a:pt x="6849835" y="5170208"/>
                  <a:pt x="6825752" y="5187439"/>
                </a:cubicBezTo>
                <a:cubicBezTo>
                  <a:pt x="6854748" y="5215813"/>
                  <a:pt x="6886097" y="5220311"/>
                  <a:pt x="6918692" y="5221141"/>
                </a:cubicBezTo>
                <a:cubicBezTo>
                  <a:pt x="6958968" y="5222179"/>
                  <a:pt x="7001735" y="5214636"/>
                  <a:pt x="7039104" y="5225570"/>
                </a:cubicBezTo>
                <a:cubicBezTo>
                  <a:pt x="7154950" y="5259341"/>
                  <a:pt x="7270865" y="5294773"/>
                  <a:pt x="7382765" y="5339478"/>
                </a:cubicBezTo>
                <a:cubicBezTo>
                  <a:pt x="7510929" y="5390757"/>
                  <a:pt x="7620270" y="5470825"/>
                  <a:pt x="7698538" y="5588193"/>
                </a:cubicBezTo>
                <a:cubicBezTo>
                  <a:pt x="7713763" y="5611030"/>
                  <a:pt x="7731133" y="5632760"/>
                  <a:pt x="7749679" y="5653036"/>
                </a:cubicBezTo>
                <a:cubicBezTo>
                  <a:pt x="7845525" y="5757740"/>
                  <a:pt x="7936804" y="5865973"/>
                  <a:pt x="8010228" y="5988047"/>
                </a:cubicBezTo>
                <a:cubicBezTo>
                  <a:pt x="8018394" y="6001680"/>
                  <a:pt x="8022546" y="6019811"/>
                  <a:pt x="8022615" y="6035866"/>
                </a:cubicBezTo>
                <a:cubicBezTo>
                  <a:pt x="8022961" y="6091297"/>
                  <a:pt x="8041646" y="6138563"/>
                  <a:pt x="8075693" y="6182023"/>
                </a:cubicBezTo>
                <a:cubicBezTo>
                  <a:pt x="8095901" y="6207766"/>
                  <a:pt x="8114378" y="6236208"/>
                  <a:pt x="8127181" y="6266173"/>
                </a:cubicBezTo>
                <a:cubicBezTo>
                  <a:pt x="8158667" y="6340151"/>
                  <a:pt x="8171747" y="6418973"/>
                  <a:pt x="8169533" y="6498902"/>
                </a:cubicBezTo>
                <a:cubicBezTo>
                  <a:pt x="8168148" y="6547898"/>
                  <a:pt x="8163858" y="6598970"/>
                  <a:pt x="8148495" y="6644920"/>
                </a:cubicBezTo>
                <a:cubicBezTo>
                  <a:pt x="8131955" y="6694262"/>
                  <a:pt x="8101022" y="6738828"/>
                  <a:pt x="8075970" y="6785264"/>
                </a:cubicBezTo>
                <a:cubicBezTo>
                  <a:pt x="8070780" y="6794883"/>
                  <a:pt x="8064137" y="6803671"/>
                  <a:pt x="8056870" y="6814882"/>
                </a:cubicBezTo>
                <a:cubicBezTo>
                  <a:pt x="8023030" y="6792738"/>
                  <a:pt x="8038393" y="6763672"/>
                  <a:pt x="8036801" y="6738067"/>
                </a:cubicBezTo>
                <a:cubicBezTo>
                  <a:pt x="8035763" y="6720974"/>
                  <a:pt x="8035487" y="6696269"/>
                  <a:pt x="8024968" y="6688656"/>
                </a:cubicBezTo>
                <a:cubicBezTo>
                  <a:pt x="7950228" y="6634678"/>
                  <a:pt x="7916250" y="6556686"/>
                  <a:pt x="7888846" y="6473643"/>
                </a:cubicBezTo>
                <a:cubicBezTo>
                  <a:pt x="7867254" y="6408178"/>
                  <a:pt x="7844625" y="6342989"/>
                  <a:pt x="7823103" y="6277523"/>
                </a:cubicBezTo>
                <a:cubicBezTo>
                  <a:pt x="7812031" y="6243890"/>
                  <a:pt x="7788432" y="6228458"/>
                  <a:pt x="7754730" y="6232264"/>
                </a:cubicBezTo>
                <a:cubicBezTo>
                  <a:pt x="7685528" y="6240153"/>
                  <a:pt x="7632864" y="6208735"/>
                  <a:pt x="7590582" y="6160500"/>
                </a:cubicBezTo>
                <a:cubicBezTo>
                  <a:pt x="7533697" y="6095657"/>
                  <a:pt x="7481656" y="6026593"/>
                  <a:pt x="7426986" y="5959812"/>
                </a:cubicBezTo>
                <a:cubicBezTo>
                  <a:pt x="7378890" y="5900990"/>
                  <a:pt x="7339029" y="5830403"/>
                  <a:pt x="7279307" y="5787567"/>
                </a:cubicBezTo>
                <a:cubicBezTo>
                  <a:pt x="7212596" y="5739678"/>
                  <a:pt x="7162009" y="5682586"/>
                  <a:pt x="7113221" y="5619888"/>
                </a:cubicBezTo>
                <a:cubicBezTo>
                  <a:pt x="7086508" y="5585564"/>
                  <a:pt x="7055298" y="5554630"/>
                  <a:pt x="7024641" y="5523627"/>
                </a:cubicBezTo>
                <a:cubicBezTo>
                  <a:pt x="7000212" y="5498921"/>
                  <a:pt x="6969625" y="5502312"/>
                  <a:pt x="6940629" y="5513316"/>
                </a:cubicBezTo>
                <a:cubicBezTo>
                  <a:pt x="6931909" y="5516637"/>
                  <a:pt x="6921529" y="5528748"/>
                  <a:pt x="6920837" y="5537537"/>
                </a:cubicBezTo>
                <a:cubicBezTo>
                  <a:pt x="6916269" y="5595460"/>
                  <a:pt x="6917169" y="5597051"/>
                  <a:pt x="6860907" y="5614352"/>
                </a:cubicBezTo>
                <a:cubicBezTo>
                  <a:pt x="6781739" y="5638642"/>
                  <a:pt x="6702156" y="5661548"/>
                  <a:pt x="6622365" y="5683900"/>
                </a:cubicBezTo>
                <a:cubicBezTo>
                  <a:pt x="6390051" y="5748813"/>
                  <a:pt x="6156976" y="5809158"/>
                  <a:pt x="5912275" y="5795387"/>
                </a:cubicBezTo>
                <a:cubicBezTo>
                  <a:pt x="5904178" y="5794902"/>
                  <a:pt x="5895943" y="5801476"/>
                  <a:pt x="5887431" y="5803552"/>
                </a:cubicBezTo>
                <a:cubicBezTo>
                  <a:pt x="5871376" y="5807428"/>
                  <a:pt x="5854490" y="5814901"/>
                  <a:pt x="5838989" y="5812964"/>
                </a:cubicBezTo>
                <a:cubicBezTo>
                  <a:pt x="5798090" y="5807774"/>
                  <a:pt x="5758021" y="5796632"/>
                  <a:pt x="5717192" y="5790819"/>
                </a:cubicBezTo>
                <a:cubicBezTo>
                  <a:pt x="5593873" y="5773311"/>
                  <a:pt x="5478096" y="5731097"/>
                  <a:pt x="5366126" y="5679541"/>
                </a:cubicBezTo>
                <a:cubicBezTo>
                  <a:pt x="5318168" y="5657465"/>
                  <a:pt x="5275678" y="5657534"/>
                  <a:pt x="5227305" y="5673728"/>
                </a:cubicBezTo>
                <a:cubicBezTo>
                  <a:pt x="5162531" y="5695388"/>
                  <a:pt x="5097965" y="5692620"/>
                  <a:pt x="5038105" y="5654351"/>
                </a:cubicBezTo>
                <a:cubicBezTo>
                  <a:pt x="5017759" y="5641341"/>
                  <a:pt x="4997136" y="5628400"/>
                  <a:pt x="4975545" y="5617673"/>
                </a:cubicBezTo>
                <a:cubicBezTo>
                  <a:pt x="4968140" y="5614006"/>
                  <a:pt x="4954438" y="5613245"/>
                  <a:pt x="4948487" y="5617673"/>
                </a:cubicBezTo>
                <a:cubicBezTo>
                  <a:pt x="4897277" y="5656151"/>
                  <a:pt x="4838316" y="5667777"/>
                  <a:pt x="4776380" y="5671375"/>
                </a:cubicBezTo>
                <a:cubicBezTo>
                  <a:pt x="4715481" y="5674904"/>
                  <a:pt x="4657212" y="5684178"/>
                  <a:pt x="4599912" y="5711236"/>
                </a:cubicBezTo>
                <a:cubicBezTo>
                  <a:pt x="4480953" y="5767428"/>
                  <a:pt x="4361716" y="5772134"/>
                  <a:pt x="4243656" y="5699264"/>
                </a:cubicBezTo>
                <a:cubicBezTo>
                  <a:pt x="4211546" y="5679472"/>
                  <a:pt x="4167948" y="5676496"/>
                  <a:pt x="4128987" y="5670198"/>
                </a:cubicBezTo>
                <a:cubicBezTo>
                  <a:pt x="4089403" y="5663763"/>
                  <a:pt x="4048296" y="5665908"/>
                  <a:pt x="4008989" y="5658434"/>
                </a:cubicBezTo>
                <a:cubicBezTo>
                  <a:pt x="3972865" y="5651583"/>
                  <a:pt x="3936811" y="5625009"/>
                  <a:pt x="3903316" y="5628953"/>
                </a:cubicBezTo>
                <a:cubicBezTo>
                  <a:pt x="3868577" y="5633037"/>
                  <a:pt x="3837851" y="5665216"/>
                  <a:pt x="3803734" y="5681617"/>
                </a:cubicBezTo>
                <a:cubicBezTo>
                  <a:pt x="3747195" y="5708814"/>
                  <a:pt x="3687265" y="5723000"/>
                  <a:pt x="3626851" y="5696773"/>
                </a:cubicBezTo>
                <a:cubicBezTo>
                  <a:pt x="3581177" y="5676980"/>
                  <a:pt x="3538548" y="5679679"/>
                  <a:pt x="3497995" y="5704177"/>
                </a:cubicBezTo>
                <a:cubicBezTo>
                  <a:pt x="3430938" y="5744661"/>
                  <a:pt x="3357721" y="5761823"/>
                  <a:pt x="3282083" y="5780093"/>
                </a:cubicBezTo>
                <a:cubicBezTo>
                  <a:pt x="3115719" y="5820369"/>
                  <a:pt x="2949840" y="5830611"/>
                  <a:pt x="2782161" y="5801822"/>
                </a:cubicBezTo>
                <a:cubicBezTo>
                  <a:pt x="2614345" y="5773034"/>
                  <a:pt x="2447012" y="5740785"/>
                  <a:pt x="2280095" y="5707222"/>
                </a:cubicBezTo>
                <a:cubicBezTo>
                  <a:pt x="2179751" y="5687015"/>
                  <a:pt x="2079960" y="5663555"/>
                  <a:pt x="1981139" y="5637258"/>
                </a:cubicBezTo>
                <a:cubicBezTo>
                  <a:pt x="1929998" y="5623625"/>
                  <a:pt x="1926122" y="5610892"/>
                  <a:pt x="1935465" y="5561896"/>
                </a:cubicBezTo>
                <a:cubicBezTo>
                  <a:pt x="1898441" y="5541204"/>
                  <a:pt x="1865086" y="5549163"/>
                  <a:pt x="1830484" y="5588747"/>
                </a:cubicBezTo>
                <a:cubicBezTo>
                  <a:pt x="1652840" y="5791580"/>
                  <a:pt x="1475474" y="5994691"/>
                  <a:pt x="1297830" y="6197593"/>
                </a:cubicBezTo>
                <a:cubicBezTo>
                  <a:pt x="1254578" y="6247004"/>
                  <a:pt x="1200600" y="6276138"/>
                  <a:pt x="1134096" y="6272402"/>
                </a:cubicBezTo>
                <a:cubicBezTo>
                  <a:pt x="1107453" y="6270948"/>
                  <a:pt x="1096588" y="6281052"/>
                  <a:pt x="1089253" y="6302851"/>
                </a:cubicBezTo>
                <a:cubicBezTo>
                  <a:pt x="1065654" y="6372538"/>
                  <a:pt x="1041433" y="6442018"/>
                  <a:pt x="1018112" y="6511774"/>
                </a:cubicBezTo>
                <a:cubicBezTo>
                  <a:pt x="988216" y="6601253"/>
                  <a:pt x="950916" y="6685611"/>
                  <a:pt x="873271" y="6746095"/>
                </a:cubicBezTo>
                <a:cubicBezTo>
                  <a:pt x="864620" y="6752877"/>
                  <a:pt x="863375" y="6772115"/>
                  <a:pt x="862890" y="6785748"/>
                </a:cubicBezTo>
                <a:cubicBezTo>
                  <a:pt x="861921" y="6810799"/>
                  <a:pt x="864136" y="6835574"/>
                  <a:pt x="865035" y="6860280"/>
                </a:cubicBezTo>
                <a:close/>
                <a:moveTo>
                  <a:pt x="2803545" y="5066819"/>
                </a:moveTo>
                <a:cubicBezTo>
                  <a:pt x="2811296" y="5079483"/>
                  <a:pt x="2812334" y="5083289"/>
                  <a:pt x="2814825" y="5084881"/>
                </a:cubicBezTo>
                <a:cubicBezTo>
                  <a:pt x="2888180" y="5131662"/>
                  <a:pt x="2960151" y="5180934"/>
                  <a:pt x="3035859" y="5223494"/>
                </a:cubicBezTo>
                <a:cubicBezTo>
                  <a:pt x="3067485" y="5241279"/>
                  <a:pt x="3106723" y="5247854"/>
                  <a:pt x="3143400" y="5253251"/>
                </a:cubicBezTo>
                <a:cubicBezTo>
                  <a:pt x="3157448" y="5255327"/>
                  <a:pt x="3184437" y="5242317"/>
                  <a:pt x="3186998" y="5231729"/>
                </a:cubicBezTo>
                <a:cubicBezTo>
                  <a:pt x="3190527" y="5216989"/>
                  <a:pt x="3180078" y="5195329"/>
                  <a:pt x="3169282" y="5181696"/>
                </a:cubicBezTo>
                <a:cubicBezTo>
                  <a:pt x="3151704" y="5159412"/>
                  <a:pt x="3129490" y="5140589"/>
                  <a:pt x="3108107" y="5121628"/>
                </a:cubicBezTo>
                <a:cubicBezTo>
                  <a:pt x="3098972" y="5113531"/>
                  <a:pt x="3087484" y="5104950"/>
                  <a:pt x="3075997" y="5103081"/>
                </a:cubicBezTo>
                <a:cubicBezTo>
                  <a:pt x="3020496" y="5093946"/>
                  <a:pt x="2964719" y="5086819"/>
                  <a:pt x="2908941" y="5079483"/>
                </a:cubicBezTo>
                <a:cubicBezTo>
                  <a:pt x="2876623" y="5075193"/>
                  <a:pt x="2844098" y="5071663"/>
                  <a:pt x="2803545" y="5066819"/>
                </a:cubicBezTo>
                <a:close/>
                <a:moveTo>
                  <a:pt x="6055940" y="5070556"/>
                </a:moveTo>
                <a:cubicBezTo>
                  <a:pt x="6054556" y="5066196"/>
                  <a:pt x="6053241" y="5061905"/>
                  <a:pt x="6051857" y="5057546"/>
                </a:cubicBezTo>
                <a:cubicBezTo>
                  <a:pt x="5975941" y="5066750"/>
                  <a:pt x="5898988" y="5071248"/>
                  <a:pt x="5824525" y="5087303"/>
                </a:cubicBezTo>
                <a:cubicBezTo>
                  <a:pt x="5789993" y="5094708"/>
                  <a:pt x="5759060" y="5122873"/>
                  <a:pt x="5728887" y="5144949"/>
                </a:cubicBezTo>
                <a:cubicBezTo>
                  <a:pt x="5708888" y="5159551"/>
                  <a:pt x="5692348" y="5179274"/>
                  <a:pt x="5675878" y="5198028"/>
                </a:cubicBezTo>
                <a:cubicBezTo>
                  <a:pt x="5669165" y="5205709"/>
                  <a:pt x="5666743" y="5217059"/>
                  <a:pt x="5662383" y="5226747"/>
                </a:cubicBezTo>
                <a:cubicBezTo>
                  <a:pt x="5671795" y="5229307"/>
                  <a:pt x="5682175" y="5235743"/>
                  <a:pt x="5690479" y="5233667"/>
                </a:cubicBezTo>
                <a:cubicBezTo>
                  <a:pt x="5741551" y="5221141"/>
                  <a:pt x="5794837" y="5212629"/>
                  <a:pt x="5842380" y="5191523"/>
                </a:cubicBezTo>
                <a:cubicBezTo>
                  <a:pt x="5911513" y="5160797"/>
                  <a:pt x="5976495" y="5120659"/>
                  <a:pt x="6043068" y="5084120"/>
                </a:cubicBezTo>
                <a:cubicBezTo>
                  <a:pt x="6048258" y="5081213"/>
                  <a:pt x="6051718" y="5075123"/>
                  <a:pt x="6055940" y="5070556"/>
                </a:cubicBezTo>
                <a:close/>
              </a:path>
            </a:pathLst>
          </a:custGeom>
          <a:solidFill>
            <a:schemeClr val="accent1"/>
          </a:solidFill>
          <a:ln w="6913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phic 7">
            <a:extLst>
              <a:ext uri="{FF2B5EF4-FFF2-40B4-BE49-F238E27FC236}">
                <a16:creationId xmlns:a16="http://schemas.microsoft.com/office/drawing/2014/main" id="{A8632CCA-F834-447F-8A57-E267863217BD}"/>
              </a:ext>
            </a:extLst>
          </p:cNvPr>
          <p:cNvSpPr/>
          <p:nvPr/>
        </p:nvSpPr>
        <p:spPr>
          <a:xfrm rot="11700000">
            <a:off x="7851797" y="351448"/>
            <a:ext cx="1091099" cy="1261615"/>
          </a:xfrm>
          <a:custGeom>
            <a:avLst/>
            <a:gdLst>
              <a:gd name="connsiteX0" fmla="*/ 3102421 w 3102421"/>
              <a:gd name="connsiteY0" fmla="*/ 1804841 h 3587262"/>
              <a:gd name="connsiteX1" fmla="*/ 3101020 w 3102421"/>
              <a:gd name="connsiteY1" fmla="*/ 1787465 h 3587262"/>
              <a:gd name="connsiteX2" fmla="*/ 3101020 w 3102421"/>
              <a:gd name="connsiteY2" fmla="*/ 1774013 h 3587262"/>
              <a:gd name="connsiteX3" fmla="*/ 3101020 w 3102421"/>
              <a:gd name="connsiteY3" fmla="*/ 1760561 h 3587262"/>
              <a:gd name="connsiteX4" fmla="*/ 3097937 w 3102421"/>
              <a:gd name="connsiteY4" fmla="*/ 1708994 h 3587262"/>
              <a:gd name="connsiteX5" fmla="*/ 3080281 w 3102421"/>
              <a:gd name="connsiteY5" fmla="*/ 1610064 h 3587262"/>
              <a:gd name="connsiteX6" fmla="*/ 3065708 w 3102421"/>
              <a:gd name="connsiteY6" fmla="*/ 1590446 h 3587262"/>
              <a:gd name="connsiteX7" fmla="*/ 3054778 w 3102421"/>
              <a:gd name="connsiteY7" fmla="*/ 1572510 h 3587262"/>
              <a:gd name="connsiteX8" fmla="*/ 3050574 w 3102421"/>
              <a:gd name="connsiteY8" fmla="*/ 1515618 h 3587262"/>
              <a:gd name="connsiteX9" fmla="*/ 3026192 w 3102421"/>
              <a:gd name="connsiteY9" fmla="*/ 1438268 h 3587262"/>
              <a:gd name="connsiteX10" fmla="*/ 2946880 w 3102421"/>
              <a:gd name="connsiteY10" fmla="*/ 1250497 h 3587262"/>
              <a:gd name="connsiteX11" fmla="*/ 2921657 w 3102421"/>
              <a:gd name="connsiteY11" fmla="*/ 1225274 h 3587262"/>
              <a:gd name="connsiteX12" fmla="*/ 2914090 w 3102421"/>
              <a:gd name="connsiteY12" fmla="*/ 1214625 h 3587262"/>
              <a:gd name="connsiteX13" fmla="*/ 2896714 w 3102421"/>
              <a:gd name="connsiteY13" fmla="*/ 1176790 h 3587262"/>
              <a:gd name="connsiteX14" fmla="*/ 2844587 w 3102421"/>
              <a:gd name="connsiteY14" fmla="*/ 1110930 h 3587262"/>
              <a:gd name="connsiteX15" fmla="*/ 2826931 w 3102421"/>
              <a:gd name="connsiteY15" fmla="*/ 1101121 h 3587262"/>
              <a:gd name="connsiteX16" fmla="*/ 2804510 w 3102421"/>
              <a:gd name="connsiteY16" fmla="*/ 1087389 h 3587262"/>
              <a:gd name="connsiteX17" fmla="*/ 2742854 w 3102421"/>
              <a:gd name="connsiteY17" fmla="*/ 1022930 h 3587262"/>
              <a:gd name="connsiteX18" fmla="*/ 2705020 w 3102421"/>
              <a:gd name="connsiteY18" fmla="*/ 983414 h 3587262"/>
              <a:gd name="connsiteX19" fmla="*/ 2688765 w 3102421"/>
              <a:gd name="connsiteY19" fmla="*/ 966039 h 3587262"/>
              <a:gd name="connsiteX20" fmla="*/ 2572459 w 3102421"/>
              <a:gd name="connsiteY20" fmla="*/ 883644 h 3587262"/>
              <a:gd name="connsiteX21" fmla="*/ 2496510 w 3102421"/>
              <a:gd name="connsiteY21" fmla="*/ 841605 h 3587262"/>
              <a:gd name="connsiteX22" fmla="*/ 2437376 w 3102421"/>
              <a:gd name="connsiteY22" fmla="*/ 816943 h 3587262"/>
              <a:gd name="connsiteX23" fmla="*/ 2291644 w 3102421"/>
              <a:gd name="connsiteY23" fmla="*/ 790319 h 3587262"/>
              <a:gd name="connsiteX24" fmla="*/ 2227746 w 3102421"/>
              <a:gd name="connsiteY24" fmla="*/ 784714 h 3587262"/>
              <a:gd name="connsiteX25" fmla="*/ 2132739 w 3102421"/>
              <a:gd name="connsiteY25" fmla="*/ 801249 h 3587262"/>
              <a:gd name="connsiteX26" fmla="*/ 2050905 w 3102421"/>
              <a:gd name="connsiteY26" fmla="*/ 869070 h 3587262"/>
              <a:gd name="connsiteX27" fmla="*/ 2031007 w 3102421"/>
              <a:gd name="connsiteY27" fmla="*/ 932968 h 3587262"/>
              <a:gd name="connsiteX28" fmla="*/ 2008026 w 3102421"/>
              <a:gd name="connsiteY28" fmla="*/ 923720 h 3587262"/>
              <a:gd name="connsiteX29" fmla="*/ 1942446 w 3102421"/>
              <a:gd name="connsiteY29" fmla="*/ 875236 h 3587262"/>
              <a:gd name="connsiteX30" fmla="*/ 1936561 w 3102421"/>
              <a:gd name="connsiteY30" fmla="*/ 866268 h 3587262"/>
              <a:gd name="connsiteX31" fmla="*/ 1916102 w 3102421"/>
              <a:gd name="connsiteY31" fmla="*/ 817784 h 3587262"/>
              <a:gd name="connsiteX32" fmla="*/ 1885274 w 3102421"/>
              <a:gd name="connsiteY32" fmla="*/ 795924 h 3587262"/>
              <a:gd name="connsiteX33" fmla="*/ 1849682 w 3102421"/>
              <a:gd name="connsiteY33" fmla="*/ 784714 h 3587262"/>
              <a:gd name="connsiteX34" fmla="*/ 1811007 w 3102421"/>
              <a:gd name="connsiteY34" fmla="*/ 790038 h 3587262"/>
              <a:gd name="connsiteX35" fmla="*/ 1790268 w 3102421"/>
              <a:gd name="connsiteY35" fmla="*/ 795363 h 3587262"/>
              <a:gd name="connsiteX36" fmla="*/ 1801478 w 3102421"/>
              <a:gd name="connsiteY36" fmla="*/ 783873 h 3587262"/>
              <a:gd name="connsiteX37" fmla="*/ 1797835 w 3102421"/>
              <a:gd name="connsiteY37" fmla="*/ 748561 h 3587262"/>
              <a:gd name="connsiteX38" fmla="*/ 1754395 w 3102421"/>
              <a:gd name="connsiteY38" fmla="*/ 703720 h 3587262"/>
              <a:gd name="connsiteX39" fmla="*/ 1731134 w 3102421"/>
              <a:gd name="connsiteY39" fmla="*/ 684102 h 3587262"/>
              <a:gd name="connsiteX40" fmla="*/ 1744306 w 3102421"/>
              <a:gd name="connsiteY40" fmla="*/ 661121 h 3587262"/>
              <a:gd name="connsiteX41" fmla="*/ 1751593 w 3102421"/>
              <a:gd name="connsiteY41" fmla="*/ 575083 h 3587262"/>
              <a:gd name="connsiteX42" fmla="*/ 1749351 w 3102421"/>
              <a:gd name="connsiteY42" fmla="*/ 543134 h 3587262"/>
              <a:gd name="connsiteX43" fmla="*/ 1758879 w 3102421"/>
              <a:gd name="connsiteY43" fmla="*/ 464102 h 3587262"/>
              <a:gd name="connsiteX44" fmla="*/ 1758039 w 3102421"/>
              <a:gd name="connsiteY44" fmla="*/ 366573 h 3587262"/>
              <a:gd name="connsiteX45" fmla="*/ 1737580 w 3102421"/>
              <a:gd name="connsiteY45" fmla="*/ 288102 h 3587262"/>
              <a:gd name="connsiteX46" fmla="*/ 1718803 w 3102421"/>
              <a:gd name="connsiteY46" fmla="*/ 204026 h 3587262"/>
              <a:gd name="connsiteX47" fmla="*/ 1704230 w 3102421"/>
              <a:gd name="connsiteY47" fmla="*/ 140688 h 3587262"/>
              <a:gd name="connsiteX48" fmla="*/ 1631363 w 3102421"/>
              <a:gd name="connsiteY48" fmla="*/ 83516 h 3587262"/>
              <a:gd name="connsiteX49" fmla="*/ 1625478 w 3102421"/>
              <a:gd name="connsiteY49" fmla="*/ 87720 h 3587262"/>
              <a:gd name="connsiteX50" fmla="*/ 1628841 w 3102421"/>
              <a:gd name="connsiteY50" fmla="*/ 82395 h 3587262"/>
              <a:gd name="connsiteX51" fmla="*/ 1620714 w 3102421"/>
              <a:gd name="connsiteY51" fmla="*/ 59414 h 3587262"/>
              <a:gd name="connsiteX52" fmla="*/ 1535797 w 3102421"/>
              <a:gd name="connsiteY52" fmla="*/ 0 h 3587262"/>
              <a:gd name="connsiteX53" fmla="*/ 1532994 w 3102421"/>
              <a:gd name="connsiteY53" fmla="*/ 0 h 3587262"/>
              <a:gd name="connsiteX54" fmla="*/ 1504688 w 3102421"/>
              <a:gd name="connsiteY54" fmla="*/ 17096 h 3587262"/>
              <a:gd name="connsiteX55" fmla="*/ 1464332 w 3102421"/>
              <a:gd name="connsiteY55" fmla="*/ 66981 h 3587262"/>
              <a:gd name="connsiteX56" fmla="*/ 1436867 w 3102421"/>
              <a:gd name="connsiteY56" fmla="*/ 90803 h 3587262"/>
              <a:gd name="connsiteX57" fmla="*/ 1376332 w 3102421"/>
              <a:gd name="connsiteY57" fmla="*/ 178242 h 3587262"/>
              <a:gd name="connsiteX58" fmla="*/ 1356994 w 3102421"/>
              <a:gd name="connsiteY58" fmla="*/ 271847 h 3587262"/>
              <a:gd name="connsiteX59" fmla="*/ 1322523 w 3102421"/>
              <a:gd name="connsiteY59" fmla="*/ 449809 h 3587262"/>
              <a:gd name="connsiteX60" fmla="*/ 1337096 w 3102421"/>
              <a:gd name="connsiteY60" fmla="*/ 566115 h 3587262"/>
              <a:gd name="connsiteX61" fmla="*/ 1343822 w 3102421"/>
              <a:gd name="connsiteY61" fmla="*/ 576204 h 3587262"/>
              <a:gd name="connsiteX62" fmla="*/ 1350548 w 3102421"/>
              <a:gd name="connsiteY62" fmla="*/ 578726 h 3587262"/>
              <a:gd name="connsiteX63" fmla="*/ 1343261 w 3102421"/>
              <a:gd name="connsiteY63" fmla="*/ 575924 h 3587262"/>
              <a:gd name="connsiteX64" fmla="*/ 1334293 w 3102421"/>
              <a:gd name="connsiteY64" fmla="*/ 589096 h 3587262"/>
              <a:gd name="connsiteX65" fmla="*/ 1338777 w 3102421"/>
              <a:gd name="connsiteY65" fmla="*/ 665886 h 3587262"/>
              <a:gd name="connsiteX66" fmla="*/ 1335975 w 3102421"/>
              <a:gd name="connsiteY66" fmla="*/ 705401 h 3587262"/>
              <a:gd name="connsiteX67" fmla="*/ 1293376 w 3102421"/>
              <a:gd name="connsiteY67" fmla="*/ 755287 h 3587262"/>
              <a:gd name="connsiteX68" fmla="*/ 1287771 w 3102421"/>
              <a:gd name="connsiteY68" fmla="*/ 783593 h 3587262"/>
              <a:gd name="connsiteX69" fmla="*/ 1290293 w 3102421"/>
              <a:gd name="connsiteY69" fmla="*/ 792561 h 3587262"/>
              <a:gd name="connsiteX70" fmla="*/ 1284968 w 3102421"/>
              <a:gd name="connsiteY70" fmla="*/ 793682 h 3587262"/>
              <a:gd name="connsiteX71" fmla="*/ 1223593 w 3102421"/>
              <a:gd name="connsiteY71" fmla="*/ 788357 h 3587262"/>
              <a:gd name="connsiteX72" fmla="*/ 1195007 w 3102421"/>
              <a:gd name="connsiteY72" fmla="*/ 796204 h 3587262"/>
              <a:gd name="connsiteX73" fmla="*/ 1149325 w 3102421"/>
              <a:gd name="connsiteY73" fmla="*/ 861503 h 3587262"/>
              <a:gd name="connsiteX74" fmla="*/ 1142319 w 3102421"/>
              <a:gd name="connsiteY74" fmla="*/ 871312 h 3587262"/>
              <a:gd name="connsiteX75" fmla="*/ 1090752 w 3102421"/>
              <a:gd name="connsiteY75" fmla="*/ 908586 h 3587262"/>
              <a:gd name="connsiteX76" fmla="*/ 1059644 w 3102421"/>
              <a:gd name="connsiteY76" fmla="*/ 929886 h 3587262"/>
              <a:gd name="connsiteX77" fmla="*/ 1026573 w 3102421"/>
              <a:gd name="connsiteY77" fmla="*/ 841325 h 3587262"/>
              <a:gd name="connsiteX78" fmla="*/ 1015924 w 3102421"/>
              <a:gd name="connsiteY78" fmla="*/ 827032 h 3587262"/>
              <a:gd name="connsiteX79" fmla="*/ 948102 w 3102421"/>
              <a:gd name="connsiteY79" fmla="*/ 798166 h 3587262"/>
              <a:gd name="connsiteX80" fmla="*/ 837962 w 3102421"/>
              <a:gd name="connsiteY80" fmla="*/ 794803 h 3587262"/>
              <a:gd name="connsiteX81" fmla="*/ 677656 w 3102421"/>
              <a:gd name="connsiteY81" fmla="*/ 817223 h 3587262"/>
              <a:gd name="connsiteX82" fmla="*/ 530242 w 3102421"/>
              <a:gd name="connsiteY82" fmla="*/ 883924 h 3587262"/>
              <a:gd name="connsiteX83" fmla="*/ 295949 w 3102421"/>
              <a:gd name="connsiteY83" fmla="*/ 1072816 h 3587262"/>
              <a:gd name="connsiteX84" fmla="*/ 137045 w 3102421"/>
              <a:gd name="connsiteY84" fmla="*/ 1293656 h 3587262"/>
              <a:gd name="connsiteX85" fmla="*/ 111822 w 3102421"/>
              <a:gd name="connsiteY85" fmla="*/ 1365682 h 3587262"/>
              <a:gd name="connsiteX86" fmla="*/ 103134 w 3102421"/>
              <a:gd name="connsiteY86" fmla="*/ 1379414 h 3587262"/>
              <a:gd name="connsiteX87" fmla="*/ 65580 w 3102421"/>
              <a:gd name="connsiteY87" fmla="*/ 1433784 h 3587262"/>
              <a:gd name="connsiteX88" fmla="*/ 43440 w 3102421"/>
              <a:gd name="connsiteY88" fmla="*/ 1506090 h 3587262"/>
              <a:gd name="connsiteX89" fmla="*/ 5325 w 3102421"/>
              <a:gd name="connsiteY89" fmla="*/ 1670879 h 3587262"/>
              <a:gd name="connsiteX90" fmla="*/ 280 w 3102421"/>
              <a:gd name="connsiteY90" fmla="*/ 1731695 h 3587262"/>
              <a:gd name="connsiteX91" fmla="*/ 280 w 3102421"/>
              <a:gd name="connsiteY91" fmla="*/ 1756918 h 3587262"/>
              <a:gd name="connsiteX92" fmla="*/ 1682 w 3102421"/>
              <a:gd name="connsiteY92" fmla="*/ 1778497 h 3587262"/>
              <a:gd name="connsiteX93" fmla="*/ 0 w 3102421"/>
              <a:gd name="connsiteY93" fmla="*/ 1793631 h 3587262"/>
              <a:gd name="connsiteX94" fmla="*/ 0 w 3102421"/>
              <a:gd name="connsiteY94" fmla="*/ 1807644 h 3587262"/>
              <a:gd name="connsiteX95" fmla="*/ 1401 w 3102421"/>
              <a:gd name="connsiteY95" fmla="*/ 1845478 h 3587262"/>
              <a:gd name="connsiteX96" fmla="*/ 0 w 3102421"/>
              <a:gd name="connsiteY96" fmla="*/ 1863695 h 3587262"/>
              <a:gd name="connsiteX97" fmla="*/ 0 w 3102421"/>
              <a:gd name="connsiteY97" fmla="*/ 1880510 h 3587262"/>
              <a:gd name="connsiteX98" fmla="*/ 1401 w 3102421"/>
              <a:gd name="connsiteY98" fmla="*/ 1897045 h 3587262"/>
              <a:gd name="connsiteX99" fmla="*/ 4204 w 3102421"/>
              <a:gd name="connsiteY99" fmla="*/ 1940204 h 3587262"/>
              <a:gd name="connsiteX100" fmla="*/ 35592 w 3102421"/>
              <a:gd name="connsiteY100" fmla="*/ 1959822 h 3587262"/>
              <a:gd name="connsiteX101" fmla="*/ 72306 w 3102421"/>
              <a:gd name="connsiteY101" fmla="*/ 1925351 h 3587262"/>
              <a:gd name="connsiteX102" fmla="*/ 93045 w 3102421"/>
              <a:gd name="connsiteY102" fmla="*/ 1899848 h 3587262"/>
              <a:gd name="connsiteX103" fmla="*/ 166752 w 3102421"/>
              <a:gd name="connsiteY103" fmla="*/ 1798115 h 3587262"/>
              <a:gd name="connsiteX104" fmla="*/ 183567 w 3102421"/>
              <a:gd name="connsiteY104" fmla="*/ 1779618 h 3587262"/>
              <a:gd name="connsiteX105" fmla="*/ 247465 w 3102421"/>
              <a:gd name="connsiteY105" fmla="*/ 1735338 h 3587262"/>
              <a:gd name="connsiteX106" fmla="*/ 293987 w 3102421"/>
              <a:gd name="connsiteY106" fmla="*/ 1663873 h 3587262"/>
              <a:gd name="connsiteX107" fmla="*/ 313605 w 3102421"/>
              <a:gd name="connsiteY107" fmla="*/ 1635007 h 3587262"/>
              <a:gd name="connsiteX108" fmla="*/ 344433 w 3102421"/>
              <a:gd name="connsiteY108" fmla="*/ 1585682 h 3587262"/>
              <a:gd name="connsiteX109" fmla="*/ 365733 w 3102421"/>
              <a:gd name="connsiteY109" fmla="*/ 1557376 h 3587262"/>
              <a:gd name="connsiteX110" fmla="*/ 440841 w 3102421"/>
              <a:gd name="connsiteY110" fmla="*/ 1490395 h 3587262"/>
              <a:gd name="connsiteX111" fmla="*/ 547898 w 3102421"/>
              <a:gd name="connsiteY111" fmla="*/ 1383618 h 3587262"/>
              <a:gd name="connsiteX112" fmla="*/ 582650 w 3102421"/>
              <a:gd name="connsiteY112" fmla="*/ 1358395 h 3587262"/>
              <a:gd name="connsiteX113" fmla="*/ 648229 w 3102421"/>
              <a:gd name="connsiteY113" fmla="*/ 1313835 h 3587262"/>
              <a:gd name="connsiteX114" fmla="*/ 687465 w 3102421"/>
              <a:gd name="connsiteY114" fmla="*/ 1295618 h 3587262"/>
              <a:gd name="connsiteX115" fmla="*/ 696714 w 3102421"/>
              <a:gd name="connsiteY115" fmla="*/ 1307109 h 3587262"/>
              <a:gd name="connsiteX116" fmla="*/ 680179 w 3102421"/>
              <a:gd name="connsiteY116" fmla="*/ 1360637 h 3587262"/>
              <a:gd name="connsiteX117" fmla="*/ 643745 w 3102421"/>
              <a:gd name="connsiteY117" fmla="*/ 1489835 h 3587262"/>
              <a:gd name="connsiteX118" fmla="*/ 656077 w 3102421"/>
              <a:gd name="connsiteY118" fmla="*/ 1517300 h 3587262"/>
              <a:gd name="connsiteX119" fmla="*/ 654395 w 3102421"/>
              <a:gd name="connsiteY119" fmla="*/ 1517019 h 3587262"/>
              <a:gd name="connsiteX120" fmla="*/ 624128 w 3102421"/>
              <a:gd name="connsiteY120" fmla="*/ 1538319 h 3587262"/>
              <a:gd name="connsiteX121" fmla="*/ 594421 w 3102421"/>
              <a:gd name="connsiteY121" fmla="*/ 1694981 h 3587262"/>
              <a:gd name="connsiteX122" fmla="*/ 592459 w 3102421"/>
              <a:gd name="connsiteY122" fmla="*/ 1749631 h 3587262"/>
              <a:gd name="connsiteX123" fmla="*/ 592459 w 3102421"/>
              <a:gd name="connsiteY123" fmla="*/ 1753835 h 3587262"/>
              <a:gd name="connsiteX124" fmla="*/ 580968 w 3102421"/>
              <a:gd name="connsiteY124" fmla="*/ 1819415 h 3587262"/>
              <a:gd name="connsiteX125" fmla="*/ 588815 w 3102421"/>
              <a:gd name="connsiteY125" fmla="*/ 1975236 h 3587262"/>
              <a:gd name="connsiteX126" fmla="*/ 612917 w 3102421"/>
              <a:gd name="connsiteY126" fmla="*/ 2001580 h 3587262"/>
              <a:gd name="connsiteX127" fmla="*/ 648510 w 3102421"/>
              <a:gd name="connsiteY127" fmla="*/ 2009147 h 3587262"/>
              <a:gd name="connsiteX128" fmla="*/ 608994 w 3102421"/>
              <a:gd name="connsiteY128" fmla="*/ 2018115 h 3587262"/>
              <a:gd name="connsiteX129" fmla="*/ 590217 w 3102421"/>
              <a:gd name="connsiteY129" fmla="*/ 2042497 h 3587262"/>
              <a:gd name="connsiteX130" fmla="*/ 592739 w 3102421"/>
              <a:gd name="connsiteY130" fmla="*/ 2067440 h 3587262"/>
              <a:gd name="connsiteX131" fmla="*/ 612637 w 3102421"/>
              <a:gd name="connsiteY131" fmla="*/ 2224102 h 3587262"/>
              <a:gd name="connsiteX132" fmla="*/ 643465 w 3102421"/>
              <a:gd name="connsiteY132" fmla="*/ 2314625 h 3587262"/>
              <a:gd name="connsiteX133" fmla="*/ 642624 w 3102421"/>
              <a:gd name="connsiteY133" fmla="*/ 2326396 h 3587262"/>
              <a:gd name="connsiteX134" fmla="*/ 639542 w 3102421"/>
              <a:gd name="connsiteY134" fmla="*/ 2387491 h 3587262"/>
              <a:gd name="connsiteX135" fmla="*/ 698395 w 3102421"/>
              <a:gd name="connsiteY135" fmla="*/ 2549198 h 3587262"/>
              <a:gd name="connsiteX136" fmla="*/ 714650 w 3102421"/>
              <a:gd name="connsiteY136" fmla="*/ 2571338 h 3587262"/>
              <a:gd name="connsiteX137" fmla="*/ 724179 w 3102421"/>
              <a:gd name="connsiteY137" fmla="*/ 2587873 h 3587262"/>
              <a:gd name="connsiteX138" fmla="*/ 744917 w 3102421"/>
              <a:gd name="connsiteY138" fmla="*/ 2645606 h 3587262"/>
              <a:gd name="connsiteX139" fmla="*/ 824790 w 3102421"/>
              <a:gd name="connsiteY139" fmla="*/ 2785453 h 3587262"/>
              <a:gd name="connsiteX140" fmla="*/ 828994 w 3102421"/>
              <a:gd name="connsiteY140" fmla="*/ 2811797 h 3587262"/>
              <a:gd name="connsiteX141" fmla="*/ 808535 w 3102421"/>
              <a:gd name="connsiteY141" fmla="*/ 2900358 h 3587262"/>
              <a:gd name="connsiteX142" fmla="*/ 774344 w 3102421"/>
              <a:gd name="connsiteY142" fmla="*/ 3128205 h 3587262"/>
              <a:gd name="connsiteX143" fmla="*/ 764255 w 3102421"/>
              <a:gd name="connsiteY143" fmla="*/ 3264689 h 3587262"/>
              <a:gd name="connsiteX144" fmla="*/ 763975 w 3102421"/>
              <a:gd name="connsiteY144" fmla="*/ 3388001 h 3587262"/>
              <a:gd name="connsiteX145" fmla="*/ 779108 w 3102421"/>
              <a:gd name="connsiteY145" fmla="*/ 3467313 h 3587262"/>
              <a:gd name="connsiteX146" fmla="*/ 794803 w 3102421"/>
              <a:gd name="connsiteY146" fmla="*/ 3491695 h 3587262"/>
              <a:gd name="connsiteX147" fmla="*/ 864866 w 3102421"/>
              <a:gd name="connsiteY147" fmla="*/ 3551950 h 3587262"/>
              <a:gd name="connsiteX148" fmla="*/ 891771 w 3102421"/>
              <a:gd name="connsiteY148" fmla="*/ 3560078 h 3587262"/>
              <a:gd name="connsiteX149" fmla="*/ 953987 w 3102421"/>
              <a:gd name="connsiteY149" fmla="*/ 3551109 h 3587262"/>
              <a:gd name="connsiteX150" fmla="*/ 980051 w 3102421"/>
              <a:gd name="connsiteY150" fmla="*/ 3536256 h 3587262"/>
              <a:gd name="connsiteX151" fmla="*/ 1006115 w 3102421"/>
              <a:gd name="connsiteY151" fmla="*/ 3501504 h 3587262"/>
              <a:gd name="connsiteX152" fmla="*/ 1028255 w 3102421"/>
              <a:gd name="connsiteY152" fmla="*/ 3485529 h 3587262"/>
              <a:gd name="connsiteX153" fmla="*/ 1091032 w 3102421"/>
              <a:gd name="connsiteY153" fmla="*/ 3472638 h 3587262"/>
              <a:gd name="connsiteX154" fmla="*/ 1112892 w 3102421"/>
              <a:gd name="connsiteY154" fmla="*/ 3457785 h 3587262"/>
              <a:gd name="connsiteX155" fmla="*/ 1133070 w 3102421"/>
              <a:gd name="connsiteY155" fmla="*/ 3411542 h 3587262"/>
              <a:gd name="connsiteX156" fmla="*/ 1136153 w 3102421"/>
              <a:gd name="connsiteY156" fmla="*/ 3384077 h 3587262"/>
              <a:gd name="connsiteX157" fmla="*/ 1148204 w 3102421"/>
              <a:gd name="connsiteY157" fmla="*/ 3350167 h 3587262"/>
              <a:gd name="connsiteX158" fmla="*/ 1161096 w 3102421"/>
              <a:gd name="connsiteY158" fmla="*/ 3339517 h 3587262"/>
              <a:gd name="connsiteX159" fmla="*/ 1172867 w 3102421"/>
              <a:gd name="connsiteY159" fmla="*/ 3310931 h 3587262"/>
              <a:gd name="connsiteX160" fmla="*/ 1169223 w 3102421"/>
              <a:gd name="connsiteY160" fmla="*/ 3273377 h 3587262"/>
              <a:gd name="connsiteX161" fmla="*/ 1155771 w 3102421"/>
              <a:gd name="connsiteY161" fmla="*/ 3152587 h 3587262"/>
              <a:gd name="connsiteX162" fmla="*/ 1165300 w 3102421"/>
              <a:gd name="connsiteY162" fmla="*/ 3145020 h 3587262"/>
              <a:gd name="connsiteX163" fmla="*/ 1178472 w 3102421"/>
              <a:gd name="connsiteY163" fmla="*/ 3149784 h 3587262"/>
              <a:gd name="connsiteX164" fmla="*/ 1245453 w 3102421"/>
              <a:gd name="connsiteY164" fmla="*/ 3187619 h 3587262"/>
              <a:gd name="connsiteX165" fmla="*/ 1279924 w 3102421"/>
              <a:gd name="connsiteY165" fmla="*/ 3195746 h 3587262"/>
              <a:gd name="connsiteX166" fmla="*/ 1297300 w 3102421"/>
              <a:gd name="connsiteY166" fmla="*/ 3201351 h 3587262"/>
              <a:gd name="connsiteX167" fmla="*/ 1342140 w 3102421"/>
              <a:gd name="connsiteY167" fmla="*/ 3238065 h 3587262"/>
              <a:gd name="connsiteX168" fmla="*/ 1422574 w 3102421"/>
              <a:gd name="connsiteY168" fmla="*/ 3276740 h 3587262"/>
              <a:gd name="connsiteX169" fmla="*/ 1435465 w 3102421"/>
              <a:gd name="connsiteY169" fmla="*/ 3299721 h 3587262"/>
              <a:gd name="connsiteX170" fmla="*/ 1437988 w 3102421"/>
              <a:gd name="connsiteY170" fmla="*/ 3323262 h 3587262"/>
              <a:gd name="connsiteX171" fmla="*/ 1462090 w 3102421"/>
              <a:gd name="connsiteY171" fmla="*/ 3399211 h 3587262"/>
              <a:gd name="connsiteX172" fmla="*/ 1515618 w 3102421"/>
              <a:gd name="connsiteY172" fmla="*/ 3564281 h 3587262"/>
              <a:gd name="connsiteX173" fmla="*/ 1540561 w 3102421"/>
              <a:gd name="connsiteY173" fmla="*/ 3587262 h 3587262"/>
              <a:gd name="connsiteX174" fmla="*/ 1546166 w 3102421"/>
              <a:gd name="connsiteY174" fmla="*/ 3587262 h 3587262"/>
              <a:gd name="connsiteX175" fmla="*/ 1562421 w 3102421"/>
              <a:gd name="connsiteY175" fmla="*/ 3567644 h 3587262"/>
              <a:gd name="connsiteX176" fmla="*/ 1575873 w 3102421"/>
              <a:gd name="connsiteY176" fmla="*/ 3534014 h 3587262"/>
              <a:gd name="connsiteX177" fmla="*/ 1588484 w 3102421"/>
              <a:gd name="connsiteY177" fmla="*/ 3504867 h 3587262"/>
              <a:gd name="connsiteX178" fmla="*/ 1633886 w 3102421"/>
              <a:gd name="connsiteY178" fmla="*/ 3310370 h 3587262"/>
              <a:gd name="connsiteX179" fmla="*/ 1657988 w 3102421"/>
              <a:gd name="connsiteY179" fmla="*/ 3281504 h 3587262"/>
              <a:gd name="connsiteX180" fmla="*/ 1680688 w 3102421"/>
              <a:gd name="connsiteY180" fmla="*/ 3270294 h 3587262"/>
              <a:gd name="connsiteX181" fmla="*/ 1752714 w 3102421"/>
              <a:gd name="connsiteY181" fmla="*/ 3232740 h 3587262"/>
              <a:gd name="connsiteX182" fmla="*/ 1787465 w 3102421"/>
              <a:gd name="connsiteY182" fmla="*/ 3190141 h 3587262"/>
              <a:gd name="connsiteX183" fmla="*/ 1797835 w 3102421"/>
              <a:gd name="connsiteY183" fmla="*/ 3184256 h 3587262"/>
              <a:gd name="connsiteX184" fmla="*/ 1880510 w 3102421"/>
              <a:gd name="connsiteY184" fmla="*/ 3162956 h 3587262"/>
              <a:gd name="connsiteX185" fmla="*/ 1908535 w 3102421"/>
              <a:gd name="connsiteY185" fmla="*/ 3144459 h 3587262"/>
              <a:gd name="connsiteX186" fmla="*/ 1918344 w 3102421"/>
              <a:gd name="connsiteY186" fmla="*/ 3149224 h 3587262"/>
              <a:gd name="connsiteX187" fmla="*/ 1927873 w 3102421"/>
              <a:gd name="connsiteY187" fmla="*/ 3179211 h 3587262"/>
              <a:gd name="connsiteX188" fmla="*/ 1929555 w 3102421"/>
              <a:gd name="connsiteY188" fmla="*/ 3192663 h 3587262"/>
              <a:gd name="connsiteX189" fmla="*/ 1911899 w 3102421"/>
              <a:gd name="connsiteY189" fmla="*/ 3329988 h 3587262"/>
              <a:gd name="connsiteX190" fmla="*/ 1939083 w 3102421"/>
              <a:gd name="connsiteY190" fmla="*/ 3382396 h 3587262"/>
              <a:gd name="connsiteX191" fmla="*/ 1950574 w 3102421"/>
              <a:gd name="connsiteY191" fmla="*/ 3405657 h 3587262"/>
              <a:gd name="connsiteX192" fmla="*/ 1957300 w 3102421"/>
              <a:gd name="connsiteY192" fmla="*/ 3449937 h 3587262"/>
              <a:gd name="connsiteX193" fmla="*/ 1976918 w 3102421"/>
              <a:gd name="connsiteY193" fmla="*/ 3478804 h 3587262"/>
              <a:gd name="connsiteX194" fmla="*/ 1999898 w 3102421"/>
              <a:gd name="connsiteY194" fmla="*/ 3491975 h 3587262"/>
              <a:gd name="connsiteX195" fmla="*/ 2036332 w 3102421"/>
              <a:gd name="connsiteY195" fmla="*/ 3477122 h 3587262"/>
              <a:gd name="connsiteX196" fmla="*/ 2040816 w 3102421"/>
              <a:gd name="connsiteY196" fmla="*/ 3482727 h 3587262"/>
              <a:gd name="connsiteX197" fmla="*/ 2110039 w 3102421"/>
              <a:gd name="connsiteY197" fmla="*/ 3558116 h 3587262"/>
              <a:gd name="connsiteX198" fmla="*/ 2134981 w 3102421"/>
              <a:gd name="connsiteY198" fmla="*/ 3566803 h 3587262"/>
              <a:gd name="connsiteX199" fmla="*/ 2187669 w 3102421"/>
              <a:gd name="connsiteY199" fmla="*/ 3572689 h 3587262"/>
              <a:gd name="connsiteX200" fmla="*/ 2220739 w 3102421"/>
              <a:gd name="connsiteY200" fmla="*/ 3561198 h 3587262"/>
              <a:gd name="connsiteX201" fmla="*/ 2259415 w 3102421"/>
              <a:gd name="connsiteY201" fmla="*/ 3524485 h 3587262"/>
              <a:gd name="connsiteX202" fmla="*/ 2309300 w 3102421"/>
              <a:gd name="connsiteY202" fmla="*/ 3436205 h 3587262"/>
              <a:gd name="connsiteX203" fmla="*/ 2314905 w 3102421"/>
              <a:gd name="connsiteY203" fmla="*/ 3271695 h 3587262"/>
              <a:gd name="connsiteX204" fmla="*/ 2294727 w 3102421"/>
              <a:gd name="connsiteY204" fmla="*/ 3080001 h 3587262"/>
              <a:gd name="connsiteX205" fmla="*/ 2248204 w 3102421"/>
              <a:gd name="connsiteY205" fmla="*/ 2852714 h 3587262"/>
              <a:gd name="connsiteX206" fmla="*/ 2229427 w 3102421"/>
              <a:gd name="connsiteY206" fmla="*/ 2832816 h 3587262"/>
              <a:gd name="connsiteX207" fmla="*/ 2235032 w 3102421"/>
              <a:gd name="connsiteY207" fmla="*/ 2822166 h 3587262"/>
              <a:gd name="connsiteX208" fmla="*/ 2277911 w 3102421"/>
              <a:gd name="connsiteY208" fmla="*/ 2763033 h 3587262"/>
              <a:gd name="connsiteX209" fmla="*/ 2337606 w 3102421"/>
              <a:gd name="connsiteY209" fmla="*/ 2647568 h 3587262"/>
              <a:gd name="connsiteX210" fmla="*/ 2359185 w 3102421"/>
              <a:gd name="connsiteY210" fmla="*/ 2575542 h 3587262"/>
              <a:gd name="connsiteX211" fmla="*/ 2347975 w 3102421"/>
              <a:gd name="connsiteY211" fmla="*/ 2559568 h 3587262"/>
              <a:gd name="connsiteX212" fmla="*/ 2360587 w 3102421"/>
              <a:gd name="connsiteY212" fmla="*/ 2558447 h 3587262"/>
              <a:gd name="connsiteX213" fmla="*/ 2388612 w 3102421"/>
              <a:gd name="connsiteY213" fmla="*/ 2537708 h 3587262"/>
              <a:gd name="connsiteX214" fmla="*/ 2423364 w 3102421"/>
              <a:gd name="connsiteY214" fmla="*/ 2438778 h 3587262"/>
              <a:gd name="connsiteX215" fmla="*/ 2432612 w 3102421"/>
              <a:gd name="connsiteY215" fmla="*/ 2416918 h 3587262"/>
              <a:gd name="connsiteX216" fmla="*/ 2448867 w 3102421"/>
              <a:gd name="connsiteY216" fmla="*/ 2354141 h 3587262"/>
              <a:gd name="connsiteX217" fmla="*/ 2436816 w 3102421"/>
              <a:gd name="connsiteY217" fmla="*/ 2322752 h 3587262"/>
              <a:gd name="connsiteX218" fmla="*/ 2436536 w 3102421"/>
              <a:gd name="connsiteY218" fmla="*/ 2312663 h 3587262"/>
              <a:gd name="connsiteX219" fmla="*/ 2460077 w 3102421"/>
              <a:gd name="connsiteY219" fmla="*/ 2271185 h 3587262"/>
              <a:gd name="connsiteX220" fmla="*/ 2493708 w 3102421"/>
              <a:gd name="connsiteY220" fmla="*/ 2108357 h 3587262"/>
              <a:gd name="connsiteX221" fmla="*/ 2490905 w 3102421"/>
              <a:gd name="connsiteY221" fmla="*/ 2028204 h 3587262"/>
              <a:gd name="connsiteX222" fmla="*/ 2456154 w 3102421"/>
              <a:gd name="connsiteY222" fmla="*/ 2007465 h 3587262"/>
              <a:gd name="connsiteX223" fmla="*/ 2455873 w 3102421"/>
              <a:gd name="connsiteY223" fmla="*/ 2007465 h 3587262"/>
              <a:gd name="connsiteX224" fmla="*/ 2464001 w 3102421"/>
              <a:gd name="connsiteY224" fmla="*/ 2005504 h 3587262"/>
              <a:gd name="connsiteX225" fmla="*/ 2504638 w 3102421"/>
              <a:gd name="connsiteY225" fmla="*/ 1953657 h 3587262"/>
              <a:gd name="connsiteX226" fmla="*/ 2504638 w 3102421"/>
              <a:gd name="connsiteY226" fmla="*/ 1922828 h 3587262"/>
              <a:gd name="connsiteX227" fmla="*/ 2501835 w 3102421"/>
              <a:gd name="connsiteY227" fmla="*/ 1784383 h 3587262"/>
              <a:gd name="connsiteX228" fmla="*/ 2490345 w 3102421"/>
              <a:gd name="connsiteY228" fmla="*/ 1744586 h 3587262"/>
              <a:gd name="connsiteX229" fmla="*/ 2487822 w 3102421"/>
              <a:gd name="connsiteY229" fmla="*/ 1731414 h 3587262"/>
              <a:gd name="connsiteX230" fmla="*/ 2485860 w 3102421"/>
              <a:gd name="connsiteY230" fmla="*/ 1654905 h 3587262"/>
              <a:gd name="connsiteX231" fmla="*/ 2459516 w 3102421"/>
              <a:gd name="connsiteY231" fmla="*/ 1536077 h 3587262"/>
              <a:gd name="connsiteX232" fmla="*/ 2450268 w 3102421"/>
              <a:gd name="connsiteY232" fmla="*/ 1520663 h 3587262"/>
              <a:gd name="connsiteX233" fmla="*/ 2442701 w 3102421"/>
              <a:gd name="connsiteY233" fmla="*/ 1504969 h 3587262"/>
              <a:gd name="connsiteX234" fmla="*/ 2404587 w 3102421"/>
              <a:gd name="connsiteY234" fmla="*/ 1362039 h 3587262"/>
              <a:gd name="connsiteX235" fmla="*/ 2388332 w 3102421"/>
              <a:gd name="connsiteY235" fmla="*/ 1314395 h 3587262"/>
              <a:gd name="connsiteX236" fmla="*/ 2389173 w 3102421"/>
              <a:gd name="connsiteY236" fmla="*/ 1300943 h 3587262"/>
              <a:gd name="connsiteX237" fmla="*/ 2432332 w 3102421"/>
              <a:gd name="connsiteY237" fmla="*/ 1305147 h 3587262"/>
              <a:gd name="connsiteX238" fmla="*/ 2511924 w 3102421"/>
              <a:gd name="connsiteY238" fmla="*/ 1348586 h 3587262"/>
              <a:gd name="connsiteX239" fmla="*/ 2543033 w 3102421"/>
              <a:gd name="connsiteY239" fmla="*/ 1371287 h 3587262"/>
              <a:gd name="connsiteX240" fmla="*/ 2615618 w 3102421"/>
              <a:gd name="connsiteY240" fmla="*/ 1442472 h 3587262"/>
              <a:gd name="connsiteX241" fmla="*/ 2625427 w 3102421"/>
              <a:gd name="connsiteY241" fmla="*/ 1453962 h 3587262"/>
              <a:gd name="connsiteX242" fmla="*/ 2641122 w 3102421"/>
              <a:gd name="connsiteY242" fmla="*/ 1476943 h 3587262"/>
              <a:gd name="connsiteX243" fmla="*/ 2719313 w 3102421"/>
              <a:gd name="connsiteY243" fmla="*/ 1555134 h 3587262"/>
              <a:gd name="connsiteX244" fmla="*/ 2738370 w 3102421"/>
              <a:gd name="connsiteY244" fmla="*/ 1569147 h 3587262"/>
              <a:gd name="connsiteX245" fmla="*/ 2757427 w 3102421"/>
              <a:gd name="connsiteY245" fmla="*/ 1590726 h 3587262"/>
              <a:gd name="connsiteX246" fmla="*/ 2787415 w 3102421"/>
              <a:gd name="connsiteY246" fmla="*/ 1650981 h 3587262"/>
              <a:gd name="connsiteX247" fmla="*/ 2875695 w 3102421"/>
              <a:gd name="connsiteY247" fmla="*/ 1774854 h 3587262"/>
              <a:gd name="connsiteX248" fmla="*/ 2904841 w 3102421"/>
              <a:gd name="connsiteY248" fmla="*/ 1803720 h 3587262"/>
              <a:gd name="connsiteX249" fmla="*/ 2955848 w 3102421"/>
              <a:gd name="connsiteY249" fmla="*/ 1851644 h 3587262"/>
              <a:gd name="connsiteX250" fmla="*/ 2991440 w 3102421"/>
              <a:gd name="connsiteY250" fmla="*/ 1892561 h 3587262"/>
              <a:gd name="connsiteX251" fmla="*/ 3027313 w 3102421"/>
              <a:gd name="connsiteY251" fmla="*/ 1929555 h 3587262"/>
              <a:gd name="connsiteX252" fmla="*/ 3086166 w 3102421"/>
              <a:gd name="connsiteY252" fmla="*/ 1958701 h 3587262"/>
              <a:gd name="connsiteX253" fmla="*/ 3098778 w 3102421"/>
              <a:gd name="connsiteY253" fmla="*/ 1946370 h 3587262"/>
              <a:gd name="connsiteX254" fmla="*/ 3101580 w 3102421"/>
              <a:gd name="connsiteY254" fmla="*/ 1899287 h 3587262"/>
              <a:gd name="connsiteX255" fmla="*/ 3101580 w 3102421"/>
              <a:gd name="connsiteY255" fmla="*/ 1865657 h 3587262"/>
              <a:gd name="connsiteX256" fmla="*/ 3100179 w 3102421"/>
              <a:gd name="connsiteY256" fmla="*/ 1848001 h 3587262"/>
              <a:gd name="connsiteX257" fmla="*/ 3101580 w 3102421"/>
              <a:gd name="connsiteY257" fmla="*/ 1823618 h 3587262"/>
              <a:gd name="connsiteX258" fmla="*/ 3102421 w 3102421"/>
              <a:gd name="connsiteY258" fmla="*/ 1804841 h 3587262"/>
              <a:gd name="connsiteX259" fmla="*/ 659159 w 3102421"/>
              <a:gd name="connsiteY259" fmla="*/ 1517580 h 3587262"/>
              <a:gd name="connsiteX260" fmla="*/ 663363 w 3102421"/>
              <a:gd name="connsiteY260" fmla="*/ 1517580 h 3587262"/>
              <a:gd name="connsiteX261" fmla="*/ 659159 w 3102421"/>
              <a:gd name="connsiteY261" fmla="*/ 1517580 h 3587262"/>
              <a:gd name="connsiteX262" fmla="*/ 1784943 w 3102421"/>
              <a:gd name="connsiteY262" fmla="*/ 799847 h 3587262"/>
              <a:gd name="connsiteX263" fmla="*/ 1782421 w 3102421"/>
              <a:gd name="connsiteY263" fmla="*/ 801529 h 3587262"/>
              <a:gd name="connsiteX264" fmla="*/ 1784943 w 3102421"/>
              <a:gd name="connsiteY264" fmla="*/ 799847 h 3587262"/>
              <a:gd name="connsiteX265" fmla="*/ 1784943 w 3102421"/>
              <a:gd name="connsiteY265" fmla="*/ 799847 h 3587262"/>
              <a:gd name="connsiteX266" fmla="*/ 1624077 w 3102421"/>
              <a:gd name="connsiteY266" fmla="*/ 89401 h 3587262"/>
              <a:gd name="connsiteX267" fmla="*/ 1619873 w 3102421"/>
              <a:gd name="connsiteY267" fmla="*/ 93885 h 3587262"/>
              <a:gd name="connsiteX268" fmla="*/ 1624077 w 3102421"/>
              <a:gd name="connsiteY268" fmla="*/ 89401 h 3587262"/>
              <a:gd name="connsiteX269" fmla="*/ 2454192 w 3102421"/>
              <a:gd name="connsiteY269" fmla="*/ 2008026 h 3587262"/>
              <a:gd name="connsiteX270" fmla="*/ 2450268 w 3102421"/>
              <a:gd name="connsiteY270" fmla="*/ 2008867 h 3587262"/>
              <a:gd name="connsiteX271" fmla="*/ 2454192 w 3102421"/>
              <a:gd name="connsiteY271" fmla="*/ 2008026 h 358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3102421" h="3587262">
                <a:moveTo>
                  <a:pt x="3102421" y="1804841"/>
                </a:moveTo>
                <a:cubicBezTo>
                  <a:pt x="3099338" y="1799236"/>
                  <a:pt x="3101861" y="1793071"/>
                  <a:pt x="3101020" y="1787465"/>
                </a:cubicBezTo>
                <a:cubicBezTo>
                  <a:pt x="3101020" y="1782981"/>
                  <a:pt x="3101020" y="1778497"/>
                  <a:pt x="3101020" y="1774013"/>
                </a:cubicBezTo>
                <a:cubicBezTo>
                  <a:pt x="3101020" y="1769529"/>
                  <a:pt x="3101020" y="1765045"/>
                  <a:pt x="3101020" y="1760561"/>
                </a:cubicBezTo>
                <a:cubicBezTo>
                  <a:pt x="3101020" y="1743185"/>
                  <a:pt x="3099058" y="1726090"/>
                  <a:pt x="3097937" y="1708994"/>
                </a:cubicBezTo>
                <a:cubicBezTo>
                  <a:pt x="3095695" y="1675363"/>
                  <a:pt x="3090090" y="1642293"/>
                  <a:pt x="3080281" y="1610064"/>
                </a:cubicBezTo>
                <a:cubicBezTo>
                  <a:pt x="3077759" y="1601937"/>
                  <a:pt x="3074396" y="1593249"/>
                  <a:pt x="3065708" y="1590446"/>
                </a:cubicBezTo>
                <a:cubicBezTo>
                  <a:pt x="3055899" y="1587364"/>
                  <a:pt x="3054778" y="1581198"/>
                  <a:pt x="3054778" y="1572510"/>
                </a:cubicBezTo>
                <a:cubicBezTo>
                  <a:pt x="3054778" y="1553453"/>
                  <a:pt x="3057861" y="1533835"/>
                  <a:pt x="3050574" y="1515618"/>
                </a:cubicBezTo>
                <a:cubicBezTo>
                  <a:pt x="3040205" y="1490395"/>
                  <a:pt x="3034319" y="1464051"/>
                  <a:pt x="3026192" y="1438268"/>
                </a:cubicBezTo>
                <a:cubicBezTo>
                  <a:pt x="3005733" y="1373249"/>
                  <a:pt x="2984154" y="1308510"/>
                  <a:pt x="2946880" y="1250497"/>
                </a:cubicBezTo>
                <a:cubicBezTo>
                  <a:pt x="2940154" y="1240128"/>
                  <a:pt x="2933988" y="1229758"/>
                  <a:pt x="2921657" y="1225274"/>
                </a:cubicBezTo>
                <a:cubicBezTo>
                  <a:pt x="2916332" y="1223312"/>
                  <a:pt x="2914650" y="1219669"/>
                  <a:pt x="2914090" y="1214625"/>
                </a:cubicBezTo>
                <a:cubicBezTo>
                  <a:pt x="2912128" y="1200332"/>
                  <a:pt x="2904841" y="1188561"/>
                  <a:pt x="2896714" y="1176790"/>
                </a:cubicBezTo>
                <a:cubicBezTo>
                  <a:pt x="2880459" y="1154089"/>
                  <a:pt x="2859440" y="1135032"/>
                  <a:pt x="2844587" y="1110930"/>
                </a:cubicBezTo>
                <a:cubicBezTo>
                  <a:pt x="2840663" y="1104484"/>
                  <a:pt x="2834217" y="1100841"/>
                  <a:pt x="2826931" y="1101121"/>
                </a:cubicBezTo>
                <a:cubicBezTo>
                  <a:pt x="2816001" y="1101682"/>
                  <a:pt x="2810115" y="1095797"/>
                  <a:pt x="2804510" y="1087389"/>
                </a:cubicBezTo>
                <a:cubicBezTo>
                  <a:pt x="2787695" y="1062166"/>
                  <a:pt x="2766956" y="1040586"/>
                  <a:pt x="2742854" y="1022930"/>
                </a:cubicBezTo>
                <a:cubicBezTo>
                  <a:pt x="2727720" y="1011720"/>
                  <a:pt x="2713708" y="1000510"/>
                  <a:pt x="2705020" y="983414"/>
                </a:cubicBezTo>
                <a:cubicBezTo>
                  <a:pt x="2701377" y="976408"/>
                  <a:pt x="2694931" y="971363"/>
                  <a:pt x="2688765" y="966039"/>
                </a:cubicBezTo>
                <a:cubicBezTo>
                  <a:pt x="2652332" y="935210"/>
                  <a:pt x="2611695" y="910548"/>
                  <a:pt x="2572459" y="883644"/>
                </a:cubicBezTo>
                <a:cubicBezTo>
                  <a:pt x="2548638" y="867109"/>
                  <a:pt x="2522013" y="855338"/>
                  <a:pt x="2496510" y="841605"/>
                </a:cubicBezTo>
                <a:cubicBezTo>
                  <a:pt x="2477733" y="831516"/>
                  <a:pt x="2458956" y="821147"/>
                  <a:pt x="2437376" y="816943"/>
                </a:cubicBezTo>
                <a:cubicBezTo>
                  <a:pt x="2388892" y="807695"/>
                  <a:pt x="2340408" y="798166"/>
                  <a:pt x="2291644" y="790319"/>
                </a:cubicBezTo>
                <a:cubicBezTo>
                  <a:pt x="2270625" y="786956"/>
                  <a:pt x="2249325" y="780790"/>
                  <a:pt x="2227746" y="784714"/>
                </a:cubicBezTo>
                <a:cubicBezTo>
                  <a:pt x="2196077" y="790319"/>
                  <a:pt x="2164128" y="795083"/>
                  <a:pt x="2132739" y="801249"/>
                </a:cubicBezTo>
                <a:cubicBezTo>
                  <a:pt x="2092943" y="808816"/>
                  <a:pt x="2061835" y="826191"/>
                  <a:pt x="2050905" y="869070"/>
                </a:cubicBezTo>
                <a:cubicBezTo>
                  <a:pt x="2045300" y="890650"/>
                  <a:pt x="2029045" y="909147"/>
                  <a:pt x="2031007" y="932968"/>
                </a:cubicBezTo>
                <a:cubicBezTo>
                  <a:pt x="2021478" y="933249"/>
                  <a:pt x="2013631" y="931007"/>
                  <a:pt x="2008026" y="923720"/>
                </a:cubicBezTo>
                <a:cubicBezTo>
                  <a:pt x="1990650" y="901580"/>
                  <a:pt x="1968790" y="885325"/>
                  <a:pt x="1942446" y="875236"/>
                </a:cubicBezTo>
                <a:cubicBezTo>
                  <a:pt x="1938523" y="873835"/>
                  <a:pt x="1934599" y="872153"/>
                  <a:pt x="1936561" y="866268"/>
                </a:cubicBezTo>
                <a:cubicBezTo>
                  <a:pt x="1943848" y="844128"/>
                  <a:pt x="1932918" y="829835"/>
                  <a:pt x="1916102" y="817784"/>
                </a:cubicBezTo>
                <a:cubicBezTo>
                  <a:pt x="1905733" y="810497"/>
                  <a:pt x="1893962" y="805733"/>
                  <a:pt x="1885274" y="795924"/>
                </a:cubicBezTo>
                <a:cubicBezTo>
                  <a:pt x="1875746" y="784994"/>
                  <a:pt x="1863415" y="782191"/>
                  <a:pt x="1849682" y="784714"/>
                </a:cubicBezTo>
                <a:cubicBezTo>
                  <a:pt x="1836790" y="786956"/>
                  <a:pt x="1823618" y="787516"/>
                  <a:pt x="1811007" y="790038"/>
                </a:cubicBezTo>
                <a:cubicBezTo>
                  <a:pt x="1804000" y="791440"/>
                  <a:pt x="1796434" y="791720"/>
                  <a:pt x="1790268" y="795363"/>
                </a:cubicBezTo>
                <a:cubicBezTo>
                  <a:pt x="1794192" y="792000"/>
                  <a:pt x="1797835" y="787796"/>
                  <a:pt x="1801478" y="783873"/>
                </a:cubicBezTo>
                <a:cubicBezTo>
                  <a:pt x="1816612" y="766777"/>
                  <a:pt x="1816051" y="761172"/>
                  <a:pt x="1797835" y="748561"/>
                </a:cubicBezTo>
                <a:cubicBezTo>
                  <a:pt x="1780459" y="736510"/>
                  <a:pt x="1765045" y="722497"/>
                  <a:pt x="1754395" y="703720"/>
                </a:cubicBezTo>
                <a:cubicBezTo>
                  <a:pt x="1749351" y="694752"/>
                  <a:pt x="1741504" y="688026"/>
                  <a:pt x="1731134" y="684102"/>
                </a:cubicBezTo>
                <a:cubicBezTo>
                  <a:pt x="1738701" y="677656"/>
                  <a:pt x="1743185" y="670089"/>
                  <a:pt x="1744306" y="661121"/>
                </a:cubicBezTo>
                <a:cubicBezTo>
                  <a:pt x="1748510" y="632535"/>
                  <a:pt x="1752994" y="603949"/>
                  <a:pt x="1751593" y="575083"/>
                </a:cubicBezTo>
                <a:cubicBezTo>
                  <a:pt x="1751032" y="564433"/>
                  <a:pt x="1747949" y="554064"/>
                  <a:pt x="1749351" y="543134"/>
                </a:cubicBezTo>
                <a:cubicBezTo>
                  <a:pt x="1752714" y="516790"/>
                  <a:pt x="1756918" y="490446"/>
                  <a:pt x="1758879" y="464102"/>
                </a:cubicBezTo>
                <a:cubicBezTo>
                  <a:pt x="1761402" y="431592"/>
                  <a:pt x="1763644" y="399083"/>
                  <a:pt x="1758039" y="366573"/>
                </a:cubicBezTo>
                <a:cubicBezTo>
                  <a:pt x="1753555" y="339949"/>
                  <a:pt x="1743746" y="314446"/>
                  <a:pt x="1737580" y="288102"/>
                </a:cubicBezTo>
                <a:cubicBezTo>
                  <a:pt x="1730854" y="260077"/>
                  <a:pt x="1717962" y="233452"/>
                  <a:pt x="1718803" y="204026"/>
                </a:cubicBezTo>
                <a:cubicBezTo>
                  <a:pt x="1719363" y="181325"/>
                  <a:pt x="1714319" y="160306"/>
                  <a:pt x="1704230" y="140688"/>
                </a:cubicBezTo>
                <a:cubicBezTo>
                  <a:pt x="1688816" y="110701"/>
                  <a:pt x="1665555" y="89962"/>
                  <a:pt x="1631363" y="83516"/>
                </a:cubicBezTo>
                <a:cubicBezTo>
                  <a:pt x="1628841" y="84357"/>
                  <a:pt x="1627160" y="86038"/>
                  <a:pt x="1625478" y="87720"/>
                </a:cubicBezTo>
                <a:cubicBezTo>
                  <a:pt x="1626879" y="86038"/>
                  <a:pt x="1628000" y="84357"/>
                  <a:pt x="1628841" y="82395"/>
                </a:cubicBezTo>
                <a:cubicBezTo>
                  <a:pt x="1630242" y="73427"/>
                  <a:pt x="1625478" y="66140"/>
                  <a:pt x="1620714" y="59414"/>
                </a:cubicBezTo>
                <a:cubicBezTo>
                  <a:pt x="1599134" y="30268"/>
                  <a:pt x="1574472" y="5325"/>
                  <a:pt x="1535797" y="0"/>
                </a:cubicBezTo>
                <a:cubicBezTo>
                  <a:pt x="1534956" y="0"/>
                  <a:pt x="1533835" y="0"/>
                  <a:pt x="1532994" y="0"/>
                </a:cubicBezTo>
                <a:cubicBezTo>
                  <a:pt x="1522064" y="3363"/>
                  <a:pt x="1512255" y="8688"/>
                  <a:pt x="1504688" y="17096"/>
                </a:cubicBezTo>
                <a:cubicBezTo>
                  <a:pt x="1490115" y="32790"/>
                  <a:pt x="1475542" y="48764"/>
                  <a:pt x="1464332" y="66981"/>
                </a:cubicBezTo>
                <a:cubicBezTo>
                  <a:pt x="1457325" y="78471"/>
                  <a:pt x="1448918" y="85478"/>
                  <a:pt x="1436867" y="90803"/>
                </a:cubicBezTo>
                <a:cubicBezTo>
                  <a:pt x="1399032" y="107618"/>
                  <a:pt x="1376332" y="136204"/>
                  <a:pt x="1376332" y="178242"/>
                </a:cubicBezTo>
                <a:cubicBezTo>
                  <a:pt x="1376332" y="211032"/>
                  <a:pt x="1368765" y="241580"/>
                  <a:pt x="1356994" y="271847"/>
                </a:cubicBezTo>
                <a:cubicBezTo>
                  <a:pt x="1334293" y="329019"/>
                  <a:pt x="1318319" y="387312"/>
                  <a:pt x="1322523" y="449809"/>
                </a:cubicBezTo>
                <a:cubicBezTo>
                  <a:pt x="1325045" y="489045"/>
                  <a:pt x="1331771" y="527440"/>
                  <a:pt x="1337096" y="566115"/>
                </a:cubicBezTo>
                <a:cubicBezTo>
                  <a:pt x="1337656" y="570599"/>
                  <a:pt x="1339618" y="573962"/>
                  <a:pt x="1343822" y="576204"/>
                </a:cubicBezTo>
                <a:cubicBezTo>
                  <a:pt x="1345784" y="577886"/>
                  <a:pt x="1347746" y="579007"/>
                  <a:pt x="1350548" y="578726"/>
                </a:cubicBezTo>
                <a:cubicBezTo>
                  <a:pt x="1347746" y="579007"/>
                  <a:pt x="1345504" y="577325"/>
                  <a:pt x="1343261" y="575924"/>
                </a:cubicBezTo>
                <a:cubicBezTo>
                  <a:pt x="1332051" y="574522"/>
                  <a:pt x="1334293" y="583210"/>
                  <a:pt x="1334293" y="589096"/>
                </a:cubicBezTo>
                <a:cubicBezTo>
                  <a:pt x="1333733" y="614879"/>
                  <a:pt x="1337376" y="640102"/>
                  <a:pt x="1338777" y="665886"/>
                </a:cubicBezTo>
                <a:cubicBezTo>
                  <a:pt x="1339618" y="679058"/>
                  <a:pt x="1344383" y="693350"/>
                  <a:pt x="1335975" y="705401"/>
                </a:cubicBezTo>
                <a:cubicBezTo>
                  <a:pt x="1323363" y="723338"/>
                  <a:pt x="1309351" y="740433"/>
                  <a:pt x="1293376" y="755287"/>
                </a:cubicBezTo>
                <a:cubicBezTo>
                  <a:pt x="1283567" y="764535"/>
                  <a:pt x="1282166" y="772663"/>
                  <a:pt x="1287771" y="783593"/>
                </a:cubicBezTo>
                <a:cubicBezTo>
                  <a:pt x="1289172" y="786395"/>
                  <a:pt x="1291414" y="789198"/>
                  <a:pt x="1290293" y="792561"/>
                </a:cubicBezTo>
                <a:cubicBezTo>
                  <a:pt x="1288612" y="794242"/>
                  <a:pt x="1286930" y="793682"/>
                  <a:pt x="1284968" y="793682"/>
                </a:cubicBezTo>
                <a:cubicBezTo>
                  <a:pt x="1264510" y="792561"/>
                  <a:pt x="1244051" y="790879"/>
                  <a:pt x="1223593" y="788357"/>
                </a:cubicBezTo>
                <a:cubicBezTo>
                  <a:pt x="1212943" y="786956"/>
                  <a:pt x="1203695" y="789758"/>
                  <a:pt x="1195007" y="796204"/>
                </a:cubicBezTo>
                <a:cubicBezTo>
                  <a:pt x="1172586" y="813019"/>
                  <a:pt x="1157172" y="834599"/>
                  <a:pt x="1149325" y="861503"/>
                </a:cubicBezTo>
                <a:cubicBezTo>
                  <a:pt x="1148204" y="865707"/>
                  <a:pt x="1147083" y="869911"/>
                  <a:pt x="1142319" y="871312"/>
                </a:cubicBezTo>
                <a:cubicBezTo>
                  <a:pt x="1120739" y="877478"/>
                  <a:pt x="1106446" y="894013"/>
                  <a:pt x="1090752" y="908586"/>
                </a:cubicBezTo>
                <a:cubicBezTo>
                  <a:pt x="1081223" y="917554"/>
                  <a:pt x="1071414" y="925682"/>
                  <a:pt x="1059644" y="929886"/>
                </a:cubicBezTo>
                <a:cubicBezTo>
                  <a:pt x="1045351" y="900739"/>
                  <a:pt x="1034421" y="871593"/>
                  <a:pt x="1026573" y="841325"/>
                </a:cubicBezTo>
                <a:cubicBezTo>
                  <a:pt x="1024892" y="835440"/>
                  <a:pt x="1021249" y="830115"/>
                  <a:pt x="1015924" y="827032"/>
                </a:cubicBezTo>
                <a:cubicBezTo>
                  <a:pt x="994344" y="814981"/>
                  <a:pt x="973045" y="802370"/>
                  <a:pt x="948102" y="798166"/>
                </a:cubicBezTo>
                <a:cubicBezTo>
                  <a:pt x="911669" y="792000"/>
                  <a:pt x="874956" y="792281"/>
                  <a:pt x="837962" y="794803"/>
                </a:cubicBezTo>
                <a:cubicBezTo>
                  <a:pt x="783873" y="798446"/>
                  <a:pt x="730064" y="804051"/>
                  <a:pt x="677656" y="817223"/>
                </a:cubicBezTo>
                <a:cubicBezTo>
                  <a:pt x="624688" y="830675"/>
                  <a:pt x="576484" y="855618"/>
                  <a:pt x="530242" y="883924"/>
                </a:cubicBezTo>
                <a:cubicBezTo>
                  <a:pt x="443924" y="936612"/>
                  <a:pt x="361248" y="994064"/>
                  <a:pt x="295949" y="1072816"/>
                </a:cubicBezTo>
                <a:cubicBezTo>
                  <a:pt x="237656" y="1142599"/>
                  <a:pt x="176841" y="1210701"/>
                  <a:pt x="137045" y="1293656"/>
                </a:cubicBezTo>
                <a:cubicBezTo>
                  <a:pt x="125834" y="1316637"/>
                  <a:pt x="111822" y="1338497"/>
                  <a:pt x="111822" y="1365682"/>
                </a:cubicBezTo>
                <a:cubicBezTo>
                  <a:pt x="111822" y="1371848"/>
                  <a:pt x="107898" y="1375771"/>
                  <a:pt x="103134" y="1379414"/>
                </a:cubicBezTo>
                <a:cubicBezTo>
                  <a:pt x="84357" y="1393147"/>
                  <a:pt x="73147" y="1412204"/>
                  <a:pt x="65580" y="1433784"/>
                </a:cubicBezTo>
                <a:cubicBezTo>
                  <a:pt x="57172" y="1457605"/>
                  <a:pt x="50166" y="1481707"/>
                  <a:pt x="43440" y="1506090"/>
                </a:cubicBezTo>
                <a:cubicBezTo>
                  <a:pt x="28306" y="1560459"/>
                  <a:pt x="12892" y="1614829"/>
                  <a:pt x="5325" y="1670879"/>
                </a:cubicBezTo>
                <a:cubicBezTo>
                  <a:pt x="2522" y="1691058"/>
                  <a:pt x="3924" y="1711516"/>
                  <a:pt x="280" y="1731695"/>
                </a:cubicBezTo>
                <a:cubicBezTo>
                  <a:pt x="280" y="1740102"/>
                  <a:pt x="280" y="1748510"/>
                  <a:pt x="280" y="1756918"/>
                </a:cubicBezTo>
                <a:cubicBezTo>
                  <a:pt x="3363" y="1763924"/>
                  <a:pt x="841" y="1771211"/>
                  <a:pt x="1682" y="1778497"/>
                </a:cubicBezTo>
                <a:cubicBezTo>
                  <a:pt x="841" y="1783822"/>
                  <a:pt x="2803" y="1788867"/>
                  <a:pt x="0" y="1793631"/>
                </a:cubicBezTo>
                <a:cubicBezTo>
                  <a:pt x="0" y="1798395"/>
                  <a:pt x="0" y="1802879"/>
                  <a:pt x="0" y="1807644"/>
                </a:cubicBezTo>
                <a:cubicBezTo>
                  <a:pt x="3083" y="1820255"/>
                  <a:pt x="561" y="1832867"/>
                  <a:pt x="1401" y="1845478"/>
                </a:cubicBezTo>
                <a:cubicBezTo>
                  <a:pt x="841" y="1851644"/>
                  <a:pt x="2803" y="1857809"/>
                  <a:pt x="0" y="1863695"/>
                </a:cubicBezTo>
                <a:cubicBezTo>
                  <a:pt x="0" y="1869300"/>
                  <a:pt x="0" y="1874905"/>
                  <a:pt x="0" y="1880510"/>
                </a:cubicBezTo>
                <a:cubicBezTo>
                  <a:pt x="3083" y="1885835"/>
                  <a:pt x="561" y="1891440"/>
                  <a:pt x="1401" y="1897045"/>
                </a:cubicBezTo>
                <a:cubicBezTo>
                  <a:pt x="1682" y="1911338"/>
                  <a:pt x="2803" y="1925911"/>
                  <a:pt x="4204" y="1940204"/>
                </a:cubicBezTo>
                <a:cubicBezTo>
                  <a:pt x="6166" y="1958141"/>
                  <a:pt x="18777" y="1966268"/>
                  <a:pt x="35592" y="1959822"/>
                </a:cubicBezTo>
                <a:cubicBezTo>
                  <a:pt x="52688" y="1953376"/>
                  <a:pt x="64739" y="1941886"/>
                  <a:pt x="72306" y="1925351"/>
                </a:cubicBezTo>
                <a:cubicBezTo>
                  <a:pt x="77070" y="1915262"/>
                  <a:pt x="82395" y="1905733"/>
                  <a:pt x="93045" y="1899848"/>
                </a:cubicBezTo>
                <a:cubicBezTo>
                  <a:pt x="133962" y="1877988"/>
                  <a:pt x="156662" y="1842115"/>
                  <a:pt x="166752" y="1798115"/>
                </a:cubicBezTo>
                <a:cubicBezTo>
                  <a:pt x="169274" y="1787185"/>
                  <a:pt x="172917" y="1782141"/>
                  <a:pt x="183567" y="1779618"/>
                </a:cubicBezTo>
                <a:cubicBezTo>
                  <a:pt x="210752" y="1773453"/>
                  <a:pt x="231490" y="1758319"/>
                  <a:pt x="247465" y="1735338"/>
                </a:cubicBezTo>
                <a:cubicBezTo>
                  <a:pt x="263720" y="1712077"/>
                  <a:pt x="281096" y="1689376"/>
                  <a:pt x="293987" y="1663873"/>
                </a:cubicBezTo>
                <a:cubicBezTo>
                  <a:pt x="299312" y="1653504"/>
                  <a:pt x="305198" y="1643415"/>
                  <a:pt x="313605" y="1635007"/>
                </a:cubicBezTo>
                <a:cubicBezTo>
                  <a:pt x="327618" y="1620994"/>
                  <a:pt x="337987" y="1604459"/>
                  <a:pt x="344433" y="1585682"/>
                </a:cubicBezTo>
                <a:cubicBezTo>
                  <a:pt x="348357" y="1573911"/>
                  <a:pt x="355363" y="1564663"/>
                  <a:pt x="365733" y="1557376"/>
                </a:cubicBezTo>
                <a:cubicBezTo>
                  <a:pt x="393198" y="1537758"/>
                  <a:pt x="416739" y="1513656"/>
                  <a:pt x="440841" y="1490395"/>
                </a:cubicBezTo>
                <a:cubicBezTo>
                  <a:pt x="476994" y="1455363"/>
                  <a:pt x="512306" y="1419491"/>
                  <a:pt x="547898" y="1383618"/>
                </a:cubicBezTo>
                <a:cubicBezTo>
                  <a:pt x="558268" y="1373249"/>
                  <a:pt x="569758" y="1365121"/>
                  <a:pt x="582650" y="1358395"/>
                </a:cubicBezTo>
                <a:cubicBezTo>
                  <a:pt x="606191" y="1346064"/>
                  <a:pt x="630293" y="1334013"/>
                  <a:pt x="648229" y="1313835"/>
                </a:cubicBezTo>
                <a:cubicBezTo>
                  <a:pt x="659159" y="1301784"/>
                  <a:pt x="672051" y="1296739"/>
                  <a:pt x="687465" y="1295618"/>
                </a:cubicBezTo>
                <a:cubicBezTo>
                  <a:pt x="698395" y="1294777"/>
                  <a:pt x="700357" y="1296459"/>
                  <a:pt x="696714" y="1307109"/>
                </a:cubicBezTo>
                <a:cubicBezTo>
                  <a:pt x="690828" y="1324765"/>
                  <a:pt x="685503" y="1342701"/>
                  <a:pt x="680179" y="1360637"/>
                </a:cubicBezTo>
                <a:cubicBezTo>
                  <a:pt x="667007" y="1403516"/>
                  <a:pt x="654675" y="1446395"/>
                  <a:pt x="643745" y="1489835"/>
                </a:cubicBezTo>
                <a:cubicBezTo>
                  <a:pt x="639822" y="1505249"/>
                  <a:pt x="642624" y="1511134"/>
                  <a:pt x="656077" y="1517300"/>
                </a:cubicBezTo>
                <a:cubicBezTo>
                  <a:pt x="655516" y="1517300"/>
                  <a:pt x="654956" y="1517019"/>
                  <a:pt x="654395" y="1517019"/>
                </a:cubicBezTo>
                <a:cubicBezTo>
                  <a:pt x="637300" y="1513096"/>
                  <a:pt x="628051" y="1519822"/>
                  <a:pt x="624128" y="1538319"/>
                </a:cubicBezTo>
                <a:cubicBezTo>
                  <a:pt x="613758" y="1590446"/>
                  <a:pt x="603669" y="1642574"/>
                  <a:pt x="594421" y="1694981"/>
                </a:cubicBezTo>
                <a:cubicBezTo>
                  <a:pt x="591338" y="1712918"/>
                  <a:pt x="582650" y="1731134"/>
                  <a:pt x="592459" y="1749631"/>
                </a:cubicBezTo>
                <a:cubicBezTo>
                  <a:pt x="593019" y="1750752"/>
                  <a:pt x="593019" y="1752434"/>
                  <a:pt x="592459" y="1753835"/>
                </a:cubicBezTo>
                <a:cubicBezTo>
                  <a:pt x="582089" y="1774574"/>
                  <a:pt x="582930" y="1797274"/>
                  <a:pt x="580968" y="1819415"/>
                </a:cubicBezTo>
                <a:cubicBezTo>
                  <a:pt x="576484" y="1871822"/>
                  <a:pt x="578446" y="1923669"/>
                  <a:pt x="588815" y="1975236"/>
                </a:cubicBezTo>
                <a:cubicBezTo>
                  <a:pt x="591618" y="1989249"/>
                  <a:pt x="600306" y="1997376"/>
                  <a:pt x="612917" y="2001580"/>
                </a:cubicBezTo>
                <a:cubicBezTo>
                  <a:pt x="624968" y="2005504"/>
                  <a:pt x="637580" y="2007465"/>
                  <a:pt x="648510" y="2009147"/>
                </a:cubicBezTo>
                <a:cubicBezTo>
                  <a:pt x="636179" y="2011669"/>
                  <a:pt x="622446" y="2014472"/>
                  <a:pt x="608994" y="2018115"/>
                </a:cubicBezTo>
                <a:cubicBezTo>
                  <a:pt x="596102" y="2021759"/>
                  <a:pt x="591057" y="2029045"/>
                  <a:pt x="590217" y="2042497"/>
                </a:cubicBezTo>
                <a:cubicBezTo>
                  <a:pt x="589656" y="2050905"/>
                  <a:pt x="592179" y="2059032"/>
                  <a:pt x="592739" y="2067440"/>
                </a:cubicBezTo>
                <a:cubicBezTo>
                  <a:pt x="596102" y="2120128"/>
                  <a:pt x="601987" y="2172255"/>
                  <a:pt x="612637" y="2224102"/>
                </a:cubicBezTo>
                <a:cubicBezTo>
                  <a:pt x="619083" y="2255491"/>
                  <a:pt x="623287" y="2287720"/>
                  <a:pt x="643465" y="2314625"/>
                </a:cubicBezTo>
                <a:cubicBezTo>
                  <a:pt x="646548" y="2318548"/>
                  <a:pt x="644586" y="2322472"/>
                  <a:pt x="642624" y="2326396"/>
                </a:cubicBezTo>
                <a:cubicBezTo>
                  <a:pt x="632535" y="2346294"/>
                  <a:pt x="633096" y="2366752"/>
                  <a:pt x="639542" y="2387491"/>
                </a:cubicBezTo>
                <a:cubicBezTo>
                  <a:pt x="656357" y="2442421"/>
                  <a:pt x="678777" y="2495389"/>
                  <a:pt x="698395" y="2549198"/>
                </a:cubicBezTo>
                <a:cubicBezTo>
                  <a:pt x="701758" y="2558166"/>
                  <a:pt x="706242" y="2566294"/>
                  <a:pt x="714650" y="2571338"/>
                </a:cubicBezTo>
                <a:cubicBezTo>
                  <a:pt x="720815" y="2575262"/>
                  <a:pt x="723058" y="2581147"/>
                  <a:pt x="724179" y="2587873"/>
                </a:cubicBezTo>
                <a:cubicBezTo>
                  <a:pt x="727261" y="2608612"/>
                  <a:pt x="735108" y="2627389"/>
                  <a:pt x="744917" y="2645606"/>
                </a:cubicBezTo>
                <a:cubicBezTo>
                  <a:pt x="770701" y="2692689"/>
                  <a:pt x="794242" y="2740892"/>
                  <a:pt x="824790" y="2785453"/>
                </a:cubicBezTo>
                <a:cubicBezTo>
                  <a:pt x="830675" y="2793861"/>
                  <a:pt x="831236" y="2801988"/>
                  <a:pt x="828994" y="2811797"/>
                </a:cubicBezTo>
                <a:cubicBezTo>
                  <a:pt x="822268" y="2841504"/>
                  <a:pt x="814701" y="2870651"/>
                  <a:pt x="808535" y="2900358"/>
                </a:cubicBezTo>
                <a:cubicBezTo>
                  <a:pt x="792841" y="2975746"/>
                  <a:pt x="781911" y="3051695"/>
                  <a:pt x="774344" y="3128205"/>
                </a:cubicBezTo>
                <a:cubicBezTo>
                  <a:pt x="769860" y="3173606"/>
                  <a:pt x="766217" y="3219007"/>
                  <a:pt x="764255" y="3264689"/>
                </a:cubicBezTo>
                <a:cubicBezTo>
                  <a:pt x="762573" y="3305606"/>
                  <a:pt x="763414" y="3346803"/>
                  <a:pt x="763975" y="3388001"/>
                </a:cubicBezTo>
                <a:cubicBezTo>
                  <a:pt x="764255" y="3415186"/>
                  <a:pt x="768459" y="3441810"/>
                  <a:pt x="779108" y="3467313"/>
                </a:cubicBezTo>
                <a:cubicBezTo>
                  <a:pt x="782752" y="3476281"/>
                  <a:pt x="786956" y="3484969"/>
                  <a:pt x="794803" y="3491695"/>
                </a:cubicBezTo>
                <a:cubicBezTo>
                  <a:pt x="818344" y="3511593"/>
                  <a:pt x="841886" y="3531211"/>
                  <a:pt x="864866" y="3551950"/>
                </a:cubicBezTo>
                <a:cubicBezTo>
                  <a:pt x="872714" y="3558956"/>
                  <a:pt x="881401" y="3561759"/>
                  <a:pt x="891771" y="3560078"/>
                </a:cubicBezTo>
                <a:cubicBezTo>
                  <a:pt x="912510" y="3556994"/>
                  <a:pt x="933249" y="3553912"/>
                  <a:pt x="953987" y="3551109"/>
                </a:cubicBezTo>
                <a:cubicBezTo>
                  <a:pt x="964917" y="3549708"/>
                  <a:pt x="973325" y="3544944"/>
                  <a:pt x="980051" y="3536256"/>
                </a:cubicBezTo>
                <a:cubicBezTo>
                  <a:pt x="989019" y="3524765"/>
                  <a:pt x="997707" y="3513275"/>
                  <a:pt x="1006115" y="3501504"/>
                </a:cubicBezTo>
                <a:cubicBezTo>
                  <a:pt x="1011720" y="3493657"/>
                  <a:pt x="1018726" y="3488613"/>
                  <a:pt x="1028255" y="3485529"/>
                </a:cubicBezTo>
                <a:cubicBezTo>
                  <a:pt x="1048714" y="3478804"/>
                  <a:pt x="1069733" y="3475160"/>
                  <a:pt x="1091032" y="3472638"/>
                </a:cubicBezTo>
                <a:cubicBezTo>
                  <a:pt x="1101121" y="3471237"/>
                  <a:pt x="1108968" y="3467033"/>
                  <a:pt x="1112892" y="3457785"/>
                </a:cubicBezTo>
                <a:cubicBezTo>
                  <a:pt x="1119338" y="3442371"/>
                  <a:pt x="1127745" y="3427517"/>
                  <a:pt x="1133070" y="3411542"/>
                </a:cubicBezTo>
                <a:cubicBezTo>
                  <a:pt x="1136153" y="3402574"/>
                  <a:pt x="1139236" y="3392765"/>
                  <a:pt x="1136153" y="3384077"/>
                </a:cubicBezTo>
                <a:cubicBezTo>
                  <a:pt x="1130828" y="3368663"/>
                  <a:pt x="1137554" y="3359415"/>
                  <a:pt x="1148204" y="3350167"/>
                </a:cubicBezTo>
                <a:cubicBezTo>
                  <a:pt x="1152408" y="3346523"/>
                  <a:pt x="1156892" y="3343160"/>
                  <a:pt x="1161096" y="3339517"/>
                </a:cubicBezTo>
                <a:cubicBezTo>
                  <a:pt x="1169784" y="3331950"/>
                  <a:pt x="1174548" y="3322421"/>
                  <a:pt x="1172867" y="3310931"/>
                </a:cubicBezTo>
                <a:cubicBezTo>
                  <a:pt x="1170905" y="3298319"/>
                  <a:pt x="1170344" y="3285988"/>
                  <a:pt x="1169223" y="3273377"/>
                </a:cubicBezTo>
                <a:cubicBezTo>
                  <a:pt x="1165019" y="3233020"/>
                  <a:pt x="1159695" y="3192944"/>
                  <a:pt x="1155771" y="3152587"/>
                </a:cubicBezTo>
                <a:cubicBezTo>
                  <a:pt x="1154930" y="3143619"/>
                  <a:pt x="1158574" y="3142778"/>
                  <a:pt x="1165300" y="3145020"/>
                </a:cubicBezTo>
                <a:cubicBezTo>
                  <a:pt x="1169784" y="3146421"/>
                  <a:pt x="1174268" y="3147822"/>
                  <a:pt x="1178472" y="3149784"/>
                </a:cubicBezTo>
                <a:cubicBezTo>
                  <a:pt x="1202013" y="3160154"/>
                  <a:pt x="1223593" y="3174166"/>
                  <a:pt x="1245453" y="3187619"/>
                </a:cubicBezTo>
                <a:cubicBezTo>
                  <a:pt x="1256102" y="3194345"/>
                  <a:pt x="1267032" y="3198268"/>
                  <a:pt x="1279924" y="3195746"/>
                </a:cubicBezTo>
                <a:cubicBezTo>
                  <a:pt x="1286370" y="3194345"/>
                  <a:pt x="1293096" y="3194064"/>
                  <a:pt x="1297300" y="3201351"/>
                </a:cubicBezTo>
                <a:cubicBezTo>
                  <a:pt x="1307389" y="3219568"/>
                  <a:pt x="1324204" y="3229657"/>
                  <a:pt x="1342140" y="3238065"/>
                </a:cubicBezTo>
                <a:cubicBezTo>
                  <a:pt x="1369045" y="3250676"/>
                  <a:pt x="1397351" y="3260485"/>
                  <a:pt x="1422574" y="3276740"/>
                </a:cubicBezTo>
                <a:cubicBezTo>
                  <a:pt x="1431822" y="3282625"/>
                  <a:pt x="1438268" y="3287670"/>
                  <a:pt x="1435465" y="3299721"/>
                </a:cubicBezTo>
                <a:cubicBezTo>
                  <a:pt x="1433784" y="3307568"/>
                  <a:pt x="1436306" y="3315415"/>
                  <a:pt x="1437988" y="3323262"/>
                </a:cubicBezTo>
                <a:cubicBezTo>
                  <a:pt x="1443873" y="3349326"/>
                  <a:pt x="1454242" y="3373988"/>
                  <a:pt x="1462090" y="3399211"/>
                </a:cubicBezTo>
                <a:cubicBezTo>
                  <a:pt x="1478905" y="3454421"/>
                  <a:pt x="1493478" y="3510472"/>
                  <a:pt x="1515618" y="3564281"/>
                </a:cubicBezTo>
                <a:cubicBezTo>
                  <a:pt x="1520383" y="3576052"/>
                  <a:pt x="1526268" y="3585861"/>
                  <a:pt x="1540561" y="3587262"/>
                </a:cubicBezTo>
                <a:cubicBezTo>
                  <a:pt x="1542523" y="3587262"/>
                  <a:pt x="1544204" y="3587262"/>
                  <a:pt x="1546166" y="3587262"/>
                </a:cubicBezTo>
                <a:cubicBezTo>
                  <a:pt x="1555414" y="3583899"/>
                  <a:pt x="1559618" y="3576332"/>
                  <a:pt x="1562421" y="3567644"/>
                </a:cubicBezTo>
                <a:cubicBezTo>
                  <a:pt x="1566344" y="3556154"/>
                  <a:pt x="1568306" y="3543823"/>
                  <a:pt x="1575873" y="3534014"/>
                </a:cubicBezTo>
                <a:cubicBezTo>
                  <a:pt x="1582599" y="3525326"/>
                  <a:pt x="1586523" y="3515517"/>
                  <a:pt x="1588484" y="3504867"/>
                </a:cubicBezTo>
                <a:cubicBezTo>
                  <a:pt x="1599695" y="3439007"/>
                  <a:pt x="1610344" y="3373428"/>
                  <a:pt x="1633886" y="3310370"/>
                </a:cubicBezTo>
                <a:cubicBezTo>
                  <a:pt x="1639211" y="3296077"/>
                  <a:pt x="1645096" y="3287109"/>
                  <a:pt x="1657988" y="3281504"/>
                </a:cubicBezTo>
                <a:cubicBezTo>
                  <a:pt x="1665555" y="3278141"/>
                  <a:pt x="1673121" y="3274218"/>
                  <a:pt x="1680688" y="3270294"/>
                </a:cubicBezTo>
                <a:cubicBezTo>
                  <a:pt x="1704790" y="3257963"/>
                  <a:pt x="1729453" y="3246472"/>
                  <a:pt x="1752714" y="3232740"/>
                </a:cubicBezTo>
                <a:cubicBezTo>
                  <a:pt x="1769529" y="3222931"/>
                  <a:pt x="1785504" y="3212281"/>
                  <a:pt x="1787465" y="3190141"/>
                </a:cubicBezTo>
                <a:cubicBezTo>
                  <a:pt x="1788026" y="3183695"/>
                  <a:pt x="1792790" y="3182854"/>
                  <a:pt x="1797835" y="3184256"/>
                </a:cubicBezTo>
                <a:cubicBezTo>
                  <a:pt x="1829223" y="3192383"/>
                  <a:pt x="1855567" y="3179772"/>
                  <a:pt x="1880510" y="3162956"/>
                </a:cubicBezTo>
                <a:cubicBezTo>
                  <a:pt x="1889758" y="3156791"/>
                  <a:pt x="1899007" y="3150625"/>
                  <a:pt x="1908535" y="3144459"/>
                </a:cubicBezTo>
                <a:cubicBezTo>
                  <a:pt x="1914701" y="3140536"/>
                  <a:pt x="1918625" y="3141657"/>
                  <a:pt x="1918344" y="3149224"/>
                </a:cubicBezTo>
                <a:cubicBezTo>
                  <a:pt x="1918064" y="3160434"/>
                  <a:pt x="1920586" y="3170523"/>
                  <a:pt x="1927873" y="3179211"/>
                </a:cubicBezTo>
                <a:cubicBezTo>
                  <a:pt x="1931236" y="3183415"/>
                  <a:pt x="1930115" y="3188179"/>
                  <a:pt x="1929555" y="3192663"/>
                </a:cubicBezTo>
                <a:cubicBezTo>
                  <a:pt x="1922548" y="3238345"/>
                  <a:pt x="1917784" y="3284027"/>
                  <a:pt x="1911899" y="3329988"/>
                </a:cubicBezTo>
                <a:cubicBezTo>
                  <a:pt x="1907975" y="3361657"/>
                  <a:pt x="1916102" y="3370625"/>
                  <a:pt x="1939083" y="3382396"/>
                </a:cubicBezTo>
                <a:cubicBezTo>
                  <a:pt x="1949453" y="3387721"/>
                  <a:pt x="1952816" y="3393606"/>
                  <a:pt x="1950574" y="3405657"/>
                </a:cubicBezTo>
                <a:cubicBezTo>
                  <a:pt x="1947771" y="3420791"/>
                  <a:pt x="1946370" y="3436765"/>
                  <a:pt x="1957300" y="3449937"/>
                </a:cubicBezTo>
                <a:cubicBezTo>
                  <a:pt x="1964867" y="3458905"/>
                  <a:pt x="1971593" y="3468434"/>
                  <a:pt x="1976918" y="3478804"/>
                </a:cubicBezTo>
                <a:cubicBezTo>
                  <a:pt x="1981682" y="3488052"/>
                  <a:pt x="1989529" y="3492256"/>
                  <a:pt x="1999898" y="3491975"/>
                </a:cubicBezTo>
                <a:cubicBezTo>
                  <a:pt x="2014192" y="3491975"/>
                  <a:pt x="2029606" y="3494778"/>
                  <a:pt x="2036332" y="3477122"/>
                </a:cubicBezTo>
                <a:cubicBezTo>
                  <a:pt x="2039695" y="3479084"/>
                  <a:pt x="2040255" y="3481045"/>
                  <a:pt x="2040816" y="3482727"/>
                </a:cubicBezTo>
                <a:cubicBezTo>
                  <a:pt x="2054548" y="3516358"/>
                  <a:pt x="2085096" y="3534855"/>
                  <a:pt x="2110039" y="3558116"/>
                </a:cubicBezTo>
                <a:cubicBezTo>
                  <a:pt x="2116485" y="3564281"/>
                  <a:pt x="2126013" y="3565683"/>
                  <a:pt x="2134981" y="3566803"/>
                </a:cubicBezTo>
                <a:cubicBezTo>
                  <a:pt x="2152637" y="3569326"/>
                  <a:pt x="2170294" y="3570167"/>
                  <a:pt x="2187669" y="3572689"/>
                </a:cubicBezTo>
                <a:cubicBezTo>
                  <a:pt x="2200561" y="3574370"/>
                  <a:pt x="2211491" y="3570727"/>
                  <a:pt x="2220739" y="3561198"/>
                </a:cubicBezTo>
                <a:cubicBezTo>
                  <a:pt x="2233071" y="3548587"/>
                  <a:pt x="2246243" y="3536536"/>
                  <a:pt x="2259415" y="3524485"/>
                </a:cubicBezTo>
                <a:cubicBezTo>
                  <a:pt x="2285478" y="3500663"/>
                  <a:pt x="2303415" y="3472358"/>
                  <a:pt x="2309300" y="3436205"/>
                </a:cubicBezTo>
                <a:cubicBezTo>
                  <a:pt x="2317988" y="3381555"/>
                  <a:pt x="2318268" y="3326905"/>
                  <a:pt x="2314905" y="3271695"/>
                </a:cubicBezTo>
                <a:cubicBezTo>
                  <a:pt x="2311262" y="3207517"/>
                  <a:pt x="2304255" y="3143619"/>
                  <a:pt x="2294727" y="3080001"/>
                </a:cubicBezTo>
                <a:cubicBezTo>
                  <a:pt x="2283236" y="3003491"/>
                  <a:pt x="2264459" y="2928383"/>
                  <a:pt x="2248204" y="2852714"/>
                </a:cubicBezTo>
                <a:cubicBezTo>
                  <a:pt x="2245962" y="2842625"/>
                  <a:pt x="2243440" y="2832256"/>
                  <a:pt x="2229427" y="2832816"/>
                </a:cubicBezTo>
                <a:cubicBezTo>
                  <a:pt x="2230548" y="2828052"/>
                  <a:pt x="2232230" y="2824408"/>
                  <a:pt x="2235032" y="2822166"/>
                </a:cubicBezTo>
                <a:cubicBezTo>
                  <a:pt x="2255491" y="2806752"/>
                  <a:pt x="2265300" y="2784332"/>
                  <a:pt x="2277911" y="2763033"/>
                </a:cubicBezTo>
                <a:cubicBezTo>
                  <a:pt x="2300052" y="2725478"/>
                  <a:pt x="2319669" y="2687084"/>
                  <a:pt x="2337606" y="2647568"/>
                </a:cubicBezTo>
                <a:cubicBezTo>
                  <a:pt x="2347975" y="2624587"/>
                  <a:pt x="2356663" y="2600765"/>
                  <a:pt x="2359185" y="2575542"/>
                </a:cubicBezTo>
                <a:cubicBezTo>
                  <a:pt x="2360026" y="2566294"/>
                  <a:pt x="2357784" y="2559568"/>
                  <a:pt x="2347975" y="2559568"/>
                </a:cubicBezTo>
                <a:cubicBezTo>
                  <a:pt x="2351338" y="2559287"/>
                  <a:pt x="2356103" y="2558447"/>
                  <a:pt x="2360587" y="2558447"/>
                </a:cubicBezTo>
                <a:cubicBezTo>
                  <a:pt x="2374880" y="2558166"/>
                  <a:pt x="2384408" y="2551720"/>
                  <a:pt x="2388612" y="2537708"/>
                </a:cubicBezTo>
                <a:cubicBezTo>
                  <a:pt x="2398701" y="2504077"/>
                  <a:pt x="2413274" y="2472128"/>
                  <a:pt x="2423364" y="2438778"/>
                </a:cubicBezTo>
                <a:cubicBezTo>
                  <a:pt x="2425606" y="2431211"/>
                  <a:pt x="2428408" y="2423644"/>
                  <a:pt x="2432612" y="2416918"/>
                </a:cubicBezTo>
                <a:cubicBezTo>
                  <a:pt x="2444943" y="2397580"/>
                  <a:pt x="2448306" y="2376281"/>
                  <a:pt x="2448867" y="2354141"/>
                </a:cubicBezTo>
                <a:cubicBezTo>
                  <a:pt x="2449147" y="2341810"/>
                  <a:pt x="2447466" y="2330880"/>
                  <a:pt x="2436816" y="2322752"/>
                </a:cubicBezTo>
                <a:cubicBezTo>
                  <a:pt x="2432892" y="2319670"/>
                  <a:pt x="2431211" y="2316026"/>
                  <a:pt x="2436536" y="2312663"/>
                </a:cubicBezTo>
                <a:cubicBezTo>
                  <a:pt x="2451669" y="2302854"/>
                  <a:pt x="2455593" y="2286880"/>
                  <a:pt x="2460077" y="2271185"/>
                </a:cubicBezTo>
                <a:cubicBezTo>
                  <a:pt x="2474930" y="2217657"/>
                  <a:pt x="2482217" y="2162446"/>
                  <a:pt x="2493708" y="2108357"/>
                </a:cubicBezTo>
                <a:cubicBezTo>
                  <a:pt x="2499593" y="2081172"/>
                  <a:pt x="2497911" y="2054829"/>
                  <a:pt x="2490905" y="2028204"/>
                </a:cubicBezTo>
                <a:cubicBezTo>
                  <a:pt x="2484739" y="2004663"/>
                  <a:pt x="2480255" y="2001860"/>
                  <a:pt x="2456154" y="2007465"/>
                </a:cubicBezTo>
                <a:cubicBezTo>
                  <a:pt x="2456154" y="2007465"/>
                  <a:pt x="2455873" y="2007465"/>
                  <a:pt x="2455873" y="2007465"/>
                </a:cubicBezTo>
                <a:cubicBezTo>
                  <a:pt x="2458396" y="2006625"/>
                  <a:pt x="2461198" y="2006345"/>
                  <a:pt x="2464001" y="2005504"/>
                </a:cubicBezTo>
                <a:cubicBezTo>
                  <a:pt x="2491746" y="1998217"/>
                  <a:pt x="2504638" y="1981962"/>
                  <a:pt x="2504638" y="1953657"/>
                </a:cubicBezTo>
                <a:cubicBezTo>
                  <a:pt x="2504638" y="1943287"/>
                  <a:pt x="2504918" y="1933198"/>
                  <a:pt x="2504638" y="1922828"/>
                </a:cubicBezTo>
                <a:cubicBezTo>
                  <a:pt x="2503797" y="1876586"/>
                  <a:pt x="2506880" y="1830344"/>
                  <a:pt x="2501835" y="1784383"/>
                </a:cubicBezTo>
                <a:cubicBezTo>
                  <a:pt x="2500434" y="1770370"/>
                  <a:pt x="2498752" y="1756357"/>
                  <a:pt x="2490345" y="1744586"/>
                </a:cubicBezTo>
                <a:cubicBezTo>
                  <a:pt x="2487262" y="1740383"/>
                  <a:pt x="2486701" y="1735899"/>
                  <a:pt x="2487822" y="1731414"/>
                </a:cubicBezTo>
                <a:cubicBezTo>
                  <a:pt x="2494268" y="1705631"/>
                  <a:pt x="2489224" y="1680408"/>
                  <a:pt x="2485860" y="1654905"/>
                </a:cubicBezTo>
                <a:cubicBezTo>
                  <a:pt x="2480536" y="1614548"/>
                  <a:pt x="2469045" y="1575593"/>
                  <a:pt x="2459516" y="1536077"/>
                </a:cubicBezTo>
                <a:cubicBezTo>
                  <a:pt x="2458115" y="1529911"/>
                  <a:pt x="2455593" y="1524306"/>
                  <a:pt x="2450268" y="1520663"/>
                </a:cubicBezTo>
                <a:cubicBezTo>
                  <a:pt x="2444383" y="1516739"/>
                  <a:pt x="2443262" y="1511414"/>
                  <a:pt x="2442701" y="1504969"/>
                </a:cubicBezTo>
                <a:cubicBezTo>
                  <a:pt x="2437376" y="1455363"/>
                  <a:pt x="2421962" y="1408561"/>
                  <a:pt x="2404587" y="1362039"/>
                </a:cubicBezTo>
                <a:cubicBezTo>
                  <a:pt x="2398701" y="1346344"/>
                  <a:pt x="2393657" y="1330370"/>
                  <a:pt x="2388332" y="1314395"/>
                </a:cubicBezTo>
                <a:cubicBezTo>
                  <a:pt x="2386931" y="1310191"/>
                  <a:pt x="2383007" y="1301504"/>
                  <a:pt x="2389173" y="1300943"/>
                </a:cubicBezTo>
                <a:cubicBezTo>
                  <a:pt x="2403746" y="1299542"/>
                  <a:pt x="2420001" y="1294777"/>
                  <a:pt x="2432332" y="1305147"/>
                </a:cubicBezTo>
                <a:cubicBezTo>
                  <a:pt x="2456154" y="1324765"/>
                  <a:pt x="2483899" y="1337096"/>
                  <a:pt x="2511924" y="1348586"/>
                </a:cubicBezTo>
                <a:cubicBezTo>
                  <a:pt x="2524255" y="1353631"/>
                  <a:pt x="2534345" y="1360918"/>
                  <a:pt x="2543033" y="1371287"/>
                </a:cubicBezTo>
                <a:cubicBezTo>
                  <a:pt x="2565173" y="1397351"/>
                  <a:pt x="2586752" y="1423695"/>
                  <a:pt x="2615618" y="1442472"/>
                </a:cubicBezTo>
                <a:cubicBezTo>
                  <a:pt x="2619822" y="1445274"/>
                  <a:pt x="2623746" y="1448637"/>
                  <a:pt x="2625427" y="1453962"/>
                </a:cubicBezTo>
                <a:cubicBezTo>
                  <a:pt x="2628510" y="1463211"/>
                  <a:pt x="2634396" y="1470217"/>
                  <a:pt x="2641122" y="1476943"/>
                </a:cubicBezTo>
                <a:cubicBezTo>
                  <a:pt x="2667185" y="1503007"/>
                  <a:pt x="2693249" y="1529070"/>
                  <a:pt x="2719313" y="1555134"/>
                </a:cubicBezTo>
                <a:cubicBezTo>
                  <a:pt x="2724918" y="1560739"/>
                  <a:pt x="2730523" y="1567185"/>
                  <a:pt x="2738370" y="1569147"/>
                </a:cubicBezTo>
                <a:cubicBezTo>
                  <a:pt x="2750141" y="1571950"/>
                  <a:pt x="2754064" y="1580357"/>
                  <a:pt x="2757427" y="1590726"/>
                </a:cubicBezTo>
                <a:cubicBezTo>
                  <a:pt x="2764994" y="1612026"/>
                  <a:pt x="2772561" y="1632204"/>
                  <a:pt x="2787415" y="1650981"/>
                </a:cubicBezTo>
                <a:cubicBezTo>
                  <a:pt x="2818523" y="1690778"/>
                  <a:pt x="2854115" y="1728051"/>
                  <a:pt x="2875695" y="1774854"/>
                </a:cubicBezTo>
                <a:cubicBezTo>
                  <a:pt x="2881861" y="1788026"/>
                  <a:pt x="2891389" y="1797835"/>
                  <a:pt x="2904841" y="1803720"/>
                </a:cubicBezTo>
                <a:cubicBezTo>
                  <a:pt x="2927542" y="1813809"/>
                  <a:pt x="2943797" y="1830344"/>
                  <a:pt x="2955848" y="1851644"/>
                </a:cubicBezTo>
                <a:cubicBezTo>
                  <a:pt x="2965096" y="1867618"/>
                  <a:pt x="2976867" y="1881071"/>
                  <a:pt x="2991440" y="1892561"/>
                </a:cubicBezTo>
                <a:cubicBezTo>
                  <a:pt x="3004892" y="1903211"/>
                  <a:pt x="3018064" y="1914141"/>
                  <a:pt x="3027313" y="1929555"/>
                </a:cubicBezTo>
                <a:cubicBezTo>
                  <a:pt x="3040205" y="1951415"/>
                  <a:pt x="3062064" y="1957860"/>
                  <a:pt x="3086166" y="1958701"/>
                </a:cubicBezTo>
                <a:cubicBezTo>
                  <a:pt x="3094854" y="1958981"/>
                  <a:pt x="3099058" y="1955618"/>
                  <a:pt x="3098778" y="1946370"/>
                </a:cubicBezTo>
                <a:cubicBezTo>
                  <a:pt x="3098497" y="1930676"/>
                  <a:pt x="3098497" y="1914981"/>
                  <a:pt x="3101580" y="1899287"/>
                </a:cubicBezTo>
                <a:cubicBezTo>
                  <a:pt x="3101580" y="1888077"/>
                  <a:pt x="3101580" y="1876867"/>
                  <a:pt x="3101580" y="1865657"/>
                </a:cubicBezTo>
                <a:cubicBezTo>
                  <a:pt x="3098497" y="1860051"/>
                  <a:pt x="3101020" y="1853886"/>
                  <a:pt x="3100179" y="1848001"/>
                </a:cubicBezTo>
                <a:cubicBezTo>
                  <a:pt x="3100740" y="1839873"/>
                  <a:pt x="3098778" y="1831465"/>
                  <a:pt x="3101580" y="1823618"/>
                </a:cubicBezTo>
                <a:cubicBezTo>
                  <a:pt x="3102421" y="1818013"/>
                  <a:pt x="3102421" y="1811287"/>
                  <a:pt x="3102421" y="1804841"/>
                </a:cubicBezTo>
                <a:close/>
                <a:moveTo>
                  <a:pt x="659159" y="1517580"/>
                </a:moveTo>
                <a:cubicBezTo>
                  <a:pt x="660561" y="1517580"/>
                  <a:pt x="661962" y="1517580"/>
                  <a:pt x="663363" y="1517580"/>
                </a:cubicBezTo>
                <a:cubicBezTo>
                  <a:pt x="661962" y="1517580"/>
                  <a:pt x="660561" y="1517580"/>
                  <a:pt x="659159" y="1517580"/>
                </a:cubicBezTo>
                <a:close/>
                <a:moveTo>
                  <a:pt x="1784943" y="799847"/>
                </a:moveTo>
                <a:cubicBezTo>
                  <a:pt x="1784102" y="800408"/>
                  <a:pt x="1783262" y="800968"/>
                  <a:pt x="1782421" y="801529"/>
                </a:cubicBezTo>
                <a:cubicBezTo>
                  <a:pt x="1783262" y="800968"/>
                  <a:pt x="1784102" y="800408"/>
                  <a:pt x="1784943" y="799847"/>
                </a:cubicBezTo>
                <a:cubicBezTo>
                  <a:pt x="1784943" y="799847"/>
                  <a:pt x="1784943" y="799847"/>
                  <a:pt x="1784943" y="799847"/>
                </a:cubicBezTo>
                <a:close/>
                <a:moveTo>
                  <a:pt x="1624077" y="89401"/>
                </a:moveTo>
                <a:cubicBezTo>
                  <a:pt x="1622676" y="91083"/>
                  <a:pt x="1621274" y="92484"/>
                  <a:pt x="1619873" y="93885"/>
                </a:cubicBezTo>
                <a:cubicBezTo>
                  <a:pt x="1621274" y="92484"/>
                  <a:pt x="1622676" y="91083"/>
                  <a:pt x="1624077" y="89401"/>
                </a:cubicBezTo>
                <a:close/>
                <a:moveTo>
                  <a:pt x="2454192" y="2008026"/>
                </a:moveTo>
                <a:cubicBezTo>
                  <a:pt x="2452790" y="2008306"/>
                  <a:pt x="2451669" y="2008587"/>
                  <a:pt x="2450268" y="2008867"/>
                </a:cubicBezTo>
                <a:cubicBezTo>
                  <a:pt x="2451669" y="2008587"/>
                  <a:pt x="2453071" y="2008306"/>
                  <a:pt x="2454192" y="2008026"/>
                </a:cubicBezTo>
                <a:close/>
              </a:path>
            </a:pathLst>
          </a:custGeom>
          <a:solidFill>
            <a:schemeClr val="accent2"/>
          </a:solidFill>
          <a:ln w="5708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Graphic 55">
            <a:extLst>
              <a:ext uri="{FF2B5EF4-FFF2-40B4-BE49-F238E27FC236}">
                <a16:creationId xmlns:a16="http://schemas.microsoft.com/office/drawing/2014/main" id="{F94CA4F7-8F27-4A29-BBC3-97FB34C36B32}"/>
              </a:ext>
            </a:extLst>
          </p:cNvPr>
          <p:cNvSpPr/>
          <p:nvPr/>
        </p:nvSpPr>
        <p:spPr>
          <a:xfrm>
            <a:off x="9090825" y="2351036"/>
            <a:ext cx="562286" cy="319135"/>
          </a:xfrm>
          <a:custGeom>
            <a:avLst/>
            <a:gdLst>
              <a:gd name="connsiteX0" fmla="*/ 2111350 w 2114550"/>
              <a:gd name="connsiteY0" fmla="*/ 569287 h 1200150"/>
              <a:gd name="connsiteX1" fmla="*/ 1875130 w 2114550"/>
              <a:gd name="connsiteY1" fmla="*/ 294967 h 1200150"/>
              <a:gd name="connsiteX2" fmla="*/ 1875130 w 2114550"/>
              <a:gd name="connsiteY2" fmla="*/ 294967 h 1200150"/>
              <a:gd name="connsiteX3" fmla="*/ 1875130 w 2114550"/>
              <a:gd name="connsiteY3" fmla="*/ 294967 h 1200150"/>
              <a:gd name="connsiteX4" fmla="*/ 1732255 w 2114550"/>
              <a:gd name="connsiteY4" fmla="*/ 205432 h 1200150"/>
              <a:gd name="connsiteX5" fmla="*/ 1629385 w 2114550"/>
              <a:gd name="connsiteY5" fmla="*/ 179714 h 1200150"/>
              <a:gd name="connsiteX6" fmla="*/ 1238860 w 2114550"/>
              <a:gd name="connsiteY6" fmla="*/ 644 h 1200150"/>
              <a:gd name="connsiteX7" fmla="*/ 828333 w 2114550"/>
              <a:gd name="connsiteY7" fmla="*/ 102562 h 1200150"/>
              <a:gd name="connsiteX8" fmla="*/ 684505 w 2114550"/>
              <a:gd name="connsiteY8" fmla="*/ 139709 h 1200150"/>
              <a:gd name="connsiteX9" fmla="*/ 447333 w 2114550"/>
              <a:gd name="connsiteY9" fmla="*/ 255914 h 1200150"/>
              <a:gd name="connsiteX10" fmla="*/ 407328 w 2114550"/>
              <a:gd name="connsiteY10" fmla="*/ 383549 h 1200150"/>
              <a:gd name="connsiteX11" fmla="*/ 400660 w 2114550"/>
              <a:gd name="connsiteY11" fmla="*/ 514042 h 1200150"/>
              <a:gd name="connsiteX12" fmla="*/ 362560 w 2114550"/>
              <a:gd name="connsiteY12" fmla="*/ 495944 h 1200150"/>
              <a:gd name="connsiteX13" fmla="*/ 239688 w 2114550"/>
              <a:gd name="connsiteY13" fmla="*/ 390217 h 1200150"/>
              <a:gd name="connsiteX14" fmla="*/ 80620 w 2114550"/>
              <a:gd name="connsiteY14" fmla="*/ 320684 h 1200150"/>
              <a:gd name="connsiteX15" fmla="*/ 4420 w 2114550"/>
              <a:gd name="connsiteY15" fmla="*/ 402599 h 1200150"/>
              <a:gd name="connsiteX16" fmla="*/ 20613 w 2114550"/>
              <a:gd name="connsiteY16" fmla="*/ 685492 h 1200150"/>
              <a:gd name="connsiteX17" fmla="*/ 20613 w 2114550"/>
              <a:gd name="connsiteY17" fmla="*/ 695017 h 1200150"/>
              <a:gd name="connsiteX18" fmla="*/ 20613 w 2114550"/>
              <a:gd name="connsiteY18" fmla="*/ 695017 h 1200150"/>
              <a:gd name="connsiteX19" fmla="*/ 19660 w 2114550"/>
              <a:gd name="connsiteY19" fmla="*/ 714067 h 1200150"/>
              <a:gd name="connsiteX20" fmla="*/ 29185 w 2114550"/>
              <a:gd name="connsiteY20" fmla="*/ 913139 h 1200150"/>
              <a:gd name="connsiteX21" fmla="*/ 164440 w 2114550"/>
              <a:gd name="connsiteY21" fmla="*/ 941714 h 1200150"/>
              <a:gd name="connsiteX22" fmla="*/ 361608 w 2114550"/>
              <a:gd name="connsiteY22" fmla="*/ 751214 h 1200150"/>
              <a:gd name="connsiteX23" fmla="*/ 409233 w 2114550"/>
              <a:gd name="connsiteY23" fmla="*/ 730259 h 1200150"/>
              <a:gd name="connsiteX24" fmla="*/ 409233 w 2114550"/>
              <a:gd name="connsiteY24" fmla="*/ 730259 h 1200150"/>
              <a:gd name="connsiteX25" fmla="*/ 409233 w 2114550"/>
              <a:gd name="connsiteY25" fmla="*/ 730259 h 1200150"/>
              <a:gd name="connsiteX26" fmla="*/ 446380 w 2114550"/>
              <a:gd name="connsiteY26" fmla="*/ 722639 h 1200150"/>
              <a:gd name="connsiteX27" fmla="*/ 413043 w 2114550"/>
              <a:gd name="connsiteY27" fmla="*/ 800744 h 1200150"/>
              <a:gd name="connsiteX28" fmla="*/ 378753 w 2114550"/>
              <a:gd name="connsiteY28" fmla="*/ 883612 h 1200150"/>
              <a:gd name="connsiteX29" fmla="*/ 331128 w 2114550"/>
              <a:gd name="connsiteY29" fmla="*/ 1009342 h 1200150"/>
              <a:gd name="connsiteX30" fmla="*/ 327318 w 2114550"/>
              <a:gd name="connsiteY30" fmla="*/ 1022677 h 1200150"/>
              <a:gd name="connsiteX31" fmla="*/ 350178 w 2114550"/>
              <a:gd name="connsiteY31" fmla="*/ 1091257 h 1200150"/>
              <a:gd name="connsiteX32" fmla="*/ 665455 w 2114550"/>
              <a:gd name="connsiteY32" fmla="*/ 1167457 h 1200150"/>
              <a:gd name="connsiteX33" fmla="*/ 721653 w 2114550"/>
              <a:gd name="connsiteY33" fmla="*/ 1165552 h 1200150"/>
              <a:gd name="connsiteX34" fmla="*/ 1015023 w 2114550"/>
              <a:gd name="connsiteY34" fmla="*/ 1150312 h 1200150"/>
              <a:gd name="connsiteX35" fmla="*/ 1298868 w 2114550"/>
              <a:gd name="connsiteY35" fmla="*/ 1096972 h 1200150"/>
              <a:gd name="connsiteX36" fmla="*/ 1210285 w 2114550"/>
              <a:gd name="connsiteY36" fmla="*/ 1152217 h 1200150"/>
              <a:gd name="connsiteX37" fmla="*/ 1330300 w 2114550"/>
              <a:gd name="connsiteY37" fmla="*/ 1156979 h 1200150"/>
              <a:gd name="connsiteX38" fmla="*/ 1229335 w 2114550"/>
              <a:gd name="connsiteY38" fmla="*/ 1194127 h 1200150"/>
              <a:gd name="connsiteX39" fmla="*/ 1487463 w 2114550"/>
              <a:gd name="connsiteY39" fmla="*/ 1183649 h 1200150"/>
              <a:gd name="connsiteX40" fmla="*/ 1894180 w 2114550"/>
              <a:gd name="connsiteY40" fmla="*/ 835034 h 1200150"/>
              <a:gd name="connsiteX41" fmla="*/ 1908468 w 2114550"/>
              <a:gd name="connsiteY41" fmla="*/ 817889 h 1200150"/>
              <a:gd name="connsiteX42" fmla="*/ 2016100 w 2114550"/>
              <a:gd name="connsiteY42" fmla="*/ 741689 h 1200150"/>
              <a:gd name="connsiteX43" fmla="*/ 2045628 w 2114550"/>
              <a:gd name="connsiteY43" fmla="*/ 712162 h 1200150"/>
              <a:gd name="connsiteX44" fmla="*/ 2109445 w 2114550"/>
              <a:gd name="connsiteY44" fmla="*/ 607387 h 1200150"/>
              <a:gd name="connsiteX45" fmla="*/ 2111350 w 2114550"/>
              <a:gd name="connsiteY45" fmla="*/ 56928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114550" h="1200150">
                <a:moveTo>
                  <a:pt x="2111350" y="569287"/>
                </a:moveTo>
                <a:cubicBezTo>
                  <a:pt x="2039913" y="472132"/>
                  <a:pt x="1971333" y="371167"/>
                  <a:pt x="1875130" y="294967"/>
                </a:cubicBezTo>
                <a:lnTo>
                  <a:pt x="1875130" y="294967"/>
                </a:lnTo>
                <a:lnTo>
                  <a:pt x="1875130" y="294967"/>
                </a:lnTo>
                <a:cubicBezTo>
                  <a:pt x="1837030" y="249247"/>
                  <a:pt x="1793215" y="215909"/>
                  <a:pt x="1732255" y="205432"/>
                </a:cubicBezTo>
                <a:cubicBezTo>
                  <a:pt x="1697965" y="199717"/>
                  <a:pt x="1663675" y="188287"/>
                  <a:pt x="1629385" y="179714"/>
                </a:cubicBezTo>
                <a:cubicBezTo>
                  <a:pt x="1530325" y="53032"/>
                  <a:pt x="1399833" y="-6976"/>
                  <a:pt x="1238860" y="644"/>
                </a:cubicBezTo>
                <a:cubicBezTo>
                  <a:pt x="1097890" y="17789"/>
                  <a:pt x="960730" y="51127"/>
                  <a:pt x="828333" y="102562"/>
                </a:cubicBezTo>
                <a:cubicBezTo>
                  <a:pt x="779755" y="113992"/>
                  <a:pt x="730225" y="119707"/>
                  <a:pt x="684505" y="139709"/>
                </a:cubicBezTo>
                <a:cubicBezTo>
                  <a:pt x="597828" y="163522"/>
                  <a:pt x="515913" y="195907"/>
                  <a:pt x="447333" y="255914"/>
                </a:cubicBezTo>
                <a:cubicBezTo>
                  <a:pt x="407328" y="291157"/>
                  <a:pt x="390183" y="346402"/>
                  <a:pt x="407328" y="383549"/>
                </a:cubicBezTo>
                <a:cubicBezTo>
                  <a:pt x="428283" y="428317"/>
                  <a:pt x="426378" y="471179"/>
                  <a:pt x="400660" y="514042"/>
                </a:cubicBezTo>
                <a:cubicBezTo>
                  <a:pt x="388278" y="508327"/>
                  <a:pt x="374943" y="501659"/>
                  <a:pt x="362560" y="495944"/>
                </a:cubicBezTo>
                <a:cubicBezTo>
                  <a:pt x="321603" y="460702"/>
                  <a:pt x="281598" y="424507"/>
                  <a:pt x="239688" y="390217"/>
                </a:cubicBezTo>
                <a:cubicBezTo>
                  <a:pt x="193015" y="353069"/>
                  <a:pt x="140628" y="327352"/>
                  <a:pt x="80620" y="320684"/>
                </a:cubicBezTo>
                <a:cubicBezTo>
                  <a:pt x="9183" y="313064"/>
                  <a:pt x="-9867" y="331162"/>
                  <a:pt x="4420" y="402599"/>
                </a:cubicBezTo>
                <a:cubicBezTo>
                  <a:pt x="23470" y="495944"/>
                  <a:pt x="38710" y="589289"/>
                  <a:pt x="20613" y="685492"/>
                </a:cubicBezTo>
                <a:cubicBezTo>
                  <a:pt x="20613" y="688349"/>
                  <a:pt x="20613" y="692159"/>
                  <a:pt x="20613" y="695017"/>
                </a:cubicBezTo>
                <a:cubicBezTo>
                  <a:pt x="20613" y="695017"/>
                  <a:pt x="20613" y="695017"/>
                  <a:pt x="20613" y="695017"/>
                </a:cubicBezTo>
                <a:cubicBezTo>
                  <a:pt x="20613" y="701684"/>
                  <a:pt x="19660" y="707399"/>
                  <a:pt x="19660" y="714067"/>
                </a:cubicBezTo>
                <a:cubicBezTo>
                  <a:pt x="9183" y="780742"/>
                  <a:pt x="5373" y="847417"/>
                  <a:pt x="29185" y="913139"/>
                </a:cubicBezTo>
                <a:cubicBezTo>
                  <a:pt x="58713" y="982672"/>
                  <a:pt x="111100" y="993149"/>
                  <a:pt x="164440" y="941714"/>
                </a:cubicBezTo>
                <a:cubicBezTo>
                  <a:pt x="230163" y="877897"/>
                  <a:pt x="295885" y="814079"/>
                  <a:pt x="361608" y="751214"/>
                </a:cubicBezTo>
                <a:cubicBezTo>
                  <a:pt x="375895" y="741689"/>
                  <a:pt x="391135" y="732164"/>
                  <a:pt x="409233" y="730259"/>
                </a:cubicBezTo>
                <a:cubicBezTo>
                  <a:pt x="409233" y="730259"/>
                  <a:pt x="409233" y="730259"/>
                  <a:pt x="409233" y="730259"/>
                </a:cubicBezTo>
                <a:lnTo>
                  <a:pt x="409233" y="730259"/>
                </a:lnTo>
                <a:cubicBezTo>
                  <a:pt x="421615" y="727402"/>
                  <a:pt x="433998" y="725497"/>
                  <a:pt x="446380" y="722639"/>
                </a:cubicBezTo>
                <a:cubicBezTo>
                  <a:pt x="435903" y="749309"/>
                  <a:pt x="432093" y="793124"/>
                  <a:pt x="413043" y="800744"/>
                </a:cubicBezTo>
                <a:cubicBezTo>
                  <a:pt x="365418" y="819794"/>
                  <a:pt x="380658" y="852179"/>
                  <a:pt x="378753" y="883612"/>
                </a:cubicBezTo>
                <a:cubicBezTo>
                  <a:pt x="364465" y="926474"/>
                  <a:pt x="294933" y="947429"/>
                  <a:pt x="331128" y="1009342"/>
                </a:cubicBezTo>
                <a:cubicBezTo>
                  <a:pt x="333033" y="1012199"/>
                  <a:pt x="330175" y="1018867"/>
                  <a:pt x="327318" y="1022677"/>
                </a:cubicBezTo>
                <a:cubicBezTo>
                  <a:pt x="295885" y="1058872"/>
                  <a:pt x="324460" y="1076969"/>
                  <a:pt x="350178" y="1091257"/>
                </a:cubicBezTo>
                <a:cubicBezTo>
                  <a:pt x="447333" y="1147454"/>
                  <a:pt x="552108" y="1177934"/>
                  <a:pt x="665455" y="1167457"/>
                </a:cubicBezTo>
                <a:cubicBezTo>
                  <a:pt x="684505" y="1166504"/>
                  <a:pt x="703555" y="1163647"/>
                  <a:pt x="721653" y="1165552"/>
                </a:cubicBezTo>
                <a:cubicBezTo>
                  <a:pt x="819760" y="1173172"/>
                  <a:pt x="917868" y="1165552"/>
                  <a:pt x="1015023" y="1150312"/>
                </a:cubicBezTo>
                <a:cubicBezTo>
                  <a:pt x="1107415" y="1135072"/>
                  <a:pt x="1196950" y="1104592"/>
                  <a:pt x="1298868" y="1096972"/>
                </a:cubicBezTo>
                <a:cubicBezTo>
                  <a:pt x="1267435" y="1116974"/>
                  <a:pt x="1242670" y="1132214"/>
                  <a:pt x="1210285" y="1152217"/>
                </a:cubicBezTo>
                <a:cubicBezTo>
                  <a:pt x="1252195" y="1156027"/>
                  <a:pt x="1285533" y="1144597"/>
                  <a:pt x="1330300" y="1156979"/>
                </a:cubicBezTo>
                <a:cubicBezTo>
                  <a:pt x="1291248" y="1171267"/>
                  <a:pt x="1264578" y="1181744"/>
                  <a:pt x="1229335" y="1194127"/>
                </a:cubicBezTo>
                <a:cubicBezTo>
                  <a:pt x="1323633" y="1217939"/>
                  <a:pt x="1407453" y="1213177"/>
                  <a:pt x="1487463" y="1183649"/>
                </a:cubicBezTo>
                <a:cubicBezTo>
                  <a:pt x="1664628" y="1116974"/>
                  <a:pt x="1811313" y="1013152"/>
                  <a:pt x="1894180" y="835034"/>
                </a:cubicBezTo>
                <a:cubicBezTo>
                  <a:pt x="1898943" y="829319"/>
                  <a:pt x="1903705" y="823604"/>
                  <a:pt x="1908468" y="817889"/>
                </a:cubicBezTo>
                <a:cubicBezTo>
                  <a:pt x="1942758" y="790267"/>
                  <a:pt x="1973238" y="757882"/>
                  <a:pt x="2016100" y="741689"/>
                </a:cubicBezTo>
                <a:cubicBezTo>
                  <a:pt x="2030388" y="735974"/>
                  <a:pt x="2038008" y="724544"/>
                  <a:pt x="2045628" y="712162"/>
                </a:cubicBezTo>
                <a:cubicBezTo>
                  <a:pt x="2066583" y="676919"/>
                  <a:pt x="2087538" y="641677"/>
                  <a:pt x="2109445" y="607387"/>
                </a:cubicBezTo>
                <a:cubicBezTo>
                  <a:pt x="2118018" y="595004"/>
                  <a:pt x="2121828" y="583574"/>
                  <a:pt x="2111350" y="56928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Graphic 23">
            <a:extLst>
              <a:ext uri="{FF2B5EF4-FFF2-40B4-BE49-F238E27FC236}">
                <a16:creationId xmlns:a16="http://schemas.microsoft.com/office/drawing/2014/main" id="{266DD11C-82B2-4786-AC27-B38F447D32E9}"/>
              </a:ext>
            </a:extLst>
          </p:cNvPr>
          <p:cNvSpPr/>
          <p:nvPr/>
        </p:nvSpPr>
        <p:spPr>
          <a:xfrm rot="1615291">
            <a:off x="9946402" y="2313008"/>
            <a:ext cx="742765" cy="367176"/>
          </a:xfrm>
          <a:custGeom>
            <a:avLst/>
            <a:gdLst>
              <a:gd name="connsiteX0" fmla="*/ 2195827 w 2195826"/>
              <a:gd name="connsiteY0" fmla="*/ 448239 h 1085477"/>
              <a:gd name="connsiteX1" fmla="*/ 2195827 w 2195826"/>
              <a:gd name="connsiteY1" fmla="*/ 461957 h 1085477"/>
              <a:gd name="connsiteX2" fmla="*/ 2189749 w 2195826"/>
              <a:gd name="connsiteY2" fmla="*/ 490937 h 1085477"/>
              <a:gd name="connsiteX3" fmla="*/ 2186333 w 2195826"/>
              <a:gd name="connsiteY3" fmla="*/ 516432 h 1085477"/>
              <a:gd name="connsiteX4" fmla="*/ 2161388 w 2195826"/>
              <a:gd name="connsiteY4" fmla="*/ 559713 h 1085477"/>
              <a:gd name="connsiteX5" fmla="*/ 2142434 w 2195826"/>
              <a:gd name="connsiteY5" fmla="*/ 583955 h 1085477"/>
              <a:gd name="connsiteX6" fmla="*/ 2123789 w 2195826"/>
              <a:gd name="connsiteY6" fmla="*/ 604402 h 1085477"/>
              <a:gd name="connsiteX7" fmla="*/ 2100337 w 2195826"/>
              <a:gd name="connsiteY7" fmla="*/ 626635 h 1085477"/>
              <a:gd name="connsiteX8" fmla="*/ 2069520 w 2195826"/>
              <a:gd name="connsiteY8" fmla="*/ 649297 h 1085477"/>
              <a:gd name="connsiteX9" fmla="*/ 2038806 w 2195826"/>
              <a:gd name="connsiteY9" fmla="*/ 672680 h 1085477"/>
              <a:gd name="connsiteX10" fmla="*/ 1999799 w 2195826"/>
              <a:gd name="connsiteY10" fmla="*/ 699514 h 1085477"/>
              <a:gd name="connsiteX11" fmla="*/ 1971781 w 2195826"/>
              <a:gd name="connsiteY11" fmla="*/ 718194 h 1085477"/>
              <a:gd name="connsiteX12" fmla="*/ 1937444 w 2195826"/>
              <a:gd name="connsiteY12" fmla="*/ 741405 h 1085477"/>
              <a:gd name="connsiteX13" fmla="*/ 1893201 w 2195826"/>
              <a:gd name="connsiteY13" fmla="*/ 770694 h 1085477"/>
              <a:gd name="connsiteX14" fmla="*/ 1858058 w 2195826"/>
              <a:gd name="connsiteY14" fmla="*/ 789596 h 1085477"/>
              <a:gd name="connsiteX15" fmla="*/ 1828374 w 2195826"/>
              <a:gd name="connsiteY15" fmla="*/ 805992 h 1085477"/>
              <a:gd name="connsiteX16" fmla="*/ 1815171 w 2195826"/>
              <a:gd name="connsiteY16" fmla="*/ 822096 h 1085477"/>
              <a:gd name="connsiteX17" fmla="*/ 1808132 w 2195826"/>
              <a:gd name="connsiteY17" fmla="*/ 873876 h 1085477"/>
              <a:gd name="connsiteX18" fmla="*/ 1770860 w 2195826"/>
              <a:gd name="connsiteY18" fmla="*/ 984131 h 1085477"/>
              <a:gd name="connsiteX19" fmla="*/ 1738446 w 2195826"/>
              <a:gd name="connsiteY19" fmla="*/ 996303 h 1085477"/>
              <a:gd name="connsiteX20" fmla="*/ 1734017 w 2195826"/>
              <a:gd name="connsiteY20" fmla="*/ 991084 h 1085477"/>
              <a:gd name="connsiteX21" fmla="*/ 1730051 w 2195826"/>
              <a:gd name="connsiteY21" fmla="*/ 897722 h 1085477"/>
              <a:gd name="connsiteX22" fmla="*/ 1732351 w 2195826"/>
              <a:gd name="connsiteY22" fmla="*/ 862871 h 1085477"/>
              <a:gd name="connsiteX23" fmla="*/ 1716265 w 2195826"/>
              <a:gd name="connsiteY23" fmla="*/ 849033 h 1085477"/>
              <a:gd name="connsiteX24" fmla="*/ 1648845 w 2195826"/>
              <a:gd name="connsiteY24" fmla="*/ 868038 h 1085477"/>
              <a:gd name="connsiteX25" fmla="*/ 1574008 w 2195826"/>
              <a:gd name="connsiteY25" fmla="*/ 885310 h 1085477"/>
              <a:gd name="connsiteX26" fmla="*/ 1517610 w 2195826"/>
              <a:gd name="connsiteY26" fmla="*/ 895782 h 1085477"/>
              <a:gd name="connsiteX27" fmla="*/ 1440370 w 2195826"/>
              <a:gd name="connsiteY27" fmla="*/ 932299 h 1085477"/>
              <a:gd name="connsiteX28" fmla="*/ 1355078 w 2195826"/>
              <a:gd name="connsiteY28" fmla="*/ 1005093 h 1085477"/>
              <a:gd name="connsiteX29" fmla="*/ 1222779 w 2195826"/>
              <a:gd name="connsiteY29" fmla="*/ 1073303 h 1085477"/>
              <a:gd name="connsiteX30" fmla="*/ 1141916 w 2195826"/>
              <a:gd name="connsiteY30" fmla="*/ 1085475 h 1085477"/>
              <a:gd name="connsiteX31" fmla="*/ 1136044 w 2195826"/>
              <a:gd name="connsiteY31" fmla="*/ 1084273 h 1085477"/>
              <a:gd name="connsiteX32" fmla="*/ 1135272 w 2195826"/>
              <a:gd name="connsiteY32" fmla="*/ 1081750 h 1085477"/>
              <a:gd name="connsiteX33" fmla="*/ 1200958 w 2195826"/>
              <a:gd name="connsiteY33" fmla="*/ 1035704 h 1085477"/>
              <a:gd name="connsiteX34" fmla="*/ 1182880 w 2195826"/>
              <a:gd name="connsiteY34" fmla="*/ 1041164 h 1085477"/>
              <a:gd name="connsiteX35" fmla="*/ 1180991 w 2195826"/>
              <a:gd name="connsiteY35" fmla="*/ 1038674 h 1085477"/>
              <a:gd name="connsiteX36" fmla="*/ 1218761 w 2195826"/>
              <a:gd name="connsiteY36" fmla="*/ 994552 h 1085477"/>
              <a:gd name="connsiteX37" fmla="*/ 1158329 w 2195826"/>
              <a:gd name="connsiteY37" fmla="*/ 1003531 h 1085477"/>
              <a:gd name="connsiteX38" fmla="*/ 1195533 w 2195826"/>
              <a:gd name="connsiteY38" fmla="*/ 959803 h 1085477"/>
              <a:gd name="connsiteX39" fmla="*/ 1194571 w 2195826"/>
              <a:gd name="connsiteY39" fmla="*/ 957846 h 1085477"/>
              <a:gd name="connsiteX40" fmla="*/ 1151736 w 2195826"/>
              <a:gd name="connsiteY40" fmla="*/ 971203 h 1085477"/>
              <a:gd name="connsiteX41" fmla="*/ 1116696 w 2195826"/>
              <a:gd name="connsiteY41" fmla="*/ 977006 h 1085477"/>
              <a:gd name="connsiteX42" fmla="*/ 1106360 w 2195826"/>
              <a:gd name="connsiteY42" fmla="*/ 971186 h 1085477"/>
              <a:gd name="connsiteX43" fmla="*/ 1113485 w 2195826"/>
              <a:gd name="connsiteY43" fmla="*/ 962430 h 1085477"/>
              <a:gd name="connsiteX44" fmla="*/ 1147993 w 2195826"/>
              <a:gd name="connsiteY44" fmla="*/ 933604 h 1085477"/>
              <a:gd name="connsiteX45" fmla="*/ 1136886 w 2195826"/>
              <a:gd name="connsiteY45" fmla="*/ 924007 h 1085477"/>
              <a:gd name="connsiteX46" fmla="*/ 1153453 w 2195826"/>
              <a:gd name="connsiteY46" fmla="*/ 918239 h 1085477"/>
              <a:gd name="connsiteX47" fmla="*/ 1192940 w 2195826"/>
              <a:gd name="connsiteY47" fmla="*/ 893894 h 1085477"/>
              <a:gd name="connsiteX48" fmla="*/ 1181867 w 2195826"/>
              <a:gd name="connsiteY48" fmla="*/ 888846 h 1085477"/>
              <a:gd name="connsiteX49" fmla="*/ 1177386 w 2195826"/>
              <a:gd name="connsiteY49" fmla="*/ 884039 h 1085477"/>
              <a:gd name="connsiteX50" fmla="*/ 1181832 w 2195826"/>
              <a:gd name="connsiteY50" fmla="*/ 878271 h 1085477"/>
              <a:gd name="connsiteX51" fmla="*/ 1196013 w 2195826"/>
              <a:gd name="connsiteY51" fmla="*/ 869876 h 1085477"/>
              <a:gd name="connsiteX52" fmla="*/ 1184854 w 2195826"/>
              <a:gd name="connsiteY52" fmla="*/ 859454 h 1085477"/>
              <a:gd name="connsiteX53" fmla="*/ 1204700 w 2195826"/>
              <a:gd name="connsiteY53" fmla="*/ 855849 h 1085477"/>
              <a:gd name="connsiteX54" fmla="*/ 1220255 w 2195826"/>
              <a:gd name="connsiteY54" fmla="*/ 843883 h 1085477"/>
              <a:gd name="connsiteX55" fmla="*/ 1208890 w 2195826"/>
              <a:gd name="connsiteY55" fmla="*/ 841342 h 1085477"/>
              <a:gd name="connsiteX56" fmla="*/ 1138551 w 2195826"/>
              <a:gd name="connsiteY56" fmla="*/ 826697 h 1085477"/>
              <a:gd name="connsiteX57" fmla="*/ 1093553 w 2195826"/>
              <a:gd name="connsiteY57" fmla="*/ 816379 h 1085477"/>
              <a:gd name="connsiteX58" fmla="*/ 1017102 w 2195826"/>
              <a:gd name="connsiteY58" fmla="*/ 797511 h 1085477"/>
              <a:gd name="connsiteX59" fmla="*/ 937630 w 2195826"/>
              <a:gd name="connsiteY59" fmla="*/ 789940 h 1085477"/>
              <a:gd name="connsiteX60" fmla="*/ 827289 w 2195826"/>
              <a:gd name="connsiteY60" fmla="*/ 795108 h 1085477"/>
              <a:gd name="connsiteX61" fmla="*/ 817984 w 2195826"/>
              <a:gd name="connsiteY61" fmla="*/ 780446 h 1085477"/>
              <a:gd name="connsiteX62" fmla="*/ 817143 w 2195826"/>
              <a:gd name="connsiteY62" fmla="*/ 778437 h 1085477"/>
              <a:gd name="connsiteX63" fmla="*/ 807288 w 2195826"/>
              <a:gd name="connsiteY63" fmla="*/ 779484 h 1085477"/>
              <a:gd name="connsiteX64" fmla="*/ 748247 w 2195826"/>
              <a:gd name="connsiteY64" fmla="*/ 790146 h 1085477"/>
              <a:gd name="connsiteX65" fmla="*/ 682990 w 2195826"/>
              <a:gd name="connsiteY65" fmla="*/ 798885 h 1085477"/>
              <a:gd name="connsiteX66" fmla="*/ 651864 w 2195826"/>
              <a:gd name="connsiteY66" fmla="*/ 788618 h 1085477"/>
              <a:gd name="connsiteX67" fmla="*/ 648499 w 2195826"/>
              <a:gd name="connsiteY67" fmla="*/ 782351 h 1085477"/>
              <a:gd name="connsiteX68" fmla="*/ 653512 w 2195826"/>
              <a:gd name="connsiteY68" fmla="*/ 778918 h 1085477"/>
              <a:gd name="connsiteX69" fmla="*/ 682389 w 2195826"/>
              <a:gd name="connsiteY69" fmla="*/ 768565 h 1085477"/>
              <a:gd name="connsiteX70" fmla="*/ 700295 w 2195826"/>
              <a:gd name="connsiteY70" fmla="*/ 759106 h 1085477"/>
              <a:gd name="connsiteX71" fmla="*/ 711060 w 2195826"/>
              <a:gd name="connsiteY71" fmla="*/ 743929 h 1085477"/>
              <a:gd name="connsiteX72" fmla="*/ 697858 w 2195826"/>
              <a:gd name="connsiteY72" fmla="*/ 741405 h 1085477"/>
              <a:gd name="connsiteX73" fmla="*/ 697772 w 2195826"/>
              <a:gd name="connsiteY73" fmla="*/ 738349 h 1085477"/>
              <a:gd name="connsiteX74" fmla="*/ 748710 w 2195826"/>
              <a:gd name="connsiteY74" fmla="*/ 725919 h 1085477"/>
              <a:gd name="connsiteX75" fmla="*/ 728623 w 2195826"/>
              <a:gd name="connsiteY75" fmla="*/ 717610 h 1085477"/>
              <a:gd name="connsiteX76" fmla="*/ 728400 w 2195826"/>
              <a:gd name="connsiteY76" fmla="*/ 714382 h 1085477"/>
              <a:gd name="connsiteX77" fmla="*/ 776626 w 2195826"/>
              <a:gd name="connsiteY77" fmla="*/ 690501 h 1085477"/>
              <a:gd name="connsiteX78" fmla="*/ 779922 w 2195826"/>
              <a:gd name="connsiteY78" fmla="*/ 681642 h 1085477"/>
              <a:gd name="connsiteX79" fmla="*/ 791751 w 2195826"/>
              <a:gd name="connsiteY79" fmla="*/ 668217 h 1085477"/>
              <a:gd name="connsiteX80" fmla="*/ 795047 w 2195826"/>
              <a:gd name="connsiteY80" fmla="*/ 664525 h 1085477"/>
              <a:gd name="connsiteX81" fmla="*/ 809520 w 2195826"/>
              <a:gd name="connsiteY81" fmla="*/ 658362 h 1085477"/>
              <a:gd name="connsiteX82" fmla="*/ 837161 w 2195826"/>
              <a:gd name="connsiteY82" fmla="*/ 644198 h 1085477"/>
              <a:gd name="connsiteX83" fmla="*/ 815151 w 2195826"/>
              <a:gd name="connsiteY83" fmla="*/ 634790 h 1085477"/>
              <a:gd name="connsiteX84" fmla="*/ 706012 w 2195826"/>
              <a:gd name="connsiteY84" fmla="*/ 628832 h 1085477"/>
              <a:gd name="connsiteX85" fmla="*/ 538089 w 2195826"/>
              <a:gd name="connsiteY85" fmla="*/ 693214 h 1085477"/>
              <a:gd name="connsiteX86" fmla="*/ 339452 w 2195826"/>
              <a:gd name="connsiteY86" fmla="*/ 772445 h 1085477"/>
              <a:gd name="connsiteX87" fmla="*/ 173589 w 2195826"/>
              <a:gd name="connsiteY87" fmla="*/ 821461 h 1085477"/>
              <a:gd name="connsiteX88" fmla="*/ 62836 w 2195826"/>
              <a:gd name="connsiteY88" fmla="*/ 809683 h 1085477"/>
              <a:gd name="connsiteX89" fmla="*/ 38783 w 2195826"/>
              <a:gd name="connsiteY89" fmla="*/ 801666 h 1085477"/>
              <a:gd name="connsiteX90" fmla="*/ 16155 w 2195826"/>
              <a:gd name="connsiteY90" fmla="*/ 795537 h 1085477"/>
              <a:gd name="connsiteX91" fmla="*/ 32191 w 2195826"/>
              <a:gd name="connsiteY91" fmla="*/ 777665 h 1085477"/>
              <a:gd name="connsiteX92" fmla="*/ 53840 w 2195826"/>
              <a:gd name="connsiteY92" fmla="*/ 767570 h 1085477"/>
              <a:gd name="connsiteX93" fmla="*/ 48655 w 2195826"/>
              <a:gd name="connsiteY93" fmla="*/ 762968 h 1085477"/>
              <a:gd name="connsiteX94" fmla="*/ 7297 w 2195826"/>
              <a:gd name="connsiteY94" fmla="*/ 747998 h 1085477"/>
              <a:gd name="connsiteX95" fmla="*/ 0 w 2195826"/>
              <a:gd name="connsiteY95" fmla="*/ 743225 h 1085477"/>
              <a:gd name="connsiteX96" fmla="*/ 8206 w 2195826"/>
              <a:gd name="connsiteY96" fmla="*/ 738641 h 1085477"/>
              <a:gd name="connsiteX97" fmla="*/ 37204 w 2195826"/>
              <a:gd name="connsiteY97" fmla="*/ 735104 h 1085477"/>
              <a:gd name="connsiteX98" fmla="*/ 81893 w 2195826"/>
              <a:gd name="connsiteY98" fmla="*/ 702416 h 1085477"/>
              <a:gd name="connsiteX99" fmla="*/ 60518 w 2195826"/>
              <a:gd name="connsiteY99" fmla="*/ 692424 h 1085477"/>
              <a:gd name="connsiteX100" fmla="*/ 68004 w 2195826"/>
              <a:gd name="connsiteY100" fmla="*/ 688578 h 1085477"/>
              <a:gd name="connsiteX101" fmla="*/ 169812 w 2195826"/>
              <a:gd name="connsiteY101" fmla="*/ 658585 h 1085477"/>
              <a:gd name="connsiteX102" fmla="*/ 248322 w 2195826"/>
              <a:gd name="connsiteY102" fmla="*/ 630635 h 1085477"/>
              <a:gd name="connsiteX103" fmla="*/ 300377 w 2195826"/>
              <a:gd name="connsiteY103" fmla="*/ 603767 h 1085477"/>
              <a:gd name="connsiteX104" fmla="*/ 284479 w 2195826"/>
              <a:gd name="connsiteY104" fmla="*/ 602222 h 1085477"/>
              <a:gd name="connsiteX105" fmla="*/ 150927 w 2195826"/>
              <a:gd name="connsiteY105" fmla="*/ 599148 h 1085477"/>
              <a:gd name="connsiteX106" fmla="*/ 85773 w 2195826"/>
              <a:gd name="connsiteY106" fmla="*/ 588916 h 1085477"/>
              <a:gd name="connsiteX107" fmla="*/ 77051 w 2195826"/>
              <a:gd name="connsiteY107" fmla="*/ 583285 h 1085477"/>
              <a:gd name="connsiteX108" fmla="*/ 85842 w 2195826"/>
              <a:gd name="connsiteY108" fmla="*/ 578426 h 1085477"/>
              <a:gd name="connsiteX109" fmla="*/ 158000 w 2195826"/>
              <a:gd name="connsiteY109" fmla="*/ 566975 h 1085477"/>
              <a:gd name="connsiteX110" fmla="*/ 215170 w 2195826"/>
              <a:gd name="connsiteY110" fmla="*/ 556228 h 1085477"/>
              <a:gd name="connsiteX111" fmla="*/ 269508 w 2195826"/>
              <a:gd name="connsiteY111" fmla="*/ 538081 h 1085477"/>
              <a:gd name="connsiteX112" fmla="*/ 313511 w 2195826"/>
              <a:gd name="connsiteY112" fmla="*/ 528243 h 1085477"/>
              <a:gd name="connsiteX113" fmla="*/ 330026 w 2195826"/>
              <a:gd name="connsiteY113" fmla="*/ 524312 h 1085477"/>
              <a:gd name="connsiteX114" fmla="*/ 329546 w 2195826"/>
              <a:gd name="connsiteY114" fmla="*/ 522801 h 1085477"/>
              <a:gd name="connsiteX115" fmla="*/ 304514 w 2195826"/>
              <a:gd name="connsiteY115" fmla="*/ 521221 h 1085477"/>
              <a:gd name="connsiteX116" fmla="*/ 304446 w 2195826"/>
              <a:gd name="connsiteY116" fmla="*/ 517977 h 1085477"/>
              <a:gd name="connsiteX117" fmla="*/ 415027 w 2195826"/>
              <a:gd name="connsiteY117" fmla="*/ 503675 h 1085477"/>
              <a:gd name="connsiteX118" fmla="*/ 202020 w 2195826"/>
              <a:gd name="connsiteY118" fmla="*/ 500225 h 1085477"/>
              <a:gd name="connsiteX119" fmla="*/ 208818 w 2195826"/>
              <a:gd name="connsiteY119" fmla="*/ 493306 h 1085477"/>
              <a:gd name="connsiteX120" fmla="*/ 227137 w 2195826"/>
              <a:gd name="connsiteY120" fmla="*/ 486490 h 1085477"/>
              <a:gd name="connsiteX121" fmla="*/ 324670 w 2195826"/>
              <a:gd name="connsiteY121" fmla="*/ 472223 h 1085477"/>
              <a:gd name="connsiteX122" fmla="*/ 389309 w 2195826"/>
              <a:gd name="connsiteY122" fmla="*/ 463845 h 1085477"/>
              <a:gd name="connsiteX123" fmla="*/ 351865 w 2195826"/>
              <a:gd name="connsiteY123" fmla="*/ 444256 h 1085477"/>
              <a:gd name="connsiteX124" fmla="*/ 339091 w 2195826"/>
              <a:gd name="connsiteY124" fmla="*/ 439500 h 1085477"/>
              <a:gd name="connsiteX125" fmla="*/ 315691 w 2195826"/>
              <a:gd name="connsiteY125" fmla="*/ 434384 h 1085477"/>
              <a:gd name="connsiteX126" fmla="*/ 260855 w 2195826"/>
              <a:gd name="connsiteY126" fmla="*/ 415087 h 1085477"/>
              <a:gd name="connsiteX127" fmla="*/ 254228 w 2195826"/>
              <a:gd name="connsiteY127" fmla="*/ 406366 h 1085477"/>
              <a:gd name="connsiteX128" fmla="*/ 261164 w 2195826"/>
              <a:gd name="connsiteY128" fmla="*/ 397987 h 1085477"/>
              <a:gd name="connsiteX129" fmla="*/ 291157 w 2195826"/>
              <a:gd name="connsiteY129" fmla="*/ 388201 h 1085477"/>
              <a:gd name="connsiteX130" fmla="*/ 315245 w 2195826"/>
              <a:gd name="connsiteY130" fmla="*/ 384510 h 1085477"/>
              <a:gd name="connsiteX131" fmla="*/ 316103 w 2195826"/>
              <a:gd name="connsiteY131" fmla="*/ 382261 h 1085477"/>
              <a:gd name="connsiteX132" fmla="*/ 309665 w 2195826"/>
              <a:gd name="connsiteY132" fmla="*/ 377076 h 1085477"/>
              <a:gd name="connsiteX133" fmla="*/ 305064 w 2195826"/>
              <a:gd name="connsiteY133" fmla="*/ 373111 h 1085477"/>
              <a:gd name="connsiteX134" fmla="*/ 295346 w 2195826"/>
              <a:gd name="connsiteY134" fmla="*/ 359651 h 1085477"/>
              <a:gd name="connsiteX135" fmla="*/ 288462 w 2195826"/>
              <a:gd name="connsiteY135" fmla="*/ 347513 h 1085477"/>
              <a:gd name="connsiteX136" fmla="*/ 295793 w 2195826"/>
              <a:gd name="connsiteY136" fmla="*/ 329743 h 1085477"/>
              <a:gd name="connsiteX137" fmla="*/ 271002 w 2195826"/>
              <a:gd name="connsiteY137" fmla="*/ 322739 h 1085477"/>
              <a:gd name="connsiteX138" fmla="*/ 266075 w 2195826"/>
              <a:gd name="connsiteY138" fmla="*/ 311579 h 1085477"/>
              <a:gd name="connsiteX139" fmla="*/ 267499 w 2195826"/>
              <a:gd name="connsiteY139" fmla="*/ 309983 h 1085477"/>
              <a:gd name="connsiteX140" fmla="*/ 238468 w 2195826"/>
              <a:gd name="connsiteY140" fmla="*/ 280075 h 1085477"/>
              <a:gd name="connsiteX141" fmla="*/ 196096 w 2195826"/>
              <a:gd name="connsiteY141" fmla="*/ 262238 h 1085477"/>
              <a:gd name="connsiteX142" fmla="*/ 183924 w 2195826"/>
              <a:gd name="connsiteY142" fmla="*/ 263354 h 1085477"/>
              <a:gd name="connsiteX143" fmla="*/ 183134 w 2195826"/>
              <a:gd name="connsiteY143" fmla="*/ 260315 h 1085477"/>
              <a:gd name="connsiteX144" fmla="*/ 194981 w 2195826"/>
              <a:gd name="connsiteY144" fmla="*/ 256366 h 1085477"/>
              <a:gd name="connsiteX145" fmla="*/ 209556 w 2195826"/>
              <a:gd name="connsiteY145" fmla="*/ 251937 h 1085477"/>
              <a:gd name="connsiteX146" fmla="*/ 237403 w 2195826"/>
              <a:gd name="connsiteY146" fmla="*/ 247267 h 1085477"/>
              <a:gd name="connsiteX147" fmla="*/ 268736 w 2195826"/>
              <a:gd name="connsiteY147" fmla="*/ 255988 h 1085477"/>
              <a:gd name="connsiteX148" fmla="*/ 375454 w 2195826"/>
              <a:gd name="connsiteY148" fmla="*/ 276779 h 1085477"/>
              <a:gd name="connsiteX149" fmla="*/ 411524 w 2195826"/>
              <a:gd name="connsiteY149" fmla="*/ 283320 h 1085477"/>
              <a:gd name="connsiteX150" fmla="*/ 412572 w 2195826"/>
              <a:gd name="connsiteY150" fmla="*/ 280127 h 1085477"/>
              <a:gd name="connsiteX151" fmla="*/ 387369 w 2195826"/>
              <a:gd name="connsiteY151" fmla="*/ 269586 h 1085477"/>
              <a:gd name="connsiteX152" fmla="*/ 272255 w 2195826"/>
              <a:gd name="connsiteY152" fmla="*/ 239318 h 1085477"/>
              <a:gd name="connsiteX153" fmla="*/ 154910 w 2195826"/>
              <a:gd name="connsiteY153" fmla="*/ 202372 h 1085477"/>
              <a:gd name="connsiteX154" fmla="*/ 119972 w 2195826"/>
              <a:gd name="connsiteY154" fmla="*/ 190749 h 1085477"/>
              <a:gd name="connsiteX155" fmla="*/ 114753 w 2195826"/>
              <a:gd name="connsiteY155" fmla="*/ 185942 h 1085477"/>
              <a:gd name="connsiteX156" fmla="*/ 118908 w 2195826"/>
              <a:gd name="connsiteY156" fmla="*/ 182714 h 1085477"/>
              <a:gd name="connsiteX157" fmla="*/ 190328 w 2195826"/>
              <a:gd name="connsiteY157" fmla="*/ 174559 h 1085477"/>
              <a:gd name="connsiteX158" fmla="*/ 275208 w 2195826"/>
              <a:gd name="connsiteY158" fmla="*/ 175555 h 1085477"/>
              <a:gd name="connsiteX159" fmla="*/ 282178 w 2195826"/>
              <a:gd name="connsiteY159" fmla="*/ 175555 h 1085477"/>
              <a:gd name="connsiteX160" fmla="*/ 272873 w 2195826"/>
              <a:gd name="connsiteY160" fmla="*/ 170645 h 1085477"/>
              <a:gd name="connsiteX161" fmla="*/ 211599 w 2195826"/>
              <a:gd name="connsiteY161" fmla="*/ 147176 h 1085477"/>
              <a:gd name="connsiteX162" fmla="*/ 142823 w 2195826"/>
              <a:gd name="connsiteY162" fmla="*/ 124376 h 1085477"/>
              <a:gd name="connsiteX163" fmla="*/ 112693 w 2195826"/>
              <a:gd name="connsiteY163" fmla="*/ 107208 h 1085477"/>
              <a:gd name="connsiteX164" fmla="*/ 124659 w 2195826"/>
              <a:gd name="connsiteY164" fmla="*/ 103877 h 1085477"/>
              <a:gd name="connsiteX165" fmla="*/ 138943 w 2195826"/>
              <a:gd name="connsiteY165" fmla="*/ 100512 h 1085477"/>
              <a:gd name="connsiteX166" fmla="*/ 129432 w 2195826"/>
              <a:gd name="connsiteY166" fmla="*/ 88408 h 1085477"/>
              <a:gd name="connsiteX167" fmla="*/ 129346 w 2195826"/>
              <a:gd name="connsiteY167" fmla="*/ 73712 h 1085477"/>
              <a:gd name="connsiteX168" fmla="*/ 116195 w 2195826"/>
              <a:gd name="connsiteY168" fmla="*/ 39736 h 1085477"/>
              <a:gd name="connsiteX169" fmla="*/ 118084 w 2195826"/>
              <a:gd name="connsiteY169" fmla="*/ 34225 h 1085477"/>
              <a:gd name="connsiteX170" fmla="*/ 146257 w 2195826"/>
              <a:gd name="connsiteY170" fmla="*/ 17864 h 1085477"/>
              <a:gd name="connsiteX171" fmla="*/ 166807 w 2195826"/>
              <a:gd name="connsiteY171" fmla="*/ 17521 h 1085477"/>
              <a:gd name="connsiteX172" fmla="*/ 264272 w 2195826"/>
              <a:gd name="connsiteY172" fmla="*/ 31204 h 1085477"/>
              <a:gd name="connsiteX173" fmla="*/ 382991 w 2195826"/>
              <a:gd name="connsiteY173" fmla="*/ 72528 h 1085477"/>
              <a:gd name="connsiteX174" fmla="*/ 501933 w 2195826"/>
              <a:gd name="connsiteY174" fmla="*/ 125252 h 1085477"/>
              <a:gd name="connsiteX175" fmla="*/ 637047 w 2195826"/>
              <a:gd name="connsiteY175" fmla="*/ 218767 h 1085477"/>
              <a:gd name="connsiteX176" fmla="*/ 784729 w 2195826"/>
              <a:gd name="connsiteY176" fmla="*/ 328919 h 1085477"/>
              <a:gd name="connsiteX177" fmla="*/ 881146 w 2195826"/>
              <a:gd name="connsiteY177" fmla="*/ 340130 h 1085477"/>
              <a:gd name="connsiteX178" fmla="*/ 873386 w 2195826"/>
              <a:gd name="connsiteY178" fmla="*/ 335100 h 1085477"/>
              <a:gd name="connsiteX179" fmla="*/ 818946 w 2195826"/>
              <a:gd name="connsiteY179" fmla="*/ 295252 h 1085477"/>
              <a:gd name="connsiteX180" fmla="*/ 820130 w 2195826"/>
              <a:gd name="connsiteY180" fmla="*/ 278427 h 1085477"/>
              <a:gd name="connsiteX181" fmla="*/ 847960 w 2195826"/>
              <a:gd name="connsiteY181" fmla="*/ 263336 h 1085477"/>
              <a:gd name="connsiteX182" fmla="*/ 900993 w 2195826"/>
              <a:gd name="connsiteY182" fmla="*/ 213943 h 1085477"/>
              <a:gd name="connsiteX183" fmla="*/ 907088 w 2195826"/>
              <a:gd name="connsiteY183" fmla="*/ 198904 h 1085477"/>
              <a:gd name="connsiteX184" fmla="*/ 923449 w 2195826"/>
              <a:gd name="connsiteY184" fmla="*/ 195916 h 1085477"/>
              <a:gd name="connsiteX185" fmla="*/ 942815 w 2195826"/>
              <a:gd name="connsiteY185" fmla="*/ 186697 h 1085477"/>
              <a:gd name="connsiteX186" fmla="*/ 950936 w 2195826"/>
              <a:gd name="connsiteY186" fmla="*/ 184482 h 1085477"/>
              <a:gd name="connsiteX187" fmla="*/ 981890 w 2195826"/>
              <a:gd name="connsiteY187" fmla="*/ 161854 h 1085477"/>
              <a:gd name="connsiteX188" fmla="*/ 980894 w 2195826"/>
              <a:gd name="connsiteY188" fmla="*/ 160155 h 1085477"/>
              <a:gd name="connsiteX189" fmla="*/ 978800 w 2195826"/>
              <a:gd name="connsiteY189" fmla="*/ 151725 h 1085477"/>
              <a:gd name="connsiteX190" fmla="*/ 986474 w 2195826"/>
              <a:gd name="connsiteY190" fmla="*/ 151485 h 1085477"/>
              <a:gd name="connsiteX191" fmla="*/ 1001788 w 2195826"/>
              <a:gd name="connsiteY191" fmla="*/ 152704 h 1085477"/>
              <a:gd name="connsiteX192" fmla="*/ 1009239 w 2195826"/>
              <a:gd name="connsiteY192" fmla="*/ 133767 h 1085477"/>
              <a:gd name="connsiteX193" fmla="*/ 1015403 w 2195826"/>
              <a:gd name="connsiteY193" fmla="*/ 126282 h 1085477"/>
              <a:gd name="connsiteX194" fmla="*/ 1023163 w 2195826"/>
              <a:gd name="connsiteY194" fmla="*/ 121183 h 1085477"/>
              <a:gd name="connsiteX195" fmla="*/ 1075148 w 2195826"/>
              <a:gd name="connsiteY195" fmla="*/ 131930 h 1085477"/>
              <a:gd name="connsiteX196" fmla="*/ 1102154 w 2195826"/>
              <a:gd name="connsiteY196" fmla="*/ 126127 h 1085477"/>
              <a:gd name="connsiteX197" fmla="*/ 1075234 w 2195826"/>
              <a:gd name="connsiteY197" fmla="*/ 108427 h 1085477"/>
              <a:gd name="connsiteX198" fmla="*/ 1043387 w 2195826"/>
              <a:gd name="connsiteY198" fmla="*/ 80133 h 1085477"/>
              <a:gd name="connsiteX199" fmla="*/ 1038820 w 2195826"/>
              <a:gd name="connsiteY199" fmla="*/ 70536 h 1085477"/>
              <a:gd name="connsiteX200" fmla="*/ 1040829 w 2195826"/>
              <a:gd name="connsiteY200" fmla="*/ 69403 h 1085477"/>
              <a:gd name="connsiteX201" fmla="*/ 1048074 w 2195826"/>
              <a:gd name="connsiteY201" fmla="*/ 72528 h 1085477"/>
              <a:gd name="connsiteX202" fmla="*/ 1086977 w 2195826"/>
              <a:gd name="connsiteY202" fmla="*/ 70845 h 1085477"/>
              <a:gd name="connsiteX203" fmla="*/ 1057654 w 2195826"/>
              <a:gd name="connsiteY203" fmla="*/ 48338 h 1085477"/>
              <a:gd name="connsiteX204" fmla="*/ 1063199 w 2195826"/>
              <a:gd name="connsiteY204" fmla="*/ 51067 h 1085477"/>
              <a:gd name="connsiteX205" fmla="*/ 1071285 w 2195826"/>
              <a:gd name="connsiteY205" fmla="*/ 36182 h 1085477"/>
              <a:gd name="connsiteX206" fmla="*/ 1068985 w 2195826"/>
              <a:gd name="connsiteY206" fmla="*/ 36011 h 1085477"/>
              <a:gd name="connsiteX207" fmla="*/ 1066238 w 2195826"/>
              <a:gd name="connsiteY207" fmla="*/ 17263 h 1085477"/>
              <a:gd name="connsiteX208" fmla="*/ 1069139 w 2195826"/>
              <a:gd name="connsiteY208" fmla="*/ 11769 h 1085477"/>
              <a:gd name="connsiteX209" fmla="*/ 1115151 w 2195826"/>
              <a:gd name="connsiteY209" fmla="*/ 799 h 1085477"/>
              <a:gd name="connsiteX210" fmla="*/ 1235020 w 2195826"/>
              <a:gd name="connsiteY210" fmla="*/ 25796 h 1085477"/>
              <a:gd name="connsiteX211" fmla="*/ 1273872 w 2195826"/>
              <a:gd name="connsiteY211" fmla="*/ 35255 h 1085477"/>
              <a:gd name="connsiteX212" fmla="*/ 1270661 w 2195826"/>
              <a:gd name="connsiteY212" fmla="*/ 22328 h 1085477"/>
              <a:gd name="connsiteX213" fmla="*/ 1276910 w 2195826"/>
              <a:gd name="connsiteY213" fmla="*/ 23117 h 1085477"/>
              <a:gd name="connsiteX214" fmla="*/ 1401346 w 2195826"/>
              <a:gd name="connsiteY214" fmla="*/ 81146 h 1085477"/>
              <a:gd name="connsiteX215" fmla="*/ 1420815 w 2195826"/>
              <a:gd name="connsiteY215" fmla="*/ 93387 h 1085477"/>
              <a:gd name="connsiteX216" fmla="*/ 1471359 w 2195826"/>
              <a:gd name="connsiteY216" fmla="*/ 122213 h 1085477"/>
              <a:gd name="connsiteX217" fmla="*/ 1515241 w 2195826"/>
              <a:gd name="connsiteY217" fmla="*/ 137579 h 1085477"/>
              <a:gd name="connsiteX218" fmla="*/ 1623367 w 2195826"/>
              <a:gd name="connsiteY218" fmla="*/ 149871 h 1085477"/>
              <a:gd name="connsiteX219" fmla="*/ 1808270 w 2195826"/>
              <a:gd name="connsiteY219" fmla="*/ 206183 h 1085477"/>
              <a:gd name="connsiteX220" fmla="*/ 1925890 w 2195826"/>
              <a:gd name="connsiteY220" fmla="*/ 271440 h 1085477"/>
              <a:gd name="connsiteX221" fmla="*/ 2101384 w 2195826"/>
              <a:gd name="connsiteY221" fmla="*/ 356955 h 1085477"/>
              <a:gd name="connsiteX222" fmla="*/ 2126759 w 2195826"/>
              <a:gd name="connsiteY222" fmla="*/ 372698 h 1085477"/>
              <a:gd name="connsiteX223" fmla="*/ 2147704 w 2195826"/>
              <a:gd name="connsiteY223" fmla="*/ 382931 h 1085477"/>
              <a:gd name="connsiteX224" fmla="*/ 2186110 w 2195826"/>
              <a:gd name="connsiteY224" fmla="*/ 408220 h 1085477"/>
              <a:gd name="connsiteX225" fmla="*/ 2191175 w 2195826"/>
              <a:gd name="connsiteY225" fmla="*/ 428890 h 1085477"/>
              <a:gd name="connsiteX226" fmla="*/ 2195827 w 2195826"/>
              <a:gd name="connsiteY226" fmla="*/ 448239 h 108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2195826" h="1085477">
                <a:moveTo>
                  <a:pt x="2195827" y="448239"/>
                </a:moveTo>
                <a:cubicBezTo>
                  <a:pt x="2195827" y="452806"/>
                  <a:pt x="2195827" y="457390"/>
                  <a:pt x="2195827" y="461957"/>
                </a:cubicBezTo>
                <a:cubicBezTo>
                  <a:pt x="2193818" y="471622"/>
                  <a:pt x="2192067" y="481340"/>
                  <a:pt x="2189749" y="490937"/>
                </a:cubicBezTo>
                <a:cubicBezTo>
                  <a:pt x="2187741" y="499263"/>
                  <a:pt x="2192359" y="507744"/>
                  <a:pt x="2186333" y="516432"/>
                </a:cubicBezTo>
                <a:cubicBezTo>
                  <a:pt x="2176890" y="530080"/>
                  <a:pt x="2170195" y="545566"/>
                  <a:pt x="2161388" y="559713"/>
                </a:cubicBezTo>
                <a:cubicBezTo>
                  <a:pt x="2155997" y="568366"/>
                  <a:pt x="2149043" y="576109"/>
                  <a:pt x="2142434" y="583955"/>
                </a:cubicBezTo>
                <a:cubicBezTo>
                  <a:pt x="2136494" y="591011"/>
                  <a:pt x="2130261" y="597844"/>
                  <a:pt x="2123789" y="604402"/>
                </a:cubicBezTo>
                <a:cubicBezTo>
                  <a:pt x="2116218" y="612076"/>
                  <a:pt x="2108664" y="619836"/>
                  <a:pt x="2100337" y="626635"/>
                </a:cubicBezTo>
                <a:cubicBezTo>
                  <a:pt x="2090482" y="634687"/>
                  <a:pt x="2079735" y="641674"/>
                  <a:pt x="2069520" y="649297"/>
                </a:cubicBezTo>
                <a:cubicBezTo>
                  <a:pt x="2059219" y="656989"/>
                  <a:pt x="2049261" y="665195"/>
                  <a:pt x="2038806" y="672680"/>
                </a:cubicBezTo>
                <a:cubicBezTo>
                  <a:pt x="2025981" y="681883"/>
                  <a:pt x="2012813" y="690587"/>
                  <a:pt x="1999799" y="699514"/>
                </a:cubicBezTo>
                <a:cubicBezTo>
                  <a:pt x="1990511" y="705901"/>
                  <a:pt x="1982030" y="714537"/>
                  <a:pt x="1971781" y="718194"/>
                </a:cubicBezTo>
                <a:cubicBezTo>
                  <a:pt x="1957891" y="723138"/>
                  <a:pt x="1948878" y="733714"/>
                  <a:pt x="1937444" y="741405"/>
                </a:cubicBezTo>
                <a:cubicBezTo>
                  <a:pt x="1922782" y="751294"/>
                  <a:pt x="1908275" y="761458"/>
                  <a:pt x="1893201" y="770694"/>
                </a:cubicBezTo>
                <a:cubicBezTo>
                  <a:pt x="1881887" y="777630"/>
                  <a:pt x="1869732" y="783210"/>
                  <a:pt x="1858058" y="789596"/>
                </a:cubicBezTo>
                <a:cubicBezTo>
                  <a:pt x="1848134" y="795022"/>
                  <a:pt x="1838761" y="801735"/>
                  <a:pt x="1828374" y="805992"/>
                </a:cubicBezTo>
                <a:cubicBezTo>
                  <a:pt x="1820339" y="809271"/>
                  <a:pt x="1816356" y="814388"/>
                  <a:pt x="1815171" y="822096"/>
                </a:cubicBezTo>
                <a:cubicBezTo>
                  <a:pt x="1812527" y="839316"/>
                  <a:pt x="1809609" y="856536"/>
                  <a:pt x="1808132" y="873876"/>
                </a:cubicBezTo>
                <a:cubicBezTo>
                  <a:pt x="1804733" y="913775"/>
                  <a:pt x="1796200" y="951665"/>
                  <a:pt x="1770860" y="984131"/>
                </a:cubicBezTo>
                <a:cubicBezTo>
                  <a:pt x="1764302" y="992543"/>
                  <a:pt x="1748352" y="999410"/>
                  <a:pt x="1738446" y="996303"/>
                </a:cubicBezTo>
                <a:cubicBezTo>
                  <a:pt x="1736558" y="995719"/>
                  <a:pt x="1734446" y="993092"/>
                  <a:pt x="1734017" y="991084"/>
                </a:cubicBezTo>
                <a:cubicBezTo>
                  <a:pt x="1727424" y="960215"/>
                  <a:pt x="1723304" y="929329"/>
                  <a:pt x="1730051" y="897722"/>
                </a:cubicBezTo>
                <a:cubicBezTo>
                  <a:pt x="1732454" y="886443"/>
                  <a:pt x="1732695" y="874477"/>
                  <a:pt x="1732351" y="862871"/>
                </a:cubicBezTo>
                <a:cubicBezTo>
                  <a:pt x="1732059" y="852707"/>
                  <a:pt x="1723801" y="846836"/>
                  <a:pt x="1716265" y="849033"/>
                </a:cubicBezTo>
                <a:cubicBezTo>
                  <a:pt x="1693843" y="855557"/>
                  <a:pt x="1671473" y="862287"/>
                  <a:pt x="1648845" y="868038"/>
                </a:cubicBezTo>
                <a:cubicBezTo>
                  <a:pt x="1624036" y="874339"/>
                  <a:pt x="1599039" y="879953"/>
                  <a:pt x="1574008" y="885310"/>
                </a:cubicBezTo>
                <a:cubicBezTo>
                  <a:pt x="1555312" y="889310"/>
                  <a:pt x="1536512" y="893036"/>
                  <a:pt x="1517610" y="895782"/>
                </a:cubicBezTo>
                <a:cubicBezTo>
                  <a:pt x="1487995" y="900092"/>
                  <a:pt x="1461830" y="909946"/>
                  <a:pt x="1440370" y="932299"/>
                </a:cubicBezTo>
                <a:cubicBezTo>
                  <a:pt x="1414446" y="959305"/>
                  <a:pt x="1385328" y="982740"/>
                  <a:pt x="1355078" y="1005093"/>
                </a:cubicBezTo>
                <a:cubicBezTo>
                  <a:pt x="1314457" y="1035120"/>
                  <a:pt x="1272103" y="1059688"/>
                  <a:pt x="1222779" y="1073303"/>
                </a:cubicBezTo>
                <a:cubicBezTo>
                  <a:pt x="1195910" y="1080720"/>
                  <a:pt x="1169385" y="1084857"/>
                  <a:pt x="1141916" y="1085475"/>
                </a:cubicBezTo>
                <a:cubicBezTo>
                  <a:pt x="1139976" y="1085527"/>
                  <a:pt x="1138002" y="1084703"/>
                  <a:pt x="1136044" y="1084273"/>
                </a:cubicBezTo>
                <a:cubicBezTo>
                  <a:pt x="1135787" y="1083432"/>
                  <a:pt x="1135529" y="1082591"/>
                  <a:pt x="1135272" y="1081750"/>
                </a:cubicBezTo>
                <a:cubicBezTo>
                  <a:pt x="1157299" y="1066470"/>
                  <a:pt x="1183515" y="1056924"/>
                  <a:pt x="1200958" y="1035704"/>
                </a:cubicBezTo>
                <a:cubicBezTo>
                  <a:pt x="1195035" y="1037490"/>
                  <a:pt x="1188957" y="1039327"/>
                  <a:pt x="1182880" y="1041164"/>
                </a:cubicBezTo>
                <a:cubicBezTo>
                  <a:pt x="1182244" y="1040340"/>
                  <a:pt x="1181609" y="1039516"/>
                  <a:pt x="1180991" y="1038674"/>
                </a:cubicBezTo>
                <a:cubicBezTo>
                  <a:pt x="1187275" y="1019480"/>
                  <a:pt x="1204065" y="1008544"/>
                  <a:pt x="1218761" y="994552"/>
                </a:cubicBezTo>
                <a:cubicBezTo>
                  <a:pt x="1197576" y="988285"/>
                  <a:pt x="1181145" y="1005986"/>
                  <a:pt x="1158329" y="1003531"/>
                </a:cubicBezTo>
                <a:cubicBezTo>
                  <a:pt x="1171651" y="987873"/>
                  <a:pt x="1183601" y="973847"/>
                  <a:pt x="1195533" y="959803"/>
                </a:cubicBezTo>
                <a:cubicBezTo>
                  <a:pt x="1195206" y="959151"/>
                  <a:pt x="1194880" y="958498"/>
                  <a:pt x="1194571" y="957846"/>
                </a:cubicBezTo>
                <a:cubicBezTo>
                  <a:pt x="1180167" y="962069"/>
                  <a:pt x="1164441" y="963992"/>
                  <a:pt x="1151736" y="971203"/>
                </a:cubicBezTo>
                <a:cubicBezTo>
                  <a:pt x="1139856" y="977933"/>
                  <a:pt x="1128902" y="979152"/>
                  <a:pt x="1116696" y="977006"/>
                </a:cubicBezTo>
                <a:cubicBezTo>
                  <a:pt x="1113022" y="976353"/>
                  <a:pt x="1109794" y="973194"/>
                  <a:pt x="1106360" y="971186"/>
                </a:cubicBezTo>
                <a:cubicBezTo>
                  <a:pt x="1108712" y="968250"/>
                  <a:pt x="1110687" y="964851"/>
                  <a:pt x="1113485" y="962430"/>
                </a:cubicBezTo>
                <a:cubicBezTo>
                  <a:pt x="1124816" y="952678"/>
                  <a:pt x="1136405" y="943236"/>
                  <a:pt x="1147993" y="933604"/>
                </a:cubicBezTo>
                <a:cubicBezTo>
                  <a:pt x="1143856" y="930016"/>
                  <a:pt x="1141023" y="927578"/>
                  <a:pt x="1136886" y="924007"/>
                </a:cubicBezTo>
                <a:cubicBezTo>
                  <a:pt x="1143581" y="921569"/>
                  <a:pt x="1148491" y="918307"/>
                  <a:pt x="1153453" y="918239"/>
                </a:cubicBezTo>
                <a:cubicBezTo>
                  <a:pt x="1171274" y="917998"/>
                  <a:pt x="1181729" y="906702"/>
                  <a:pt x="1192940" y="893894"/>
                </a:cubicBezTo>
                <a:cubicBezTo>
                  <a:pt x="1188871" y="892091"/>
                  <a:pt x="1185197" y="890769"/>
                  <a:pt x="1181867" y="888846"/>
                </a:cubicBezTo>
                <a:cubicBezTo>
                  <a:pt x="1179961" y="887748"/>
                  <a:pt x="1177197" y="885464"/>
                  <a:pt x="1177386" y="884039"/>
                </a:cubicBezTo>
                <a:cubicBezTo>
                  <a:pt x="1177660" y="881928"/>
                  <a:pt x="1179858" y="879627"/>
                  <a:pt x="1181832" y="878271"/>
                </a:cubicBezTo>
                <a:cubicBezTo>
                  <a:pt x="1186279" y="875232"/>
                  <a:pt x="1191103" y="872743"/>
                  <a:pt x="1196013" y="869876"/>
                </a:cubicBezTo>
                <a:cubicBezTo>
                  <a:pt x="1191996" y="866133"/>
                  <a:pt x="1189300" y="863609"/>
                  <a:pt x="1184854" y="859454"/>
                </a:cubicBezTo>
                <a:cubicBezTo>
                  <a:pt x="1193180" y="858081"/>
                  <a:pt x="1199481" y="858167"/>
                  <a:pt x="1204700" y="855849"/>
                </a:cubicBezTo>
                <a:cubicBezTo>
                  <a:pt x="1209885" y="853548"/>
                  <a:pt x="1214023" y="848844"/>
                  <a:pt x="1220255" y="843883"/>
                </a:cubicBezTo>
                <a:cubicBezTo>
                  <a:pt x="1214418" y="842578"/>
                  <a:pt x="1211654" y="841925"/>
                  <a:pt x="1208890" y="841342"/>
                </a:cubicBezTo>
                <a:cubicBezTo>
                  <a:pt x="1185438" y="836466"/>
                  <a:pt x="1161969" y="831710"/>
                  <a:pt x="1138551" y="826697"/>
                </a:cubicBezTo>
                <a:cubicBezTo>
                  <a:pt x="1123494" y="823470"/>
                  <a:pt x="1108506" y="819967"/>
                  <a:pt x="1093553" y="816379"/>
                </a:cubicBezTo>
                <a:cubicBezTo>
                  <a:pt x="1068024" y="810267"/>
                  <a:pt x="1042254" y="804928"/>
                  <a:pt x="1017102" y="797511"/>
                </a:cubicBezTo>
                <a:cubicBezTo>
                  <a:pt x="990903" y="789768"/>
                  <a:pt x="964945" y="787433"/>
                  <a:pt x="937630" y="789940"/>
                </a:cubicBezTo>
                <a:cubicBezTo>
                  <a:pt x="900993" y="793305"/>
                  <a:pt x="864098" y="794215"/>
                  <a:pt x="827289" y="795108"/>
                </a:cubicBezTo>
                <a:cubicBezTo>
                  <a:pt x="812542" y="795468"/>
                  <a:pt x="812525" y="794163"/>
                  <a:pt x="817984" y="780446"/>
                </a:cubicBezTo>
                <a:cubicBezTo>
                  <a:pt x="818122" y="780085"/>
                  <a:pt x="817589" y="779467"/>
                  <a:pt x="817143" y="778437"/>
                </a:cubicBezTo>
                <a:cubicBezTo>
                  <a:pt x="813984" y="778763"/>
                  <a:pt x="810585" y="778883"/>
                  <a:pt x="807288" y="779484"/>
                </a:cubicBezTo>
                <a:cubicBezTo>
                  <a:pt x="787596" y="783021"/>
                  <a:pt x="768007" y="787056"/>
                  <a:pt x="748247" y="790146"/>
                </a:cubicBezTo>
                <a:cubicBezTo>
                  <a:pt x="726563" y="793545"/>
                  <a:pt x="704794" y="796447"/>
                  <a:pt x="682990" y="798885"/>
                </a:cubicBezTo>
                <a:cubicBezTo>
                  <a:pt x="671367" y="800189"/>
                  <a:pt x="661255" y="794833"/>
                  <a:pt x="651864" y="788618"/>
                </a:cubicBezTo>
                <a:cubicBezTo>
                  <a:pt x="650044" y="787416"/>
                  <a:pt x="648653" y="784549"/>
                  <a:pt x="648499" y="782351"/>
                </a:cubicBezTo>
                <a:cubicBezTo>
                  <a:pt x="648430" y="781304"/>
                  <a:pt x="651572" y="779639"/>
                  <a:pt x="653512" y="778918"/>
                </a:cubicBezTo>
                <a:cubicBezTo>
                  <a:pt x="663109" y="775381"/>
                  <a:pt x="672912" y="772377"/>
                  <a:pt x="682389" y="768565"/>
                </a:cubicBezTo>
                <a:cubicBezTo>
                  <a:pt x="688655" y="766042"/>
                  <a:pt x="695231" y="763363"/>
                  <a:pt x="700295" y="759106"/>
                </a:cubicBezTo>
                <a:cubicBezTo>
                  <a:pt x="704776" y="755346"/>
                  <a:pt x="707369" y="749337"/>
                  <a:pt x="711060" y="743929"/>
                </a:cubicBezTo>
                <a:cubicBezTo>
                  <a:pt x="705497" y="742864"/>
                  <a:pt x="701686" y="742143"/>
                  <a:pt x="697858" y="741405"/>
                </a:cubicBezTo>
                <a:cubicBezTo>
                  <a:pt x="697823" y="740392"/>
                  <a:pt x="697789" y="739379"/>
                  <a:pt x="697772" y="738349"/>
                </a:cubicBezTo>
                <a:cubicBezTo>
                  <a:pt x="714579" y="734246"/>
                  <a:pt x="731370" y="730160"/>
                  <a:pt x="748710" y="725919"/>
                </a:cubicBezTo>
                <a:cubicBezTo>
                  <a:pt x="741293" y="722846"/>
                  <a:pt x="734958" y="720237"/>
                  <a:pt x="728623" y="717610"/>
                </a:cubicBezTo>
                <a:cubicBezTo>
                  <a:pt x="728554" y="716528"/>
                  <a:pt x="728469" y="715464"/>
                  <a:pt x="728400" y="714382"/>
                </a:cubicBezTo>
                <a:cubicBezTo>
                  <a:pt x="746581" y="710468"/>
                  <a:pt x="765260" y="707480"/>
                  <a:pt x="776626" y="690501"/>
                </a:cubicBezTo>
                <a:cubicBezTo>
                  <a:pt x="773038" y="686793"/>
                  <a:pt x="776008" y="683737"/>
                  <a:pt x="779922" y="681642"/>
                </a:cubicBezTo>
                <a:cubicBezTo>
                  <a:pt x="785622" y="678586"/>
                  <a:pt x="790910" y="675582"/>
                  <a:pt x="791751" y="668217"/>
                </a:cubicBezTo>
                <a:cubicBezTo>
                  <a:pt x="791906" y="666843"/>
                  <a:pt x="793640" y="665195"/>
                  <a:pt x="795047" y="664525"/>
                </a:cubicBezTo>
                <a:cubicBezTo>
                  <a:pt x="799786" y="662276"/>
                  <a:pt x="804816" y="660663"/>
                  <a:pt x="809520" y="658362"/>
                </a:cubicBezTo>
                <a:cubicBezTo>
                  <a:pt x="818843" y="653778"/>
                  <a:pt x="828028" y="648902"/>
                  <a:pt x="837161" y="644198"/>
                </a:cubicBezTo>
                <a:cubicBezTo>
                  <a:pt x="830654" y="641400"/>
                  <a:pt x="823032" y="637777"/>
                  <a:pt x="815151" y="634790"/>
                </a:cubicBezTo>
                <a:cubicBezTo>
                  <a:pt x="779424" y="621210"/>
                  <a:pt x="742358" y="616111"/>
                  <a:pt x="706012" y="628832"/>
                </a:cubicBezTo>
                <a:cubicBezTo>
                  <a:pt x="649460" y="648645"/>
                  <a:pt x="593354" y="670036"/>
                  <a:pt x="538089" y="693214"/>
                </a:cubicBezTo>
                <a:cubicBezTo>
                  <a:pt x="472335" y="720786"/>
                  <a:pt x="409138" y="753989"/>
                  <a:pt x="339452" y="772445"/>
                </a:cubicBezTo>
                <a:cubicBezTo>
                  <a:pt x="283792" y="787193"/>
                  <a:pt x="230073" y="808859"/>
                  <a:pt x="173589" y="821461"/>
                </a:cubicBezTo>
                <a:cubicBezTo>
                  <a:pt x="134891" y="830097"/>
                  <a:pt x="98374" y="827590"/>
                  <a:pt x="62836" y="809683"/>
                </a:cubicBezTo>
                <a:cubicBezTo>
                  <a:pt x="55368" y="805924"/>
                  <a:pt x="46887" y="804104"/>
                  <a:pt x="38783" y="801666"/>
                </a:cubicBezTo>
                <a:cubicBezTo>
                  <a:pt x="31332" y="799434"/>
                  <a:pt x="23761" y="797580"/>
                  <a:pt x="16155" y="795537"/>
                </a:cubicBezTo>
                <a:cubicBezTo>
                  <a:pt x="18662" y="785184"/>
                  <a:pt x="25203" y="781133"/>
                  <a:pt x="32191" y="777665"/>
                </a:cubicBezTo>
                <a:cubicBezTo>
                  <a:pt x="38955" y="774300"/>
                  <a:pt x="45874" y="771261"/>
                  <a:pt x="53840" y="767570"/>
                </a:cubicBezTo>
                <a:cubicBezTo>
                  <a:pt x="51368" y="765303"/>
                  <a:pt x="50080" y="763071"/>
                  <a:pt x="48655" y="762968"/>
                </a:cubicBezTo>
                <a:cubicBezTo>
                  <a:pt x="33410" y="761921"/>
                  <a:pt x="20619" y="754213"/>
                  <a:pt x="7297" y="747998"/>
                </a:cubicBezTo>
                <a:cubicBezTo>
                  <a:pt x="4687" y="746779"/>
                  <a:pt x="2421" y="744822"/>
                  <a:pt x="0" y="743225"/>
                </a:cubicBezTo>
                <a:cubicBezTo>
                  <a:pt x="2730" y="741645"/>
                  <a:pt x="5305" y="739105"/>
                  <a:pt x="8206" y="738641"/>
                </a:cubicBezTo>
                <a:cubicBezTo>
                  <a:pt x="18319" y="737010"/>
                  <a:pt x="28534" y="736117"/>
                  <a:pt x="37204" y="735104"/>
                </a:cubicBezTo>
                <a:cubicBezTo>
                  <a:pt x="45994" y="715035"/>
                  <a:pt x="66665" y="712751"/>
                  <a:pt x="81893" y="702416"/>
                </a:cubicBezTo>
                <a:cubicBezTo>
                  <a:pt x="74751" y="699085"/>
                  <a:pt x="68193" y="696012"/>
                  <a:pt x="60518" y="692424"/>
                </a:cubicBezTo>
                <a:cubicBezTo>
                  <a:pt x="63609" y="690810"/>
                  <a:pt x="65686" y="689282"/>
                  <a:pt x="68004" y="688578"/>
                </a:cubicBezTo>
                <a:cubicBezTo>
                  <a:pt x="101877" y="678294"/>
                  <a:pt x="135321" y="666002"/>
                  <a:pt x="169812" y="658585"/>
                </a:cubicBezTo>
                <a:cubicBezTo>
                  <a:pt x="197539" y="652628"/>
                  <a:pt x="222759" y="641417"/>
                  <a:pt x="248322" y="630635"/>
                </a:cubicBezTo>
                <a:cubicBezTo>
                  <a:pt x="266263" y="623081"/>
                  <a:pt x="283071" y="612814"/>
                  <a:pt x="300377" y="603767"/>
                </a:cubicBezTo>
                <a:cubicBezTo>
                  <a:pt x="295020" y="602239"/>
                  <a:pt x="289750" y="602342"/>
                  <a:pt x="284479" y="602222"/>
                </a:cubicBezTo>
                <a:cubicBezTo>
                  <a:pt x="239961" y="601192"/>
                  <a:pt x="195324" y="606634"/>
                  <a:pt x="150927" y="599148"/>
                </a:cubicBezTo>
                <a:cubicBezTo>
                  <a:pt x="129243" y="595492"/>
                  <a:pt x="107439" y="592607"/>
                  <a:pt x="85773" y="588916"/>
                </a:cubicBezTo>
                <a:cubicBezTo>
                  <a:pt x="82631" y="588384"/>
                  <a:pt x="79953" y="585225"/>
                  <a:pt x="77051" y="583285"/>
                </a:cubicBezTo>
                <a:cubicBezTo>
                  <a:pt x="79970" y="581620"/>
                  <a:pt x="82700" y="579130"/>
                  <a:pt x="85842" y="578426"/>
                </a:cubicBezTo>
                <a:cubicBezTo>
                  <a:pt x="109603" y="573035"/>
                  <a:pt x="134256" y="574323"/>
                  <a:pt x="158000" y="566975"/>
                </a:cubicBezTo>
                <a:cubicBezTo>
                  <a:pt x="176404" y="561292"/>
                  <a:pt x="196405" y="561018"/>
                  <a:pt x="215170" y="556228"/>
                </a:cubicBezTo>
                <a:cubicBezTo>
                  <a:pt x="233575" y="551524"/>
                  <a:pt x="252099" y="547712"/>
                  <a:pt x="269508" y="538081"/>
                </a:cubicBezTo>
                <a:cubicBezTo>
                  <a:pt x="282127" y="531110"/>
                  <a:pt x="298711" y="531334"/>
                  <a:pt x="313511" y="528243"/>
                </a:cubicBezTo>
                <a:cubicBezTo>
                  <a:pt x="319056" y="527093"/>
                  <a:pt x="324533" y="525634"/>
                  <a:pt x="330026" y="524312"/>
                </a:cubicBezTo>
                <a:cubicBezTo>
                  <a:pt x="329872" y="523814"/>
                  <a:pt x="329700" y="523299"/>
                  <a:pt x="329546" y="522801"/>
                </a:cubicBezTo>
                <a:cubicBezTo>
                  <a:pt x="321202" y="522269"/>
                  <a:pt x="312858" y="521754"/>
                  <a:pt x="304514" y="521221"/>
                </a:cubicBezTo>
                <a:cubicBezTo>
                  <a:pt x="304497" y="520140"/>
                  <a:pt x="304463" y="519058"/>
                  <a:pt x="304446" y="517977"/>
                </a:cubicBezTo>
                <a:cubicBezTo>
                  <a:pt x="340928" y="510697"/>
                  <a:pt x="378252" y="509427"/>
                  <a:pt x="415027" y="503675"/>
                </a:cubicBezTo>
                <a:cubicBezTo>
                  <a:pt x="344757" y="492173"/>
                  <a:pt x="274126" y="501941"/>
                  <a:pt x="202020" y="500225"/>
                </a:cubicBezTo>
                <a:cubicBezTo>
                  <a:pt x="204766" y="497340"/>
                  <a:pt x="206380" y="494456"/>
                  <a:pt x="208818" y="493306"/>
                </a:cubicBezTo>
                <a:cubicBezTo>
                  <a:pt x="214707" y="490542"/>
                  <a:pt x="220802" y="487486"/>
                  <a:pt x="227137" y="486490"/>
                </a:cubicBezTo>
                <a:cubicBezTo>
                  <a:pt x="259585" y="481374"/>
                  <a:pt x="292119" y="476773"/>
                  <a:pt x="324670" y="472223"/>
                </a:cubicBezTo>
                <a:cubicBezTo>
                  <a:pt x="346045" y="469236"/>
                  <a:pt x="367471" y="466661"/>
                  <a:pt x="389309" y="463845"/>
                </a:cubicBezTo>
                <a:cubicBezTo>
                  <a:pt x="376278" y="456995"/>
                  <a:pt x="364157" y="450454"/>
                  <a:pt x="351865" y="444256"/>
                </a:cubicBezTo>
                <a:cubicBezTo>
                  <a:pt x="347830" y="442213"/>
                  <a:pt x="343469" y="440599"/>
                  <a:pt x="339091" y="439500"/>
                </a:cubicBezTo>
                <a:cubicBezTo>
                  <a:pt x="331348" y="437560"/>
                  <a:pt x="323245" y="436822"/>
                  <a:pt x="315691" y="434384"/>
                </a:cubicBezTo>
                <a:cubicBezTo>
                  <a:pt x="297252" y="428410"/>
                  <a:pt x="278951" y="422006"/>
                  <a:pt x="260855" y="415087"/>
                </a:cubicBezTo>
                <a:cubicBezTo>
                  <a:pt x="257799" y="413920"/>
                  <a:pt x="254194" y="409353"/>
                  <a:pt x="254228" y="406366"/>
                </a:cubicBezTo>
                <a:cubicBezTo>
                  <a:pt x="254246" y="403464"/>
                  <a:pt x="258057" y="399241"/>
                  <a:pt x="261164" y="397987"/>
                </a:cubicBezTo>
                <a:cubicBezTo>
                  <a:pt x="270899" y="394073"/>
                  <a:pt x="280977" y="390777"/>
                  <a:pt x="291157" y="388201"/>
                </a:cubicBezTo>
                <a:cubicBezTo>
                  <a:pt x="299003" y="386227"/>
                  <a:pt x="307193" y="385695"/>
                  <a:pt x="315245" y="384510"/>
                </a:cubicBezTo>
                <a:cubicBezTo>
                  <a:pt x="315536" y="383755"/>
                  <a:pt x="315811" y="383017"/>
                  <a:pt x="316103" y="382261"/>
                </a:cubicBezTo>
                <a:cubicBezTo>
                  <a:pt x="313957" y="380527"/>
                  <a:pt x="311811" y="378810"/>
                  <a:pt x="309665" y="377076"/>
                </a:cubicBezTo>
                <a:cubicBezTo>
                  <a:pt x="308034" y="375754"/>
                  <a:pt x="304841" y="373917"/>
                  <a:pt x="305064" y="373111"/>
                </a:cubicBezTo>
                <a:cubicBezTo>
                  <a:pt x="307622" y="364337"/>
                  <a:pt x="299845" y="362123"/>
                  <a:pt x="295346" y="359651"/>
                </a:cubicBezTo>
                <a:cubicBezTo>
                  <a:pt x="289784" y="356612"/>
                  <a:pt x="287243" y="352715"/>
                  <a:pt x="288462" y="347513"/>
                </a:cubicBezTo>
                <a:cubicBezTo>
                  <a:pt x="289887" y="341469"/>
                  <a:pt x="293166" y="335855"/>
                  <a:pt x="295793" y="329743"/>
                </a:cubicBezTo>
                <a:cubicBezTo>
                  <a:pt x="288496" y="327632"/>
                  <a:pt x="279895" y="324490"/>
                  <a:pt x="271002" y="322739"/>
                </a:cubicBezTo>
                <a:cubicBezTo>
                  <a:pt x="261576" y="320867"/>
                  <a:pt x="260426" y="319151"/>
                  <a:pt x="266075" y="311579"/>
                </a:cubicBezTo>
                <a:cubicBezTo>
                  <a:pt x="266967" y="310378"/>
                  <a:pt x="268100" y="309330"/>
                  <a:pt x="267499" y="309983"/>
                </a:cubicBezTo>
                <a:cubicBezTo>
                  <a:pt x="257422" y="299836"/>
                  <a:pt x="245953" y="291269"/>
                  <a:pt x="238468" y="280075"/>
                </a:cubicBezTo>
                <a:cubicBezTo>
                  <a:pt x="227686" y="263920"/>
                  <a:pt x="214243" y="258787"/>
                  <a:pt x="196096" y="262238"/>
                </a:cubicBezTo>
                <a:cubicBezTo>
                  <a:pt x="192113" y="262993"/>
                  <a:pt x="187976" y="262993"/>
                  <a:pt x="183924" y="263354"/>
                </a:cubicBezTo>
                <a:cubicBezTo>
                  <a:pt x="183667" y="262341"/>
                  <a:pt x="183392" y="261328"/>
                  <a:pt x="183134" y="260315"/>
                </a:cubicBezTo>
                <a:cubicBezTo>
                  <a:pt x="187083" y="258993"/>
                  <a:pt x="190997" y="257585"/>
                  <a:pt x="194981" y="256366"/>
                </a:cubicBezTo>
                <a:cubicBezTo>
                  <a:pt x="199856" y="254872"/>
                  <a:pt x="205470" y="254598"/>
                  <a:pt x="209556" y="251937"/>
                </a:cubicBezTo>
                <a:cubicBezTo>
                  <a:pt x="218398" y="246202"/>
                  <a:pt x="227600" y="244829"/>
                  <a:pt x="237403" y="247267"/>
                </a:cubicBezTo>
                <a:cubicBezTo>
                  <a:pt x="247928" y="249876"/>
                  <a:pt x="258143" y="253825"/>
                  <a:pt x="268736" y="255988"/>
                </a:cubicBezTo>
                <a:cubicBezTo>
                  <a:pt x="304240" y="263216"/>
                  <a:pt x="339864" y="269946"/>
                  <a:pt x="375454" y="276779"/>
                </a:cubicBezTo>
                <a:cubicBezTo>
                  <a:pt x="387454" y="279080"/>
                  <a:pt x="399507" y="281157"/>
                  <a:pt x="411524" y="283320"/>
                </a:cubicBezTo>
                <a:cubicBezTo>
                  <a:pt x="411868" y="282256"/>
                  <a:pt x="412228" y="281191"/>
                  <a:pt x="412572" y="280127"/>
                </a:cubicBezTo>
                <a:cubicBezTo>
                  <a:pt x="404194" y="276556"/>
                  <a:pt x="396073" y="271955"/>
                  <a:pt x="387369" y="269586"/>
                </a:cubicBezTo>
                <a:cubicBezTo>
                  <a:pt x="349100" y="259164"/>
                  <a:pt x="310626" y="249447"/>
                  <a:pt x="272255" y="239318"/>
                </a:cubicBezTo>
                <a:cubicBezTo>
                  <a:pt x="232562" y="228845"/>
                  <a:pt x="192611" y="219334"/>
                  <a:pt x="154910" y="202372"/>
                </a:cubicBezTo>
                <a:cubicBezTo>
                  <a:pt x="143785" y="197359"/>
                  <a:pt x="131561" y="194783"/>
                  <a:pt x="119972" y="190749"/>
                </a:cubicBezTo>
                <a:cubicBezTo>
                  <a:pt x="117929" y="190028"/>
                  <a:pt x="116470" y="187590"/>
                  <a:pt x="114753" y="185942"/>
                </a:cubicBezTo>
                <a:cubicBezTo>
                  <a:pt x="116126" y="184826"/>
                  <a:pt x="117414" y="182903"/>
                  <a:pt x="118908" y="182714"/>
                </a:cubicBezTo>
                <a:cubicBezTo>
                  <a:pt x="142686" y="179744"/>
                  <a:pt x="166447" y="175538"/>
                  <a:pt x="190328" y="174559"/>
                </a:cubicBezTo>
                <a:cubicBezTo>
                  <a:pt x="218570" y="173409"/>
                  <a:pt x="246915" y="175108"/>
                  <a:pt x="275208" y="175555"/>
                </a:cubicBezTo>
                <a:cubicBezTo>
                  <a:pt x="277526" y="175589"/>
                  <a:pt x="279861" y="175555"/>
                  <a:pt x="282178" y="175555"/>
                </a:cubicBezTo>
                <a:cubicBezTo>
                  <a:pt x="279140" y="172980"/>
                  <a:pt x="275998" y="171846"/>
                  <a:pt x="272873" y="170645"/>
                </a:cubicBezTo>
                <a:cubicBezTo>
                  <a:pt x="252460" y="162799"/>
                  <a:pt x="232201" y="154506"/>
                  <a:pt x="211599" y="147176"/>
                </a:cubicBezTo>
                <a:cubicBezTo>
                  <a:pt x="188869" y="139055"/>
                  <a:pt x="165932" y="131415"/>
                  <a:pt x="142823" y="124376"/>
                </a:cubicBezTo>
                <a:cubicBezTo>
                  <a:pt x="131973" y="121080"/>
                  <a:pt x="123646" y="114590"/>
                  <a:pt x="112693" y="107208"/>
                </a:cubicBezTo>
                <a:cubicBezTo>
                  <a:pt x="118307" y="105628"/>
                  <a:pt x="121466" y="104667"/>
                  <a:pt x="124659" y="103877"/>
                </a:cubicBezTo>
                <a:cubicBezTo>
                  <a:pt x="129398" y="102693"/>
                  <a:pt x="134188" y="101628"/>
                  <a:pt x="138943" y="100512"/>
                </a:cubicBezTo>
                <a:cubicBezTo>
                  <a:pt x="135801" y="96460"/>
                  <a:pt x="132969" y="92082"/>
                  <a:pt x="129432" y="88408"/>
                </a:cubicBezTo>
                <a:cubicBezTo>
                  <a:pt x="121655" y="80322"/>
                  <a:pt x="121500" y="80477"/>
                  <a:pt x="129346" y="73712"/>
                </a:cubicBezTo>
                <a:cubicBezTo>
                  <a:pt x="123543" y="68734"/>
                  <a:pt x="115199" y="47445"/>
                  <a:pt x="116195" y="39736"/>
                </a:cubicBezTo>
                <a:cubicBezTo>
                  <a:pt x="116435" y="37831"/>
                  <a:pt x="116830" y="35444"/>
                  <a:pt x="118084" y="34225"/>
                </a:cubicBezTo>
                <a:cubicBezTo>
                  <a:pt x="126067" y="26448"/>
                  <a:pt x="133329" y="17418"/>
                  <a:pt x="146257" y="17864"/>
                </a:cubicBezTo>
                <a:cubicBezTo>
                  <a:pt x="153090" y="18104"/>
                  <a:pt x="160077" y="16662"/>
                  <a:pt x="166807" y="17521"/>
                </a:cubicBezTo>
                <a:cubicBezTo>
                  <a:pt x="199358" y="21710"/>
                  <a:pt x="232030" y="25315"/>
                  <a:pt x="264272" y="31204"/>
                </a:cubicBezTo>
                <a:cubicBezTo>
                  <a:pt x="305836" y="38792"/>
                  <a:pt x="344345" y="56166"/>
                  <a:pt x="382991" y="72528"/>
                </a:cubicBezTo>
                <a:cubicBezTo>
                  <a:pt x="422941" y="89456"/>
                  <a:pt x="463785" y="104856"/>
                  <a:pt x="501933" y="125252"/>
                </a:cubicBezTo>
                <a:cubicBezTo>
                  <a:pt x="550313" y="151124"/>
                  <a:pt x="593989" y="184551"/>
                  <a:pt x="637047" y="218767"/>
                </a:cubicBezTo>
                <a:cubicBezTo>
                  <a:pt x="685102" y="256950"/>
                  <a:pt x="734907" y="293003"/>
                  <a:pt x="784729" y="328919"/>
                </a:cubicBezTo>
                <a:cubicBezTo>
                  <a:pt x="813641" y="349762"/>
                  <a:pt x="846381" y="347822"/>
                  <a:pt x="881146" y="340130"/>
                </a:cubicBezTo>
                <a:cubicBezTo>
                  <a:pt x="877541" y="337795"/>
                  <a:pt x="875378" y="336542"/>
                  <a:pt x="873386" y="335100"/>
                </a:cubicBezTo>
                <a:cubicBezTo>
                  <a:pt x="855188" y="321897"/>
                  <a:pt x="836766" y="308970"/>
                  <a:pt x="818946" y="295252"/>
                </a:cubicBezTo>
                <a:cubicBezTo>
                  <a:pt x="810997" y="289140"/>
                  <a:pt x="811546" y="283870"/>
                  <a:pt x="820130" y="278427"/>
                </a:cubicBezTo>
                <a:cubicBezTo>
                  <a:pt x="829041" y="272796"/>
                  <a:pt x="838294" y="267474"/>
                  <a:pt x="847960" y="263336"/>
                </a:cubicBezTo>
                <a:cubicBezTo>
                  <a:pt x="871704" y="253207"/>
                  <a:pt x="887464" y="234751"/>
                  <a:pt x="900993" y="213943"/>
                </a:cubicBezTo>
                <a:cubicBezTo>
                  <a:pt x="903963" y="209359"/>
                  <a:pt x="905199" y="203659"/>
                  <a:pt x="907088" y="198904"/>
                </a:cubicBezTo>
                <a:cubicBezTo>
                  <a:pt x="912564" y="198080"/>
                  <a:pt x="920788" y="199230"/>
                  <a:pt x="923449" y="195916"/>
                </a:cubicBezTo>
                <a:cubicBezTo>
                  <a:pt x="928926" y="189101"/>
                  <a:pt x="935673" y="188259"/>
                  <a:pt x="942815" y="186697"/>
                </a:cubicBezTo>
                <a:cubicBezTo>
                  <a:pt x="945579" y="186096"/>
                  <a:pt x="948772" y="185993"/>
                  <a:pt x="950936" y="184482"/>
                </a:cubicBezTo>
                <a:cubicBezTo>
                  <a:pt x="961219" y="177306"/>
                  <a:pt x="971211" y="169735"/>
                  <a:pt x="981890" y="161854"/>
                </a:cubicBezTo>
                <a:cubicBezTo>
                  <a:pt x="982268" y="162455"/>
                  <a:pt x="981272" y="161408"/>
                  <a:pt x="980894" y="160155"/>
                </a:cubicBezTo>
                <a:cubicBezTo>
                  <a:pt x="980036" y="157391"/>
                  <a:pt x="979487" y="154541"/>
                  <a:pt x="978800" y="151725"/>
                </a:cubicBezTo>
                <a:cubicBezTo>
                  <a:pt x="981358" y="151622"/>
                  <a:pt x="983933" y="151347"/>
                  <a:pt x="986474" y="151485"/>
                </a:cubicBezTo>
                <a:cubicBezTo>
                  <a:pt x="991401" y="151742"/>
                  <a:pt x="996311" y="152257"/>
                  <a:pt x="1001788" y="152704"/>
                </a:cubicBezTo>
                <a:cubicBezTo>
                  <a:pt x="997445" y="143244"/>
                  <a:pt x="999676" y="138900"/>
                  <a:pt x="1009239" y="133767"/>
                </a:cubicBezTo>
                <a:cubicBezTo>
                  <a:pt x="1011918" y="132325"/>
                  <a:pt x="1014527" y="129166"/>
                  <a:pt x="1015403" y="126282"/>
                </a:cubicBezTo>
                <a:cubicBezTo>
                  <a:pt x="1016742" y="121835"/>
                  <a:pt x="1018287" y="120118"/>
                  <a:pt x="1023163" y="121183"/>
                </a:cubicBezTo>
                <a:cubicBezTo>
                  <a:pt x="1040451" y="124977"/>
                  <a:pt x="1057774" y="128565"/>
                  <a:pt x="1075148" y="131930"/>
                </a:cubicBezTo>
                <a:cubicBezTo>
                  <a:pt x="1084333" y="133716"/>
                  <a:pt x="1093209" y="132892"/>
                  <a:pt x="1102154" y="126127"/>
                </a:cubicBezTo>
                <a:cubicBezTo>
                  <a:pt x="1092677" y="119981"/>
                  <a:pt x="1083406" y="114899"/>
                  <a:pt x="1075234" y="108427"/>
                </a:cubicBezTo>
                <a:cubicBezTo>
                  <a:pt x="1064126" y="99602"/>
                  <a:pt x="1053688" y="89902"/>
                  <a:pt x="1043387" y="80133"/>
                </a:cubicBezTo>
                <a:cubicBezTo>
                  <a:pt x="1040983" y="77867"/>
                  <a:pt x="1040297" y="73781"/>
                  <a:pt x="1038820" y="70536"/>
                </a:cubicBezTo>
                <a:cubicBezTo>
                  <a:pt x="1039490" y="70159"/>
                  <a:pt x="1040159" y="69781"/>
                  <a:pt x="1040829" y="69403"/>
                </a:cubicBezTo>
                <a:cubicBezTo>
                  <a:pt x="1043370" y="70502"/>
                  <a:pt x="1045911" y="71584"/>
                  <a:pt x="1048074" y="72528"/>
                </a:cubicBezTo>
                <a:cubicBezTo>
                  <a:pt x="1060384" y="54656"/>
                  <a:pt x="1074050" y="69953"/>
                  <a:pt x="1086977" y="70845"/>
                </a:cubicBezTo>
                <a:cubicBezTo>
                  <a:pt x="1077003" y="63188"/>
                  <a:pt x="1067320" y="55754"/>
                  <a:pt x="1057654" y="48338"/>
                </a:cubicBezTo>
                <a:cubicBezTo>
                  <a:pt x="1059508" y="49248"/>
                  <a:pt x="1061345" y="50157"/>
                  <a:pt x="1063199" y="51067"/>
                </a:cubicBezTo>
                <a:cubicBezTo>
                  <a:pt x="1065895" y="46106"/>
                  <a:pt x="1068590" y="41144"/>
                  <a:pt x="1071285" y="36182"/>
                </a:cubicBezTo>
                <a:cubicBezTo>
                  <a:pt x="1070513" y="36131"/>
                  <a:pt x="1069758" y="36079"/>
                  <a:pt x="1068985" y="36011"/>
                </a:cubicBezTo>
                <a:cubicBezTo>
                  <a:pt x="1068006" y="29762"/>
                  <a:pt x="1066753" y="23547"/>
                  <a:pt x="1066238" y="17263"/>
                </a:cubicBezTo>
                <a:cubicBezTo>
                  <a:pt x="1066084" y="15477"/>
                  <a:pt x="1067577" y="12765"/>
                  <a:pt x="1069139" y="11769"/>
                </a:cubicBezTo>
                <a:cubicBezTo>
                  <a:pt x="1083183" y="2842"/>
                  <a:pt x="1099270" y="-2017"/>
                  <a:pt x="1115151" y="799"/>
                </a:cubicBezTo>
                <a:cubicBezTo>
                  <a:pt x="1155324" y="7958"/>
                  <a:pt x="1195121" y="17177"/>
                  <a:pt x="1235020" y="25796"/>
                </a:cubicBezTo>
                <a:cubicBezTo>
                  <a:pt x="1247999" y="28594"/>
                  <a:pt x="1260841" y="32062"/>
                  <a:pt x="1273872" y="35255"/>
                </a:cubicBezTo>
                <a:cubicBezTo>
                  <a:pt x="1272687" y="30517"/>
                  <a:pt x="1271777" y="26843"/>
                  <a:pt x="1270661" y="22328"/>
                </a:cubicBezTo>
                <a:cubicBezTo>
                  <a:pt x="1273648" y="22688"/>
                  <a:pt x="1275348" y="22654"/>
                  <a:pt x="1276910" y="23117"/>
                </a:cubicBezTo>
                <a:cubicBezTo>
                  <a:pt x="1321325" y="36148"/>
                  <a:pt x="1363507" y="53986"/>
                  <a:pt x="1401346" y="81146"/>
                </a:cubicBezTo>
                <a:cubicBezTo>
                  <a:pt x="1407561" y="85610"/>
                  <a:pt x="1414188" y="89524"/>
                  <a:pt x="1420815" y="93387"/>
                </a:cubicBezTo>
                <a:cubicBezTo>
                  <a:pt x="1437554" y="103190"/>
                  <a:pt x="1453933" y="113800"/>
                  <a:pt x="1471359" y="122213"/>
                </a:cubicBezTo>
                <a:cubicBezTo>
                  <a:pt x="1485265" y="128926"/>
                  <a:pt x="1500150" y="135295"/>
                  <a:pt x="1515241" y="137579"/>
                </a:cubicBezTo>
                <a:cubicBezTo>
                  <a:pt x="1551088" y="143004"/>
                  <a:pt x="1587313" y="145751"/>
                  <a:pt x="1623367" y="149871"/>
                </a:cubicBezTo>
                <a:cubicBezTo>
                  <a:pt x="1688435" y="157322"/>
                  <a:pt x="1750653" y="174319"/>
                  <a:pt x="1808270" y="206183"/>
                </a:cubicBezTo>
                <a:cubicBezTo>
                  <a:pt x="1847499" y="227884"/>
                  <a:pt x="1885956" y="251113"/>
                  <a:pt x="1925890" y="271440"/>
                </a:cubicBezTo>
                <a:cubicBezTo>
                  <a:pt x="1983867" y="300952"/>
                  <a:pt x="2042943" y="328336"/>
                  <a:pt x="2101384" y="356955"/>
                </a:cubicBezTo>
                <a:cubicBezTo>
                  <a:pt x="2110277" y="361316"/>
                  <a:pt x="2118141" y="367720"/>
                  <a:pt x="2126759" y="372698"/>
                </a:cubicBezTo>
                <a:cubicBezTo>
                  <a:pt x="2133489" y="376579"/>
                  <a:pt x="2140339" y="380905"/>
                  <a:pt x="2147704" y="382931"/>
                </a:cubicBezTo>
                <a:cubicBezTo>
                  <a:pt x="2163465" y="387257"/>
                  <a:pt x="2177371" y="394296"/>
                  <a:pt x="2186110" y="408220"/>
                </a:cubicBezTo>
                <a:cubicBezTo>
                  <a:pt x="2189767" y="414057"/>
                  <a:pt x="2192685" y="422675"/>
                  <a:pt x="2191175" y="428890"/>
                </a:cubicBezTo>
                <a:cubicBezTo>
                  <a:pt x="2189166" y="437234"/>
                  <a:pt x="2190179" y="442762"/>
                  <a:pt x="2195827" y="448239"/>
                </a:cubicBezTo>
                <a:close/>
              </a:path>
            </a:pathLst>
          </a:custGeom>
          <a:solidFill>
            <a:schemeClr val="accent3"/>
          </a:solidFill>
          <a:ln w="2100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17946B7-91FD-4708-9229-A2110C4E70DA}"/>
              </a:ext>
            </a:extLst>
          </p:cNvPr>
          <p:cNvSpPr/>
          <p:nvPr/>
        </p:nvSpPr>
        <p:spPr>
          <a:xfrm>
            <a:off x="10229283" y="2559809"/>
            <a:ext cx="1938356" cy="918313"/>
          </a:xfrm>
          <a:custGeom>
            <a:avLst/>
            <a:gdLst>
              <a:gd name="connsiteX0" fmla="*/ 1822425 w 2382622"/>
              <a:gd name="connsiteY0" fmla="*/ 79512 h 1128788"/>
              <a:gd name="connsiteX1" fmla="*/ 1957957 w 2382622"/>
              <a:gd name="connsiteY1" fmla="*/ 102679 h 1128788"/>
              <a:gd name="connsiteX2" fmla="*/ 2097613 w 2382622"/>
              <a:gd name="connsiteY2" fmla="*/ 164206 h 1128788"/>
              <a:gd name="connsiteX3" fmla="*/ 2150730 w 2382622"/>
              <a:gd name="connsiteY3" fmla="*/ 166159 h 1128788"/>
              <a:gd name="connsiteX4" fmla="*/ 2382622 w 2382622"/>
              <a:gd name="connsiteY4" fmla="*/ 183521 h 1128788"/>
              <a:gd name="connsiteX5" fmla="*/ 2320933 w 2382622"/>
              <a:gd name="connsiteY5" fmla="*/ 199364 h 1128788"/>
              <a:gd name="connsiteX6" fmla="*/ 2243020 w 2382622"/>
              <a:gd name="connsiteY6" fmla="*/ 212874 h 1128788"/>
              <a:gd name="connsiteX7" fmla="*/ 2158109 w 2382622"/>
              <a:gd name="connsiteY7" fmla="*/ 214393 h 1128788"/>
              <a:gd name="connsiteX8" fmla="*/ 2109658 w 2382622"/>
              <a:gd name="connsiteY8" fmla="*/ 249117 h 1128788"/>
              <a:gd name="connsiteX9" fmla="*/ 2008904 w 2382622"/>
              <a:gd name="connsiteY9" fmla="*/ 251342 h 1128788"/>
              <a:gd name="connsiteX10" fmla="*/ 1956438 w 2382622"/>
              <a:gd name="connsiteY10" fmla="*/ 247164 h 1128788"/>
              <a:gd name="connsiteX11" fmla="*/ 1580224 w 2382622"/>
              <a:gd name="connsiteY11" fmla="*/ 447262 h 1128788"/>
              <a:gd name="connsiteX12" fmla="*/ 1318274 w 2382622"/>
              <a:gd name="connsiteY12" fmla="*/ 745509 h 1128788"/>
              <a:gd name="connsiteX13" fmla="*/ 1136244 w 2382622"/>
              <a:gd name="connsiteY13" fmla="*/ 929547 h 1128788"/>
              <a:gd name="connsiteX14" fmla="*/ 1058440 w 2382622"/>
              <a:gd name="connsiteY14" fmla="*/ 978649 h 1128788"/>
              <a:gd name="connsiteX15" fmla="*/ 866589 w 2382622"/>
              <a:gd name="connsiteY15" fmla="*/ 1032851 h 1128788"/>
              <a:gd name="connsiteX16" fmla="*/ 948462 w 2382622"/>
              <a:gd name="connsiteY16" fmla="*/ 1077396 h 1128788"/>
              <a:gd name="connsiteX17" fmla="*/ 986062 w 2382622"/>
              <a:gd name="connsiteY17" fmla="*/ 1104958 h 1128788"/>
              <a:gd name="connsiteX18" fmla="*/ 981938 w 2382622"/>
              <a:gd name="connsiteY18" fmla="*/ 1117057 h 1128788"/>
              <a:gd name="connsiteX19" fmla="*/ 937502 w 2382622"/>
              <a:gd name="connsiteY19" fmla="*/ 1128126 h 1128788"/>
              <a:gd name="connsiteX20" fmla="*/ 665786 w 2382622"/>
              <a:gd name="connsiteY20" fmla="*/ 1092805 h 1128788"/>
              <a:gd name="connsiteX21" fmla="*/ 580170 w 2382622"/>
              <a:gd name="connsiteY21" fmla="*/ 1061662 h 1128788"/>
              <a:gd name="connsiteX22" fmla="*/ 549081 w 2382622"/>
              <a:gd name="connsiteY22" fmla="*/ 1053415 h 1128788"/>
              <a:gd name="connsiteX23" fmla="*/ 408285 w 2382622"/>
              <a:gd name="connsiteY23" fmla="*/ 1029867 h 1128788"/>
              <a:gd name="connsiteX24" fmla="*/ 397597 w 2382622"/>
              <a:gd name="connsiteY24" fmla="*/ 1022163 h 1128788"/>
              <a:gd name="connsiteX25" fmla="*/ 214047 w 2382622"/>
              <a:gd name="connsiteY25" fmla="*/ 967635 h 1128788"/>
              <a:gd name="connsiteX26" fmla="*/ 37985 w 2382622"/>
              <a:gd name="connsiteY26" fmla="*/ 931392 h 1128788"/>
              <a:gd name="connsiteX27" fmla="*/ 6 w 2382622"/>
              <a:gd name="connsiteY27" fmla="*/ 887553 h 1128788"/>
              <a:gd name="connsiteX28" fmla="*/ 33970 w 2382622"/>
              <a:gd name="connsiteY28" fmla="*/ 836497 h 1128788"/>
              <a:gd name="connsiteX29" fmla="*/ 124090 w 2382622"/>
              <a:gd name="connsiteY29" fmla="*/ 807904 h 1128788"/>
              <a:gd name="connsiteX30" fmla="*/ 169666 w 2382622"/>
              <a:gd name="connsiteY30" fmla="*/ 773885 h 1128788"/>
              <a:gd name="connsiteX31" fmla="*/ 232278 w 2382622"/>
              <a:gd name="connsiteY31" fmla="*/ 720226 h 1128788"/>
              <a:gd name="connsiteX32" fmla="*/ 433406 w 2382622"/>
              <a:gd name="connsiteY32" fmla="*/ 649855 h 1128788"/>
              <a:gd name="connsiteX33" fmla="*/ 536765 w 2382622"/>
              <a:gd name="connsiteY33" fmla="*/ 611116 h 1128788"/>
              <a:gd name="connsiteX34" fmla="*/ 758239 w 2382622"/>
              <a:gd name="connsiteY34" fmla="*/ 497558 h 1128788"/>
              <a:gd name="connsiteX35" fmla="*/ 874565 w 2382622"/>
              <a:gd name="connsiteY35" fmla="*/ 388719 h 1128788"/>
              <a:gd name="connsiteX36" fmla="*/ 887912 w 2382622"/>
              <a:gd name="connsiteY36" fmla="*/ 334354 h 1128788"/>
              <a:gd name="connsiteX37" fmla="*/ 893066 w 2382622"/>
              <a:gd name="connsiteY37" fmla="*/ 161656 h 1128788"/>
              <a:gd name="connsiteX38" fmla="*/ 916831 w 2382622"/>
              <a:gd name="connsiteY38" fmla="*/ 70939 h 1128788"/>
              <a:gd name="connsiteX39" fmla="*/ 952423 w 2382622"/>
              <a:gd name="connsiteY39" fmla="*/ 5994 h 1128788"/>
              <a:gd name="connsiteX40" fmla="*/ 994309 w 2382622"/>
              <a:gd name="connsiteY40" fmla="*/ 19721 h 1128788"/>
              <a:gd name="connsiteX41" fmla="*/ 1030227 w 2382622"/>
              <a:gd name="connsiteY41" fmla="*/ 89441 h 1128788"/>
              <a:gd name="connsiteX42" fmla="*/ 1082747 w 2382622"/>
              <a:gd name="connsiteY42" fmla="*/ 167787 h 1128788"/>
              <a:gd name="connsiteX43" fmla="*/ 1159194 w 2382622"/>
              <a:gd name="connsiteY43" fmla="*/ 186343 h 1128788"/>
              <a:gd name="connsiteX44" fmla="*/ 1252515 w 2382622"/>
              <a:gd name="connsiteY44" fmla="*/ 158075 h 1128788"/>
              <a:gd name="connsiteX45" fmla="*/ 1435956 w 2382622"/>
              <a:gd name="connsiteY45" fmla="*/ 113151 h 1128788"/>
              <a:gd name="connsiteX46" fmla="*/ 1461348 w 2382622"/>
              <a:gd name="connsiteY46" fmla="*/ 107020 h 1128788"/>
              <a:gd name="connsiteX47" fmla="*/ 1536873 w 2382622"/>
              <a:gd name="connsiteY47" fmla="*/ 93076 h 1128788"/>
              <a:gd name="connsiteX48" fmla="*/ 1789003 w 2382622"/>
              <a:gd name="connsiteY48" fmla="*/ 72296 h 1128788"/>
              <a:gd name="connsiteX49" fmla="*/ 1822425 w 2382622"/>
              <a:gd name="connsiteY49" fmla="*/ 79512 h 112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382622" h="1128788">
                <a:moveTo>
                  <a:pt x="1822425" y="79512"/>
                </a:moveTo>
                <a:cubicBezTo>
                  <a:pt x="1868000" y="84720"/>
                  <a:pt x="1913413" y="91231"/>
                  <a:pt x="1957957" y="102679"/>
                </a:cubicBezTo>
                <a:cubicBezTo>
                  <a:pt x="2006354" y="119011"/>
                  <a:pt x="2052580" y="139736"/>
                  <a:pt x="2097613" y="164206"/>
                </a:cubicBezTo>
                <a:cubicBezTo>
                  <a:pt x="2111611" y="171856"/>
                  <a:pt x="2133368" y="168981"/>
                  <a:pt x="2150730" y="166159"/>
                </a:cubicBezTo>
                <a:cubicBezTo>
                  <a:pt x="2228805" y="153301"/>
                  <a:pt x="2303950" y="171748"/>
                  <a:pt x="2382622" y="183521"/>
                </a:cubicBezTo>
                <a:cubicBezTo>
                  <a:pt x="2362927" y="201263"/>
                  <a:pt x="2338674" y="187102"/>
                  <a:pt x="2320933" y="199364"/>
                </a:cubicBezTo>
                <a:cubicBezTo>
                  <a:pt x="2296572" y="213091"/>
                  <a:pt x="2269280" y="211138"/>
                  <a:pt x="2243020" y="212874"/>
                </a:cubicBezTo>
                <a:cubicBezTo>
                  <a:pt x="2214807" y="214719"/>
                  <a:pt x="2186431" y="216998"/>
                  <a:pt x="2158109" y="214393"/>
                </a:cubicBezTo>
                <a:cubicBezTo>
                  <a:pt x="2141941" y="225950"/>
                  <a:pt x="2125772" y="237561"/>
                  <a:pt x="2109658" y="249117"/>
                </a:cubicBezTo>
                <a:cubicBezTo>
                  <a:pt x="2076507" y="267890"/>
                  <a:pt x="2042489" y="263441"/>
                  <a:pt x="2008904" y="251342"/>
                </a:cubicBezTo>
                <a:cubicBezTo>
                  <a:pt x="1991379" y="244994"/>
                  <a:pt x="1974451" y="241793"/>
                  <a:pt x="1956438" y="247164"/>
                </a:cubicBezTo>
                <a:cubicBezTo>
                  <a:pt x="1815317" y="284330"/>
                  <a:pt x="1690310" y="350577"/>
                  <a:pt x="1580224" y="447262"/>
                </a:cubicBezTo>
                <a:cubicBezTo>
                  <a:pt x="1479687" y="535591"/>
                  <a:pt x="1401775" y="642802"/>
                  <a:pt x="1318274" y="745509"/>
                </a:cubicBezTo>
                <a:cubicBezTo>
                  <a:pt x="1263584" y="812787"/>
                  <a:pt x="1207699" y="878763"/>
                  <a:pt x="1136244" y="929547"/>
                </a:cubicBezTo>
                <a:cubicBezTo>
                  <a:pt x="1111177" y="947398"/>
                  <a:pt x="1083832" y="961396"/>
                  <a:pt x="1058440" y="978649"/>
                </a:cubicBezTo>
                <a:cubicBezTo>
                  <a:pt x="999300" y="1008382"/>
                  <a:pt x="936851" y="1026829"/>
                  <a:pt x="866589" y="1032851"/>
                </a:cubicBezTo>
                <a:cubicBezTo>
                  <a:pt x="894369" y="1052492"/>
                  <a:pt x="920954" y="1065568"/>
                  <a:pt x="948462" y="1077396"/>
                </a:cubicBezTo>
                <a:cubicBezTo>
                  <a:pt x="962840" y="1083581"/>
                  <a:pt x="980039" y="1086945"/>
                  <a:pt x="986062" y="1104958"/>
                </a:cubicBezTo>
                <a:cubicBezTo>
                  <a:pt x="986387" y="1109570"/>
                  <a:pt x="985140" y="1113639"/>
                  <a:pt x="981938" y="1117057"/>
                </a:cubicBezTo>
                <a:cubicBezTo>
                  <a:pt x="968103" y="1124707"/>
                  <a:pt x="952966" y="1126986"/>
                  <a:pt x="937502" y="1128126"/>
                </a:cubicBezTo>
                <a:cubicBezTo>
                  <a:pt x="844832" y="1132412"/>
                  <a:pt x="755092" y="1115375"/>
                  <a:pt x="665786" y="1092805"/>
                </a:cubicBezTo>
                <a:cubicBezTo>
                  <a:pt x="635945" y="1085263"/>
                  <a:pt x="606159" y="1079620"/>
                  <a:pt x="580170" y="1061662"/>
                </a:cubicBezTo>
                <a:cubicBezTo>
                  <a:pt x="571272" y="1055476"/>
                  <a:pt x="559878" y="1053143"/>
                  <a:pt x="549081" y="1053415"/>
                </a:cubicBezTo>
                <a:cubicBezTo>
                  <a:pt x="500576" y="1054608"/>
                  <a:pt x="455380" y="1036758"/>
                  <a:pt x="408285" y="1029867"/>
                </a:cubicBezTo>
                <a:cubicBezTo>
                  <a:pt x="403619" y="1029216"/>
                  <a:pt x="400310" y="1025907"/>
                  <a:pt x="397597" y="1022163"/>
                </a:cubicBezTo>
                <a:cubicBezTo>
                  <a:pt x="335310" y="1007731"/>
                  <a:pt x="276876" y="980385"/>
                  <a:pt x="214047" y="967635"/>
                </a:cubicBezTo>
                <a:cubicBezTo>
                  <a:pt x="153009" y="966984"/>
                  <a:pt x="95117" y="950707"/>
                  <a:pt x="37985" y="931392"/>
                </a:cubicBezTo>
                <a:cubicBezTo>
                  <a:pt x="17422" y="924447"/>
                  <a:pt x="331" y="912239"/>
                  <a:pt x="6" y="887553"/>
                </a:cubicBezTo>
                <a:cubicBezTo>
                  <a:pt x="-320" y="863246"/>
                  <a:pt x="13082" y="846426"/>
                  <a:pt x="33970" y="836497"/>
                </a:cubicBezTo>
                <a:cubicBezTo>
                  <a:pt x="62563" y="822879"/>
                  <a:pt x="93381" y="815283"/>
                  <a:pt x="124090" y="807904"/>
                </a:cubicBezTo>
                <a:cubicBezTo>
                  <a:pt x="144382" y="803021"/>
                  <a:pt x="160279" y="794069"/>
                  <a:pt x="169666" y="773885"/>
                </a:cubicBezTo>
                <a:cubicBezTo>
                  <a:pt x="182199" y="746974"/>
                  <a:pt x="207808" y="733844"/>
                  <a:pt x="232278" y="720226"/>
                </a:cubicBezTo>
                <a:cubicBezTo>
                  <a:pt x="295215" y="685176"/>
                  <a:pt x="363904" y="665861"/>
                  <a:pt x="433406" y="649855"/>
                </a:cubicBezTo>
                <a:cubicBezTo>
                  <a:pt x="469866" y="641446"/>
                  <a:pt x="504265" y="629346"/>
                  <a:pt x="536765" y="611116"/>
                </a:cubicBezTo>
                <a:cubicBezTo>
                  <a:pt x="609197" y="570532"/>
                  <a:pt x="684613" y="535754"/>
                  <a:pt x="758239" y="497558"/>
                </a:cubicBezTo>
                <a:cubicBezTo>
                  <a:pt x="806961" y="472328"/>
                  <a:pt x="849987" y="440588"/>
                  <a:pt x="874565" y="388719"/>
                </a:cubicBezTo>
                <a:cubicBezTo>
                  <a:pt x="882920" y="371086"/>
                  <a:pt x="887804" y="353778"/>
                  <a:pt x="887912" y="334354"/>
                </a:cubicBezTo>
                <a:cubicBezTo>
                  <a:pt x="888292" y="276734"/>
                  <a:pt x="884602" y="219005"/>
                  <a:pt x="893066" y="161656"/>
                </a:cubicBezTo>
                <a:cubicBezTo>
                  <a:pt x="896430" y="130242"/>
                  <a:pt x="907065" y="100726"/>
                  <a:pt x="916831" y="70939"/>
                </a:cubicBezTo>
                <a:cubicBezTo>
                  <a:pt x="928116" y="49020"/>
                  <a:pt x="932457" y="23194"/>
                  <a:pt x="952423" y="5994"/>
                </a:cubicBezTo>
                <a:cubicBezTo>
                  <a:pt x="972172" y="-7244"/>
                  <a:pt x="984760" y="3282"/>
                  <a:pt x="994309" y="19721"/>
                </a:cubicBezTo>
                <a:cubicBezTo>
                  <a:pt x="1007439" y="42346"/>
                  <a:pt x="1018019" y="66328"/>
                  <a:pt x="1030227" y="89441"/>
                </a:cubicBezTo>
                <a:cubicBezTo>
                  <a:pt x="1043845" y="118142"/>
                  <a:pt x="1060339" y="144891"/>
                  <a:pt x="1082747" y="167787"/>
                </a:cubicBezTo>
                <a:cubicBezTo>
                  <a:pt x="1104449" y="189924"/>
                  <a:pt x="1129136" y="196868"/>
                  <a:pt x="1159194" y="186343"/>
                </a:cubicBezTo>
                <a:cubicBezTo>
                  <a:pt x="1189849" y="175654"/>
                  <a:pt x="1221263" y="167082"/>
                  <a:pt x="1252515" y="158075"/>
                </a:cubicBezTo>
                <a:cubicBezTo>
                  <a:pt x="1312903" y="140008"/>
                  <a:pt x="1374592" y="127095"/>
                  <a:pt x="1435956" y="113151"/>
                </a:cubicBezTo>
                <a:cubicBezTo>
                  <a:pt x="1444420" y="111089"/>
                  <a:pt x="1452938" y="109244"/>
                  <a:pt x="1461348" y="107020"/>
                </a:cubicBezTo>
                <a:cubicBezTo>
                  <a:pt x="1486306" y="101269"/>
                  <a:pt x="1511915" y="98990"/>
                  <a:pt x="1536873" y="93076"/>
                </a:cubicBezTo>
                <a:cubicBezTo>
                  <a:pt x="1620048" y="75660"/>
                  <a:pt x="1704146" y="69691"/>
                  <a:pt x="1789003" y="72296"/>
                </a:cubicBezTo>
                <a:cubicBezTo>
                  <a:pt x="1800885" y="71319"/>
                  <a:pt x="1812387" y="71970"/>
                  <a:pt x="1822425" y="79512"/>
                </a:cubicBezTo>
                <a:close/>
              </a:path>
            </a:pathLst>
          </a:custGeom>
          <a:solidFill>
            <a:schemeClr val="accent3"/>
          </a:solidFill>
          <a:ln w="2100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5E77548-C403-4452-B554-AE576F9DFBF0}"/>
              </a:ext>
            </a:extLst>
          </p:cNvPr>
          <p:cNvSpPr/>
          <p:nvPr/>
        </p:nvSpPr>
        <p:spPr>
          <a:xfrm rot="16829592">
            <a:off x="6416200" y="3352869"/>
            <a:ext cx="129152" cy="616530"/>
          </a:xfrm>
          <a:custGeom>
            <a:avLst/>
            <a:gdLst>
              <a:gd name="connsiteX0" fmla="*/ 0 w 1221761"/>
              <a:gd name="connsiteY0" fmla="*/ 1057242 h 5832278"/>
              <a:gd name="connsiteX1" fmla="*/ 57150 w 1221761"/>
              <a:gd name="connsiteY1" fmla="*/ 749966 h 5832278"/>
              <a:gd name="connsiteX2" fmla="*/ 336899 w 1221761"/>
              <a:gd name="connsiteY2" fmla="*/ 130174 h 5832278"/>
              <a:gd name="connsiteX3" fmla="*/ 638365 w 1221761"/>
              <a:gd name="connsiteY3" fmla="*/ 14255 h 5832278"/>
              <a:gd name="connsiteX4" fmla="*/ 804386 w 1221761"/>
              <a:gd name="connsiteY4" fmla="*/ 138365 h 5832278"/>
              <a:gd name="connsiteX5" fmla="*/ 1209866 w 1221761"/>
              <a:gd name="connsiteY5" fmla="*/ 1106105 h 5832278"/>
              <a:gd name="connsiteX6" fmla="*/ 1171956 w 1221761"/>
              <a:gd name="connsiteY6" fmla="*/ 1646935 h 5832278"/>
              <a:gd name="connsiteX7" fmla="*/ 1019651 w 1221761"/>
              <a:gd name="connsiteY7" fmla="*/ 1899728 h 5832278"/>
              <a:gd name="connsiteX8" fmla="*/ 753428 w 1221761"/>
              <a:gd name="connsiteY8" fmla="*/ 2415507 h 5832278"/>
              <a:gd name="connsiteX9" fmla="*/ 739426 w 1221761"/>
              <a:gd name="connsiteY9" fmla="*/ 2973577 h 5832278"/>
              <a:gd name="connsiteX10" fmla="*/ 750284 w 1221761"/>
              <a:gd name="connsiteY10" fmla="*/ 3248849 h 5832278"/>
              <a:gd name="connsiteX11" fmla="*/ 783050 w 1221761"/>
              <a:gd name="connsiteY11" fmla="*/ 4217542 h 5832278"/>
              <a:gd name="connsiteX12" fmla="*/ 821912 w 1221761"/>
              <a:gd name="connsiteY12" fmla="*/ 5395022 h 5832278"/>
              <a:gd name="connsiteX13" fmla="*/ 828961 w 1221761"/>
              <a:gd name="connsiteY13" fmla="*/ 5584856 h 5832278"/>
              <a:gd name="connsiteX14" fmla="*/ 762381 w 1221761"/>
              <a:gd name="connsiteY14" fmla="*/ 5741161 h 5832278"/>
              <a:gd name="connsiteX15" fmla="*/ 466916 w 1221761"/>
              <a:gd name="connsiteY15" fmla="*/ 5826505 h 5832278"/>
              <a:gd name="connsiteX16" fmla="*/ 286512 w 1221761"/>
              <a:gd name="connsiteY16" fmla="*/ 5598572 h 5832278"/>
              <a:gd name="connsiteX17" fmla="*/ 308229 w 1221761"/>
              <a:gd name="connsiteY17" fmla="*/ 5195474 h 5832278"/>
              <a:gd name="connsiteX18" fmla="*/ 332899 w 1221761"/>
              <a:gd name="connsiteY18" fmla="*/ 4787899 h 5832278"/>
              <a:gd name="connsiteX19" fmla="*/ 369189 w 1221761"/>
              <a:gd name="connsiteY19" fmla="*/ 4157439 h 5832278"/>
              <a:gd name="connsiteX20" fmla="*/ 399860 w 1221761"/>
              <a:gd name="connsiteY20" fmla="*/ 3597941 h 5832278"/>
              <a:gd name="connsiteX21" fmla="*/ 445294 w 1221761"/>
              <a:gd name="connsiteY21" fmla="*/ 2825273 h 5832278"/>
              <a:gd name="connsiteX22" fmla="*/ 447199 w 1221761"/>
              <a:gd name="connsiteY22" fmla="*/ 2313018 h 5832278"/>
              <a:gd name="connsiteX23" fmla="*/ 313849 w 1221761"/>
              <a:gd name="connsiteY23" fmla="*/ 2003455 h 5832278"/>
              <a:gd name="connsiteX24" fmla="*/ 42005 w 1221761"/>
              <a:gd name="connsiteY24" fmla="*/ 1513490 h 5832278"/>
              <a:gd name="connsiteX25" fmla="*/ 0 w 1221761"/>
              <a:gd name="connsiteY25" fmla="*/ 1285366 h 5832278"/>
              <a:gd name="connsiteX26" fmla="*/ 0 w 1221761"/>
              <a:gd name="connsiteY26" fmla="*/ 1057242 h 583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1761" h="5832278">
                <a:moveTo>
                  <a:pt x="0" y="1057242"/>
                </a:moveTo>
                <a:cubicBezTo>
                  <a:pt x="19145" y="954848"/>
                  <a:pt x="28004" y="850550"/>
                  <a:pt x="57150" y="749966"/>
                </a:cubicBezTo>
                <a:cubicBezTo>
                  <a:pt x="120777" y="530033"/>
                  <a:pt x="194691" y="314578"/>
                  <a:pt x="336899" y="130174"/>
                </a:cubicBezTo>
                <a:cubicBezTo>
                  <a:pt x="424148" y="16922"/>
                  <a:pt x="533495" y="-24703"/>
                  <a:pt x="638365" y="14255"/>
                </a:cubicBezTo>
                <a:cubicBezTo>
                  <a:pt x="705612" y="39210"/>
                  <a:pt x="759809" y="84263"/>
                  <a:pt x="804386" y="138365"/>
                </a:cubicBezTo>
                <a:cubicBezTo>
                  <a:pt x="1036511" y="420115"/>
                  <a:pt x="1166717" y="745298"/>
                  <a:pt x="1209866" y="1106105"/>
                </a:cubicBezTo>
                <a:cubicBezTo>
                  <a:pt x="1231678" y="1288509"/>
                  <a:pt x="1225963" y="1469675"/>
                  <a:pt x="1171956" y="1646935"/>
                </a:cubicBezTo>
                <a:cubicBezTo>
                  <a:pt x="1142429" y="1743613"/>
                  <a:pt x="1100423" y="1834482"/>
                  <a:pt x="1019651" y="1899728"/>
                </a:cubicBezTo>
                <a:cubicBezTo>
                  <a:pt x="854678" y="2032983"/>
                  <a:pt x="788575" y="2216530"/>
                  <a:pt x="753428" y="2415507"/>
                </a:cubicBezTo>
                <a:cubicBezTo>
                  <a:pt x="720757" y="2600578"/>
                  <a:pt x="718566" y="2786696"/>
                  <a:pt x="739426" y="2973577"/>
                </a:cubicBezTo>
                <a:cubicBezTo>
                  <a:pt x="749618" y="3064827"/>
                  <a:pt x="746474" y="3157028"/>
                  <a:pt x="750284" y="3248849"/>
                </a:cubicBezTo>
                <a:cubicBezTo>
                  <a:pt x="763810" y="3571652"/>
                  <a:pt x="771144" y="3894644"/>
                  <a:pt x="783050" y="4217542"/>
                </a:cubicBezTo>
                <a:cubicBezTo>
                  <a:pt x="797624" y="4609972"/>
                  <a:pt x="814673" y="5002402"/>
                  <a:pt x="821912" y="5395022"/>
                </a:cubicBezTo>
                <a:cubicBezTo>
                  <a:pt x="823055" y="5458364"/>
                  <a:pt x="826008" y="5521610"/>
                  <a:pt x="828961" y="5584856"/>
                </a:cubicBezTo>
                <a:cubicBezTo>
                  <a:pt x="831818" y="5647816"/>
                  <a:pt x="808196" y="5699632"/>
                  <a:pt x="762381" y="5741161"/>
                </a:cubicBezTo>
                <a:cubicBezTo>
                  <a:pt x="678085" y="5817551"/>
                  <a:pt x="577406" y="5845555"/>
                  <a:pt x="466916" y="5826505"/>
                </a:cubicBezTo>
                <a:cubicBezTo>
                  <a:pt x="352711" y="5806788"/>
                  <a:pt x="282893" y="5718110"/>
                  <a:pt x="286512" y="5598572"/>
                </a:cubicBezTo>
                <a:cubicBezTo>
                  <a:pt x="290608" y="5464079"/>
                  <a:pt x="300419" y="5329872"/>
                  <a:pt x="308229" y="5195474"/>
                </a:cubicBezTo>
                <a:cubicBezTo>
                  <a:pt x="316135" y="5059552"/>
                  <a:pt x="324898" y="4923726"/>
                  <a:pt x="332899" y="4787899"/>
                </a:cubicBezTo>
                <a:cubicBezTo>
                  <a:pt x="345186" y="4577778"/>
                  <a:pt x="357378" y="4367561"/>
                  <a:pt x="369189" y="4157439"/>
                </a:cubicBezTo>
                <a:cubicBezTo>
                  <a:pt x="379667" y="3970940"/>
                  <a:pt x="389192" y="3784440"/>
                  <a:pt x="399860" y="3597941"/>
                </a:cubicBezTo>
                <a:cubicBezTo>
                  <a:pt x="414719" y="3340385"/>
                  <a:pt x="430721" y="3082924"/>
                  <a:pt x="445294" y="2825273"/>
                </a:cubicBezTo>
                <a:cubicBezTo>
                  <a:pt x="454914" y="2654585"/>
                  <a:pt x="466916" y="2483897"/>
                  <a:pt x="447199" y="2313018"/>
                </a:cubicBezTo>
                <a:cubicBezTo>
                  <a:pt x="433769" y="2196337"/>
                  <a:pt x="389858" y="2092895"/>
                  <a:pt x="313849" y="2003455"/>
                </a:cubicBezTo>
                <a:cubicBezTo>
                  <a:pt x="190595" y="1858104"/>
                  <a:pt x="88011" y="1701894"/>
                  <a:pt x="42005" y="1513490"/>
                </a:cubicBezTo>
                <a:cubicBezTo>
                  <a:pt x="23622" y="1438052"/>
                  <a:pt x="17336" y="1360804"/>
                  <a:pt x="0" y="1285366"/>
                </a:cubicBezTo>
                <a:cubicBezTo>
                  <a:pt x="0" y="1209356"/>
                  <a:pt x="0" y="1133252"/>
                  <a:pt x="0" y="10572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9A01DAD-9238-422A-BB31-ACA67AEE576F}"/>
              </a:ext>
            </a:extLst>
          </p:cNvPr>
          <p:cNvSpPr/>
          <p:nvPr/>
        </p:nvSpPr>
        <p:spPr>
          <a:xfrm rot="8887067">
            <a:off x="6664724" y="4378209"/>
            <a:ext cx="97924" cy="656670"/>
          </a:xfrm>
          <a:custGeom>
            <a:avLst/>
            <a:gdLst>
              <a:gd name="connsiteX0" fmla="*/ 484491 w 926346"/>
              <a:gd name="connsiteY0" fmla="*/ 6212015 h 6212014"/>
              <a:gd name="connsiteX1" fmla="*/ 332948 w 926346"/>
              <a:gd name="connsiteY1" fmla="*/ 6147054 h 6212014"/>
              <a:gd name="connsiteX2" fmla="*/ 265225 w 926346"/>
              <a:gd name="connsiteY2" fmla="*/ 6008084 h 6212014"/>
              <a:gd name="connsiteX3" fmla="*/ 310946 w 926346"/>
              <a:gd name="connsiteY3" fmla="*/ 4987862 h 6212014"/>
              <a:gd name="connsiteX4" fmla="*/ 331805 w 926346"/>
              <a:gd name="connsiteY4" fmla="*/ 4484751 h 6212014"/>
              <a:gd name="connsiteX5" fmla="*/ 368286 w 926346"/>
              <a:gd name="connsiteY5" fmla="*/ 3635312 h 6212014"/>
              <a:gd name="connsiteX6" fmla="*/ 389241 w 926346"/>
              <a:gd name="connsiteY6" fmla="*/ 3136964 h 6212014"/>
              <a:gd name="connsiteX7" fmla="*/ 398099 w 926346"/>
              <a:gd name="connsiteY7" fmla="*/ 2742819 h 6212014"/>
              <a:gd name="connsiteX8" fmla="*/ 201694 w 926346"/>
              <a:gd name="connsiteY8" fmla="*/ 2265045 h 6212014"/>
              <a:gd name="connsiteX9" fmla="*/ 240 w 926346"/>
              <a:gd name="connsiteY9" fmla="*/ 1800035 h 6212014"/>
              <a:gd name="connsiteX10" fmla="*/ 13670 w 926346"/>
              <a:gd name="connsiteY10" fmla="*/ 1220629 h 6212014"/>
              <a:gd name="connsiteX11" fmla="*/ 37102 w 926346"/>
              <a:gd name="connsiteY11" fmla="*/ 770096 h 6212014"/>
              <a:gd name="connsiteX12" fmla="*/ 127113 w 926346"/>
              <a:gd name="connsiteY12" fmla="*/ 74009 h 6212014"/>
              <a:gd name="connsiteX13" fmla="*/ 145782 w 926346"/>
              <a:gd name="connsiteY13" fmla="*/ 32194 h 6212014"/>
              <a:gd name="connsiteX14" fmla="*/ 158260 w 926346"/>
              <a:gd name="connsiteY14" fmla="*/ 162496 h 6212014"/>
              <a:gd name="connsiteX15" fmla="*/ 158260 w 926346"/>
              <a:gd name="connsiteY15" fmla="*/ 1445990 h 6212014"/>
              <a:gd name="connsiteX16" fmla="*/ 196455 w 926346"/>
              <a:gd name="connsiteY16" fmla="*/ 1523429 h 6212014"/>
              <a:gd name="connsiteX17" fmla="*/ 295134 w 926346"/>
              <a:gd name="connsiteY17" fmla="*/ 1462183 h 6212014"/>
              <a:gd name="connsiteX18" fmla="*/ 312470 w 926346"/>
              <a:gd name="connsiteY18" fmla="*/ 992219 h 6212014"/>
              <a:gd name="connsiteX19" fmla="*/ 333139 w 926346"/>
              <a:gd name="connsiteY19" fmla="*/ 203740 h 6212014"/>
              <a:gd name="connsiteX20" fmla="*/ 372477 w 926346"/>
              <a:gd name="connsiteY20" fmla="*/ 24479 h 6212014"/>
              <a:gd name="connsiteX21" fmla="*/ 408862 w 926346"/>
              <a:gd name="connsiteY21" fmla="*/ 177260 h 6212014"/>
              <a:gd name="connsiteX22" fmla="*/ 398956 w 926346"/>
              <a:gd name="connsiteY22" fmla="*/ 1436846 h 6212014"/>
              <a:gd name="connsiteX23" fmla="*/ 453439 w 926346"/>
              <a:gd name="connsiteY23" fmla="*/ 1520952 h 6212014"/>
              <a:gd name="connsiteX24" fmla="*/ 531449 w 926346"/>
              <a:gd name="connsiteY24" fmla="*/ 1433036 h 6212014"/>
              <a:gd name="connsiteX25" fmla="*/ 541641 w 926346"/>
              <a:gd name="connsiteY25" fmla="*/ 976884 h 6212014"/>
              <a:gd name="connsiteX26" fmla="*/ 561834 w 926346"/>
              <a:gd name="connsiteY26" fmla="*/ 140779 h 6212014"/>
              <a:gd name="connsiteX27" fmla="*/ 587837 w 926346"/>
              <a:gd name="connsiteY27" fmla="*/ 0 h 6212014"/>
              <a:gd name="connsiteX28" fmla="*/ 629080 w 926346"/>
              <a:gd name="connsiteY28" fmla="*/ 163354 h 6212014"/>
              <a:gd name="connsiteX29" fmla="*/ 626413 w 926346"/>
              <a:gd name="connsiteY29" fmla="*/ 1399318 h 6212014"/>
              <a:gd name="connsiteX30" fmla="*/ 626318 w 926346"/>
              <a:gd name="connsiteY30" fmla="*/ 1442085 h 6212014"/>
              <a:gd name="connsiteX31" fmla="*/ 674705 w 926346"/>
              <a:gd name="connsiteY31" fmla="*/ 1512760 h 6212014"/>
              <a:gd name="connsiteX32" fmla="*/ 742428 w 926346"/>
              <a:gd name="connsiteY32" fmla="*/ 1458182 h 6212014"/>
              <a:gd name="connsiteX33" fmla="*/ 756715 w 926346"/>
              <a:gd name="connsiteY33" fmla="*/ 1307402 h 6212014"/>
              <a:gd name="connsiteX34" fmla="*/ 789577 w 926346"/>
              <a:gd name="connsiteY34" fmla="*/ 795623 h 6212014"/>
              <a:gd name="connsiteX35" fmla="*/ 839107 w 926346"/>
              <a:gd name="connsiteY35" fmla="*/ 99441 h 6212014"/>
              <a:gd name="connsiteX36" fmla="*/ 876349 w 926346"/>
              <a:gd name="connsiteY36" fmla="*/ 27527 h 6212014"/>
              <a:gd name="connsiteX37" fmla="*/ 894638 w 926346"/>
              <a:gd name="connsiteY37" fmla="*/ 99060 h 6212014"/>
              <a:gd name="connsiteX38" fmla="*/ 917593 w 926346"/>
              <a:gd name="connsiteY38" fmla="*/ 1367885 h 6212014"/>
              <a:gd name="connsiteX39" fmla="*/ 925594 w 926346"/>
              <a:gd name="connsiteY39" fmla="*/ 1866805 h 6212014"/>
              <a:gd name="connsiteX40" fmla="*/ 840631 w 926346"/>
              <a:gd name="connsiteY40" fmla="*/ 2156460 h 6212014"/>
              <a:gd name="connsiteX41" fmla="*/ 694136 w 926346"/>
              <a:gd name="connsiteY41" fmla="*/ 2372963 h 6212014"/>
              <a:gd name="connsiteX42" fmla="*/ 646988 w 926346"/>
              <a:gd name="connsiteY42" fmla="*/ 2544508 h 6212014"/>
              <a:gd name="connsiteX43" fmla="*/ 673657 w 926346"/>
              <a:gd name="connsiteY43" fmla="*/ 3227832 h 6212014"/>
              <a:gd name="connsiteX44" fmla="*/ 704423 w 926346"/>
              <a:gd name="connsiteY44" fmla="*/ 3792188 h 6212014"/>
              <a:gd name="connsiteX45" fmla="*/ 750048 w 926346"/>
              <a:gd name="connsiteY45" fmla="*/ 4550569 h 6212014"/>
              <a:gd name="connsiteX46" fmla="*/ 780052 w 926346"/>
              <a:gd name="connsiteY46" fmla="*/ 5072062 h 6212014"/>
              <a:gd name="connsiteX47" fmla="*/ 826248 w 926346"/>
              <a:gd name="connsiteY47" fmla="*/ 5830348 h 6212014"/>
              <a:gd name="connsiteX48" fmla="*/ 837011 w 926346"/>
              <a:gd name="connsiteY48" fmla="*/ 5986653 h 6212014"/>
              <a:gd name="connsiteX49" fmla="*/ 756620 w 926346"/>
              <a:gd name="connsiteY49" fmla="*/ 6151341 h 6212014"/>
              <a:gd name="connsiteX50" fmla="*/ 618127 w 926346"/>
              <a:gd name="connsiteY50" fmla="*/ 6211920 h 6212014"/>
              <a:gd name="connsiteX51" fmla="*/ 484491 w 926346"/>
              <a:gd name="connsiteY51" fmla="*/ 6212015 h 6212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46" h="6212014">
                <a:moveTo>
                  <a:pt x="484491" y="6212015"/>
                </a:moveTo>
                <a:cubicBezTo>
                  <a:pt x="431722" y="6195632"/>
                  <a:pt x="377239" y="6183821"/>
                  <a:pt x="332948" y="6147054"/>
                </a:cubicBezTo>
                <a:cubicBezTo>
                  <a:pt x="289133" y="6110669"/>
                  <a:pt x="262368" y="6067902"/>
                  <a:pt x="265225" y="6008084"/>
                </a:cubicBezTo>
                <a:cubicBezTo>
                  <a:pt x="281132" y="5668042"/>
                  <a:pt x="296087" y="5327904"/>
                  <a:pt x="310946" y="4987862"/>
                </a:cubicBezTo>
                <a:cubicBezTo>
                  <a:pt x="318280" y="4820127"/>
                  <a:pt x="324662" y="4652391"/>
                  <a:pt x="331805" y="4484751"/>
                </a:cubicBezTo>
                <a:cubicBezTo>
                  <a:pt x="343807" y="4201573"/>
                  <a:pt x="356284" y="3918490"/>
                  <a:pt x="368286" y="3635312"/>
                </a:cubicBezTo>
                <a:cubicBezTo>
                  <a:pt x="375334" y="3469196"/>
                  <a:pt x="381526" y="3303080"/>
                  <a:pt x="389241" y="3136964"/>
                </a:cubicBezTo>
                <a:cubicBezTo>
                  <a:pt x="395337" y="3005614"/>
                  <a:pt x="404481" y="2874264"/>
                  <a:pt x="398099" y="2742819"/>
                </a:cubicBezTo>
                <a:cubicBezTo>
                  <a:pt x="389241" y="2560796"/>
                  <a:pt x="350284" y="2384965"/>
                  <a:pt x="201694" y="2265045"/>
                </a:cubicBezTo>
                <a:cubicBezTo>
                  <a:pt x="49294" y="2141982"/>
                  <a:pt x="2050" y="1983867"/>
                  <a:pt x="240" y="1800035"/>
                </a:cubicBezTo>
                <a:cubicBezTo>
                  <a:pt x="-1665" y="1606677"/>
                  <a:pt x="8241" y="1413701"/>
                  <a:pt x="13670" y="1220629"/>
                </a:cubicBezTo>
                <a:cubicBezTo>
                  <a:pt x="17861" y="1070229"/>
                  <a:pt x="25957" y="920020"/>
                  <a:pt x="37102" y="770096"/>
                </a:cubicBezTo>
                <a:cubicBezTo>
                  <a:pt x="54532" y="536543"/>
                  <a:pt x="75964" y="303276"/>
                  <a:pt x="127113" y="74009"/>
                </a:cubicBezTo>
                <a:cubicBezTo>
                  <a:pt x="130066" y="60960"/>
                  <a:pt x="128446" y="45053"/>
                  <a:pt x="145782" y="32194"/>
                </a:cubicBezTo>
                <a:cubicBezTo>
                  <a:pt x="155497" y="76867"/>
                  <a:pt x="158260" y="119443"/>
                  <a:pt x="158260" y="162496"/>
                </a:cubicBezTo>
                <a:cubicBezTo>
                  <a:pt x="158260" y="590359"/>
                  <a:pt x="158260" y="1018222"/>
                  <a:pt x="158260" y="1445990"/>
                </a:cubicBezTo>
                <a:cubicBezTo>
                  <a:pt x="158260" y="1478089"/>
                  <a:pt x="156259" y="1509808"/>
                  <a:pt x="196455" y="1523429"/>
                </a:cubicBezTo>
                <a:cubicBezTo>
                  <a:pt x="252081" y="1542383"/>
                  <a:pt x="292276" y="1520762"/>
                  <a:pt x="295134" y="1462183"/>
                </a:cubicBezTo>
                <a:cubicBezTo>
                  <a:pt x="302659" y="1305592"/>
                  <a:pt x="308088" y="1148906"/>
                  <a:pt x="312470" y="992219"/>
                </a:cubicBezTo>
                <a:cubicBezTo>
                  <a:pt x="319899" y="729425"/>
                  <a:pt x="325042" y="466534"/>
                  <a:pt x="333139" y="203740"/>
                </a:cubicBezTo>
                <a:cubicBezTo>
                  <a:pt x="335044" y="142589"/>
                  <a:pt x="351236" y="83248"/>
                  <a:pt x="372477" y="24479"/>
                </a:cubicBezTo>
                <a:cubicBezTo>
                  <a:pt x="398195" y="73057"/>
                  <a:pt x="409243" y="123730"/>
                  <a:pt x="408862" y="177260"/>
                </a:cubicBezTo>
                <a:cubicBezTo>
                  <a:pt x="405529" y="597122"/>
                  <a:pt x="402195" y="1016984"/>
                  <a:pt x="398956" y="1436846"/>
                </a:cubicBezTo>
                <a:cubicBezTo>
                  <a:pt x="398480" y="1503331"/>
                  <a:pt x="410196" y="1521047"/>
                  <a:pt x="453439" y="1520952"/>
                </a:cubicBezTo>
                <a:cubicBezTo>
                  <a:pt x="502493" y="1520762"/>
                  <a:pt x="530021" y="1490758"/>
                  <a:pt x="531449" y="1433036"/>
                </a:cubicBezTo>
                <a:cubicBezTo>
                  <a:pt x="535259" y="1281017"/>
                  <a:pt x="538117" y="1128998"/>
                  <a:pt x="541641" y="976884"/>
                </a:cubicBezTo>
                <a:cubicBezTo>
                  <a:pt x="548023" y="698182"/>
                  <a:pt x="553738" y="419481"/>
                  <a:pt x="561834" y="140779"/>
                </a:cubicBezTo>
                <a:cubicBezTo>
                  <a:pt x="563167" y="93917"/>
                  <a:pt x="574693" y="47434"/>
                  <a:pt x="587837" y="0"/>
                </a:cubicBezTo>
                <a:cubicBezTo>
                  <a:pt x="614602" y="51625"/>
                  <a:pt x="629271" y="105346"/>
                  <a:pt x="629080" y="163354"/>
                </a:cubicBezTo>
                <a:cubicBezTo>
                  <a:pt x="628033" y="575310"/>
                  <a:pt x="627271" y="987362"/>
                  <a:pt x="626413" y="1399318"/>
                </a:cubicBezTo>
                <a:cubicBezTo>
                  <a:pt x="626413" y="1413605"/>
                  <a:pt x="626509" y="1427798"/>
                  <a:pt x="626318" y="1442085"/>
                </a:cubicBezTo>
                <a:cubicBezTo>
                  <a:pt x="625842" y="1477137"/>
                  <a:pt x="636224" y="1507522"/>
                  <a:pt x="674705" y="1512760"/>
                </a:cubicBezTo>
                <a:cubicBezTo>
                  <a:pt x="712900" y="1517999"/>
                  <a:pt x="731284" y="1489805"/>
                  <a:pt x="742428" y="1458182"/>
                </a:cubicBezTo>
                <a:cubicBezTo>
                  <a:pt x="759573" y="1409414"/>
                  <a:pt x="752715" y="1357598"/>
                  <a:pt x="756715" y="1307402"/>
                </a:cubicBezTo>
                <a:cubicBezTo>
                  <a:pt x="770527" y="1136999"/>
                  <a:pt x="778242" y="966216"/>
                  <a:pt x="789577" y="795623"/>
                </a:cubicBezTo>
                <a:cubicBezTo>
                  <a:pt x="805102" y="563499"/>
                  <a:pt x="821104" y="331375"/>
                  <a:pt x="839107" y="99441"/>
                </a:cubicBezTo>
                <a:cubicBezTo>
                  <a:pt x="841202" y="72104"/>
                  <a:pt x="840535" y="25051"/>
                  <a:pt x="876349" y="27527"/>
                </a:cubicBezTo>
                <a:cubicBezTo>
                  <a:pt x="912068" y="30004"/>
                  <a:pt x="893971" y="74295"/>
                  <a:pt x="894638" y="99060"/>
                </a:cubicBezTo>
                <a:cubicBezTo>
                  <a:pt x="905210" y="521970"/>
                  <a:pt x="911306" y="944880"/>
                  <a:pt x="917593" y="1367885"/>
                </a:cubicBezTo>
                <a:cubicBezTo>
                  <a:pt x="920069" y="1534192"/>
                  <a:pt x="916545" y="1700784"/>
                  <a:pt x="925594" y="1866805"/>
                </a:cubicBezTo>
                <a:cubicBezTo>
                  <a:pt x="931595" y="1975676"/>
                  <a:pt x="901591" y="2069116"/>
                  <a:pt x="840631" y="2156460"/>
                </a:cubicBezTo>
                <a:cubicBezTo>
                  <a:pt x="790815" y="2227898"/>
                  <a:pt x="742809" y="2300669"/>
                  <a:pt x="694136" y="2372963"/>
                </a:cubicBezTo>
                <a:cubicBezTo>
                  <a:pt x="659275" y="2424874"/>
                  <a:pt x="648035" y="2483263"/>
                  <a:pt x="646988" y="2544508"/>
                </a:cubicBezTo>
                <a:cubicBezTo>
                  <a:pt x="642892" y="2772823"/>
                  <a:pt x="659560" y="3000185"/>
                  <a:pt x="673657" y="3227832"/>
                </a:cubicBezTo>
                <a:cubicBezTo>
                  <a:pt x="685278" y="3415856"/>
                  <a:pt x="693565" y="3604070"/>
                  <a:pt x="704423" y="3792188"/>
                </a:cubicBezTo>
                <a:cubicBezTo>
                  <a:pt x="719092" y="4044982"/>
                  <a:pt x="734998" y="4297775"/>
                  <a:pt x="750048" y="4550569"/>
                </a:cubicBezTo>
                <a:cubicBezTo>
                  <a:pt x="760335" y="4724400"/>
                  <a:pt x="769670" y="4898327"/>
                  <a:pt x="780052" y="5072062"/>
                </a:cubicBezTo>
                <a:cubicBezTo>
                  <a:pt x="795196" y="5324856"/>
                  <a:pt x="810817" y="5577650"/>
                  <a:pt x="826248" y="5830348"/>
                </a:cubicBezTo>
                <a:cubicBezTo>
                  <a:pt x="829391" y="5882450"/>
                  <a:pt x="829582" y="5935123"/>
                  <a:pt x="837011" y="5986653"/>
                </a:cubicBezTo>
                <a:cubicBezTo>
                  <a:pt x="847679" y="6061425"/>
                  <a:pt x="812437" y="6110193"/>
                  <a:pt x="756620" y="6151341"/>
                </a:cubicBezTo>
                <a:cubicBezTo>
                  <a:pt x="714901" y="6182202"/>
                  <a:pt x="665180" y="6193631"/>
                  <a:pt x="618127" y="6211920"/>
                </a:cubicBezTo>
                <a:cubicBezTo>
                  <a:pt x="573359" y="6212015"/>
                  <a:pt x="528877" y="6212015"/>
                  <a:pt x="484491" y="621201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15BFA76-D78A-480B-80FA-072584D44C8C}"/>
              </a:ext>
            </a:extLst>
          </p:cNvPr>
          <p:cNvSpPr/>
          <p:nvPr/>
        </p:nvSpPr>
        <p:spPr>
          <a:xfrm rot="3502110">
            <a:off x="5608209" y="4883934"/>
            <a:ext cx="174292" cy="585559"/>
          </a:xfrm>
          <a:custGeom>
            <a:avLst/>
            <a:gdLst>
              <a:gd name="connsiteX0" fmla="*/ 34293 w 1648783"/>
              <a:gd name="connsiteY0" fmla="*/ 3348115 h 5539297"/>
              <a:gd name="connsiteX1" fmla="*/ 20291 w 1648783"/>
              <a:gd name="connsiteY1" fmla="*/ 2511629 h 5539297"/>
              <a:gd name="connsiteX2" fmla="*/ 98 w 1648783"/>
              <a:gd name="connsiteY2" fmla="*/ 1485120 h 5539297"/>
              <a:gd name="connsiteX3" fmla="*/ 92014 w 1648783"/>
              <a:gd name="connsiteY3" fmla="*/ 1335292 h 5539297"/>
              <a:gd name="connsiteX4" fmla="*/ 153165 w 1648783"/>
              <a:gd name="connsiteY4" fmla="*/ 1309955 h 5539297"/>
              <a:gd name="connsiteX5" fmla="*/ 222507 w 1648783"/>
              <a:gd name="connsiteY5" fmla="*/ 1211562 h 5539297"/>
              <a:gd name="connsiteX6" fmla="*/ 230127 w 1648783"/>
              <a:gd name="connsiteY6" fmla="*/ 959912 h 5539297"/>
              <a:gd name="connsiteX7" fmla="*/ 267941 w 1648783"/>
              <a:gd name="connsiteY7" fmla="*/ 894951 h 5539297"/>
              <a:gd name="connsiteX8" fmla="*/ 595696 w 1648783"/>
              <a:gd name="connsiteY8" fmla="*/ 809226 h 5539297"/>
              <a:gd name="connsiteX9" fmla="*/ 690184 w 1648783"/>
              <a:gd name="connsiteY9" fmla="*/ 727216 h 5539297"/>
              <a:gd name="connsiteX10" fmla="*/ 780672 w 1648783"/>
              <a:gd name="connsiteY10" fmla="*/ 50369 h 5539297"/>
              <a:gd name="connsiteX11" fmla="*/ 842013 w 1648783"/>
              <a:gd name="connsiteY11" fmla="*/ 3411 h 5539297"/>
              <a:gd name="connsiteX12" fmla="*/ 915165 w 1648783"/>
              <a:gd name="connsiteY12" fmla="*/ 89708 h 5539297"/>
              <a:gd name="connsiteX13" fmla="*/ 1015844 w 1648783"/>
              <a:gd name="connsiteY13" fmla="*/ 778937 h 5539297"/>
              <a:gd name="connsiteX14" fmla="*/ 1061468 w 1648783"/>
              <a:gd name="connsiteY14" fmla="*/ 819608 h 5539297"/>
              <a:gd name="connsiteX15" fmla="*/ 1370269 w 1648783"/>
              <a:gd name="connsiteY15" fmla="*/ 890855 h 5539297"/>
              <a:gd name="connsiteX16" fmla="*/ 1414084 w 1648783"/>
              <a:gd name="connsiteY16" fmla="*/ 954768 h 5539297"/>
              <a:gd name="connsiteX17" fmla="*/ 1427705 w 1648783"/>
              <a:gd name="connsiteY17" fmla="*/ 1239470 h 5539297"/>
              <a:gd name="connsiteX18" fmla="*/ 1468281 w 1648783"/>
              <a:gd name="connsiteY18" fmla="*/ 1292239 h 5539297"/>
              <a:gd name="connsiteX19" fmla="*/ 1538100 w 1648783"/>
              <a:gd name="connsiteY19" fmla="*/ 1321671 h 5539297"/>
              <a:gd name="connsiteX20" fmla="*/ 1648780 w 1648783"/>
              <a:gd name="connsiteY20" fmla="*/ 1502741 h 5539297"/>
              <a:gd name="connsiteX21" fmla="*/ 1640017 w 1648783"/>
              <a:gd name="connsiteY21" fmla="*/ 5182440 h 5539297"/>
              <a:gd name="connsiteX22" fmla="*/ 1608966 w 1648783"/>
              <a:gd name="connsiteY22" fmla="*/ 5257021 h 5539297"/>
              <a:gd name="connsiteX23" fmla="*/ 1110999 w 1648783"/>
              <a:gd name="connsiteY23" fmla="*/ 5507528 h 5539297"/>
              <a:gd name="connsiteX24" fmla="*/ 351189 w 1648783"/>
              <a:gd name="connsiteY24" fmla="*/ 5466665 h 5539297"/>
              <a:gd name="connsiteX25" fmla="*/ 108397 w 1648783"/>
              <a:gd name="connsiteY25" fmla="*/ 5321124 h 5539297"/>
              <a:gd name="connsiteX26" fmla="*/ 67249 w 1648783"/>
              <a:gd name="connsiteY26" fmla="*/ 5225493 h 5539297"/>
              <a:gd name="connsiteX27" fmla="*/ 35150 w 1648783"/>
              <a:gd name="connsiteY27" fmla="*/ 3348115 h 5539297"/>
              <a:gd name="connsiteX28" fmla="*/ 34293 w 1648783"/>
              <a:gd name="connsiteY28" fmla="*/ 3348115 h 5539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48783" h="5539297">
                <a:moveTo>
                  <a:pt x="34293" y="3348115"/>
                </a:moveTo>
                <a:cubicBezTo>
                  <a:pt x="29626" y="3069318"/>
                  <a:pt x="25149" y="2790426"/>
                  <a:pt x="20291" y="2511629"/>
                </a:cubicBezTo>
                <a:cubicBezTo>
                  <a:pt x="14195" y="2169396"/>
                  <a:pt x="9528" y="1827163"/>
                  <a:pt x="98" y="1485120"/>
                </a:cubicBezTo>
                <a:cubicBezTo>
                  <a:pt x="-1997" y="1409873"/>
                  <a:pt x="29530" y="1365581"/>
                  <a:pt x="92014" y="1335292"/>
                </a:cubicBezTo>
                <a:cubicBezTo>
                  <a:pt x="111921" y="1325672"/>
                  <a:pt x="132019" y="1312908"/>
                  <a:pt x="153165" y="1309955"/>
                </a:cubicBezTo>
                <a:cubicBezTo>
                  <a:pt x="213744" y="1301478"/>
                  <a:pt x="224221" y="1266902"/>
                  <a:pt x="222507" y="1211562"/>
                </a:cubicBezTo>
                <a:cubicBezTo>
                  <a:pt x="219935" y="1127837"/>
                  <a:pt x="228888" y="1043827"/>
                  <a:pt x="230127" y="959912"/>
                </a:cubicBezTo>
                <a:cubicBezTo>
                  <a:pt x="230603" y="929051"/>
                  <a:pt x="242033" y="909905"/>
                  <a:pt x="267941" y="894951"/>
                </a:cubicBezTo>
                <a:cubicBezTo>
                  <a:pt x="369478" y="836468"/>
                  <a:pt x="481682" y="817799"/>
                  <a:pt x="595696" y="809226"/>
                </a:cubicBezTo>
                <a:cubicBezTo>
                  <a:pt x="676659" y="803035"/>
                  <a:pt x="679135" y="806369"/>
                  <a:pt x="690184" y="727216"/>
                </a:cubicBezTo>
                <a:cubicBezTo>
                  <a:pt x="721807" y="501759"/>
                  <a:pt x="753049" y="276302"/>
                  <a:pt x="780672" y="50369"/>
                </a:cubicBezTo>
                <a:cubicBezTo>
                  <a:pt x="786101" y="5697"/>
                  <a:pt x="798483" y="-6971"/>
                  <a:pt x="842013" y="3411"/>
                </a:cubicBezTo>
                <a:cubicBezTo>
                  <a:pt x="910402" y="19794"/>
                  <a:pt x="909926" y="18175"/>
                  <a:pt x="915165" y="89708"/>
                </a:cubicBezTo>
                <a:cubicBezTo>
                  <a:pt x="932215" y="321832"/>
                  <a:pt x="972410" y="550622"/>
                  <a:pt x="1015844" y="778937"/>
                </a:cubicBezTo>
                <a:cubicBezTo>
                  <a:pt x="1021178" y="807035"/>
                  <a:pt x="1031846" y="816370"/>
                  <a:pt x="1061468" y="819608"/>
                </a:cubicBezTo>
                <a:cubicBezTo>
                  <a:pt x="1166910" y="831134"/>
                  <a:pt x="1271495" y="848755"/>
                  <a:pt x="1370269" y="890855"/>
                </a:cubicBezTo>
                <a:cubicBezTo>
                  <a:pt x="1400083" y="903524"/>
                  <a:pt x="1413227" y="920669"/>
                  <a:pt x="1414084" y="954768"/>
                </a:cubicBezTo>
                <a:cubicBezTo>
                  <a:pt x="1416561" y="1049732"/>
                  <a:pt x="1425228" y="1144506"/>
                  <a:pt x="1427705" y="1239470"/>
                </a:cubicBezTo>
                <a:cubicBezTo>
                  <a:pt x="1428562" y="1270808"/>
                  <a:pt x="1440849" y="1283857"/>
                  <a:pt x="1468281" y="1292239"/>
                </a:cubicBezTo>
                <a:cubicBezTo>
                  <a:pt x="1492285" y="1299573"/>
                  <a:pt x="1515526" y="1310432"/>
                  <a:pt x="1538100" y="1321671"/>
                </a:cubicBezTo>
                <a:cubicBezTo>
                  <a:pt x="1612681" y="1358819"/>
                  <a:pt x="1649161" y="1414064"/>
                  <a:pt x="1648780" y="1502741"/>
                </a:cubicBezTo>
                <a:cubicBezTo>
                  <a:pt x="1644113" y="2729276"/>
                  <a:pt x="1641922" y="3955905"/>
                  <a:pt x="1640017" y="5182440"/>
                </a:cubicBezTo>
                <a:cubicBezTo>
                  <a:pt x="1639922" y="5213396"/>
                  <a:pt x="1631254" y="5235494"/>
                  <a:pt x="1608966" y="5257021"/>
                </a:cubicBezTo>
                <a:cubicBezTo>
                  <a:pt x="1468948" y="5392466"/>
                  <a:pt x="1299403" y="5470666"/>
                  <a:pt x="1110999" y="5507528"/>
                </a:cubicBezTo>
                <a:cubicBezTo>
                  <a:pt x="854967" y="5557724"/>
                  <a:pt x="600363" y="5551533"/>
                  <a:pt x="351189" y="5466665"/>
                </a:cubicBezTo>
                <a:cubicBezTo>
                  <a:pt x="260321" y="5435709"/>
                  <a:pt x="178501" y="5387989"/>
                  <a:pt x="108397" y="5321124"/>
                </a:cubicBezTo>
                <a:cubicBezTo>
                  <a:pt x="80489" y="5294549"/>
                  <a:pt x="67821" y="5265783"/>
                  <a:pt x="67249" y="5225493"/>
                </a:cubicBezTo>
                <a:cubicBezTo>
                  <a:pt x="57629" y="4599700"/>
                  <a:pt x="46199" y="3973908"/>
                  <a:pt x="35150" y="3348115"/>
                </a:cubicBezTo>
                <a:cubicBezTo>
                  <a:pt x="34960" y="3348115"/>
                  <a:pt x="34578" y="3348115"/>
                  <a:pt x="34293" y="334811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1605D6E-E7B8-4A60-87DA-BB9AA4BFA4EF}"/>
              </a:ext>
            </a:extLst>
          </p:cNvPr>
          <p:cNvSpPr/>
          <p:nvPr/>
        </p:nvSpPr>
        <p:spPr>
          <a:xfrm rot="1953712">
            <a:off x="5875587" y="4223058"/>
            <a:ext cx="78648" cy="702020"/>
          </a:xfrm>
          <a:custGeom>
            <a:avLst/>
            <a:gdLst>
              <a:gd name="connsiteX0" fmla="*/ 169164 w 744004"/>
              <a:gd name="connsiteY0" fmla="*/ 4942317 h 6641048"/>
              <a:gd name="connsiteX1" fmla="*/ 182118 w 744004"/>
              <a:gd name="connsiteY1" fmla="*/ 3730165 h 6641048"/>
              <a:gd name="connsiteX2" fmla="*/ 165830 w 744004"/>
              <a:gd name="connsiteY2" fmla="*/ 3365263 h 6641048"/>
              <a:gd name="connsiteX3" fmla="*/ 106775 w 744004"/>
              <a:gd name="connsiteY3" fmla="*/ 3286586 h 6641048"/>
              <a:gd name="connsiteX4" fmla="*/ 90868 w 744004"/>
              <a:gd name="connsiteY4" fmla="*/ 3238485 h 6641048"/>
              <a:gd name="connsiteX5" fmla="*/ 112585 w 744004"/>
              <a:gd name="connsiteY5" fmla="*/ 2968928 h 6641048"/>
              <a:gd name="connsiteX6" fmla="*/ 142970 w 744004"/>
              <a:gd name="connsiteY6" fmla="*/ 1967469 h 6641048"/>
              <a:gd name="connsiteX7" fmla="*/ 108109 w 744004"/>
              <a:gd name="connsiteY7" fmla="*/ 1317673 h 6641048"/>
              <a:gd name="connsiteX8" fmla="*/ 27813 w 744004"/>
              <a:gd name="connsiteY8" fmla="*/ 577295 h 6641048"/>
              <a:gd name="connsiteX9" fmla="*/ 3905 w 744004"/>
              <a:gd name="connsiteY9" fmla="*/ 189437 h 6641048"/>
              <a:gd name="connsiteX10" fmla="*/ 225456 w 744004"/>
              <a:gd name="connsiteY10" fmla="*/ 80 h 6641048"/>
              <a:gd name="connsiteX11" fmla="*/ 342042 w 744004"/>
              <a:gd name="connsiteY11" fmla="*/ 79709 h 6641048"/>
              <a:gd name="connsiteX12" fmla="*/ 432911 w 744004"/>
              <a:gd name="connsiteY12" fmla="*/ 292783 h 6641048"/>
              <a:gd name="connsiteX13" fmla="*/ 584930 w 744004"/>
              <a:gd name="connsiteY13" fmla="*/ 1010873 h 6641048"/>
              <a:gd name="connsiteX14" fmla="*/ 677894 w 744004"/>
              <a:gd name="connsiteY14" fmla="*/ 1663240 h 6641048"/>
              <a:gd name="connsiteX15" fmla="*/ 727043 w 744004"/>
              <a:gd name="connsiteY15" fmla="*/ 2225882 h 6641048"/>
              <a:gd name="connsiteX16" fmla="*/ 738283 w 744004"/>
              <a:gd name="connsiteY16" fmla="*/ 2923970 h 6641048"/>
              <a:gd name="connsiteX17" fmla="*/ 694277 w 744004"/>
              <a:gd name="connsiteY17" fmla="*/ 3178287 h 6641048"/>
              <a:gd name="connsiteX18" fmla="*/ 681133 w 744004"/>
              <a:gd name="connsiteY18" fmla="*/ 3247343 h 6641048"/>
              <a:gd name="connsiteX19" fmla="*/ 668941 w 744004"/>
              <a:gd name="connsiteY19" fmla="*/ 3286396 h 6641048"/>
              <a:gd name="connsiteX20" fmla="*/ 643033 w 744004"/>
              <a:gd name="connsiteY20" fmla="*/ 3372025 h 6641048"/>
              <a:gd name="connsiteX21" fmla="*/ 676275 w 744004"/>
              <a:gd name="connsiteY21" fmla="*/ 4445493 h 6641048"/>
              <a:gd name="connsiteX22" fmla="*/ 695134 w 744004"/>
              <a:gd name="connsiteY22" fmla="*/ 5771659 h 6641048"/>
              <a:gd name="connsiteX23" fmla="*/ 704088 w 744004"/>
              <a:gd name="connsiteY23" fmla="*/ 6384783 h 6641048"/>
              <a:gd name="connsiteX24" fmla="*/ 473868 w 744004"/>
              <a:gd name="connsiteY24" fmla="*/ 6631766 h 6641048"/>
              <a:gd name="connsiteX25" fmla="*/ 271081 w 744004"/>
              <a:gd name="connsiteY25" fmla="*/ 6625670 h 6641048"/>
              <a:gd name="connsiteX26" fmla="*/ 138303 w 744004"/>
              <a:gd name="connsiteY26" fmla="*/ 6439552 h 6641048"/>
              <a:gd name="connsiteX27" fmla="*/ 169164 w 744004"/>
              <a:gd name="connsiteY27" fmla="*/ 4942317 h 664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44004" h="6641048">
                <a:moveTo>
                  <a:pt x="169164" y="4942317"/>
                </a:moveTo>
                <a:cubicBezTo>
                  <a:pt x="180308" y="4538362"/>
                  <a:pt x="167068" y="4134121"/>
                  <a:pt x="182118" y="3730165"/>
                </a:cubicBezTo>
                <a:cubicBezTo>
                  <a:pt x="186690" y="3608341"/>
                  <a:pt x="184975" y="3486135"/>
                  <a:pt x="165830" y="3365263"/>
                </a:cubicBezTo>
                <a:cubicBezTo>
                  <a:pt x="160401" y="3331068"/>
                  <a:pt x="158210" y="3292015"/>
                  <a:pt x="106775" y="3286586"/>
                </a:cubicBezTo>
                <a:cubicBezTo>
                  <a:pt x="81248" y="3283919"/>
                  <a:pt x="88582" y="3255344"/>
                  <a:pt x="90868" y="3238485"/>
                </a:cubicBezTo>
                <a:cubicBezTo>
                  <a:pt x="102965" y="3148950"/>
                  <a:pt x="106013" y="3058844"/>
                  <a:pt x="112585" y="2968928"/>
                </a:cubicBezTo>
                <a:cubicBezTo>
                  <a:pt x="136969" y="2635553"/>
                  <a:pt x="157067" y="2302177"/>
                  <a:pt x="142970" y="1967469"/>
                </a:cubicBezTo>
                <a:cubicBezTo>
                  <a:pt x="133826" y="1750680"/>
                  <a:pt x="125063" y="1533891"/>
                  <a:pt x="108109" y="1317673"/>
                </a:cubicBezTo>
                <a:cubicBezTo>
                  <a:pt x="88678" y="1070214"/>
                  <a:pt x="64770" y="823040"/>
                  <a:pt x="27813" y="577295"/>
                </a:cubicBezTo>
                <a:cubicBezTo>
                  <a:pt x="8477" y="448803"/>
                  <a:pt x="-7716" y="319930"/>
                  <a:pt x="3905" y="189437"/>
                </a:cubicBezTo>
                <a:cubicBezTo>
                  <a:pt x="15430" y="59516"/>
                  <a:pt x="84677" y="5414"/>
                  <a:pt x="225456" y="80"/>
                </a:cubicBezTo>
                <a:cubicBezTo>
                  <a:pt x="280035" y="-2015"/>
                  <a:pt x="314515" y="37323"/>
                  <a:pt x="342042" y="79709"/>
                </a:cubicBezTo>
                <a:cubicBezTo>
                  <a:pt x="384619" y="145336"/>
                  <a:pt x="410527" y="218393"/>
                  <a:pt x="432911" y="292783"/>
                </a:cubicBezTo>
                <a:cubicBezTo>
                  <a:pt x="503777" y="527860"/>
                  <a:pt x="544449" y="769319"/>
                  <a:pt x="584930" y="1010873"/>
                </a:cubicBezTo>
                <a:cubicBezTo>
                  <a:pt x="621220" y="1227567"/>
                  <a:pt x="653701" y="1444927"/>
                  <a:pt x="677894" y="1663240"/>
                </a:cubicBezTo>
                <a:cubicBezTo>
                  <a:pt x="698659" y="1850311"/>
                  <a:pt x="715137" y="2038049"/>
                  <a:pt x="727043" y="2225882"/>
                </a:cubicBezTo>
                <a:cubicBezTo>
                  <a:pt x="741902" y="2458197"/>
                  <a:pt x="750284" y="2690988"/>
                  <a:pt x="738283" y="2923970"/>
                </a:cubicBezTo>
                <a:cubicBezTo>
                  <a:pt x="733806" y="3010742"/>
                  <a:pt x="735425" y="3097706"/>
                  <a:pt x="694277" y="3178287"/>
                </a:cubicBezTo>
                <a:cubicBezTo>
                  <a:pt x="683704" y="3198956"/>
                  <a:pt x="677322" y="3222673"/>
                  <a:pt x="681133" y="3247343"/>
                </a:cubicBezTo>
                <a:cubicBezTo>
                  <a:pt x="683514" y="3262297"/>
                  <a:pt x="681228" y="3278014"/>
                  <a:pt x="668941" y="3286396"/>
                </a:cubicBezTo>
                <a:cubicBezTo>
                  <a:pt x="636555" y="3308589"/>
                  <a:pt x="641032" y="3341069"/>
                  <a:pt x="643033" y="3372025"/>
                </a:cubicBezTo>
                <a:cubicBezTo>
                  <a:pt x="667226" y="3729404"/>
                  <a:pt x="671512" y="4087448"/>
                  <a:pt x="676275" y="4445493"/>
                </a:cubicBezTo>
                <a:cubicBezTo>
                  <a:pt x="682180" y="4887548"/>
                  <a:pt x="688753" y="5329603"/>
                  <a:pt x="695134" y="5771659"/>
                </a:cubicBezTo>
                <a:cubicBezTo>
                  <a:pt x="698087" y="5976065"/>
                  <a:pt x="701516" y="6180376"/>
                  <a:pt x="704088" y="6384783"/>
                </a:cubicBezTo>
                <a:cubicBezTo>
                  <a:pt x="705993" y="6534326"/>
                  <a:pt x="643318" y="6603572"/>
                  <a:pt x="473868" y="6631766"/>
                </a:cubicBezTo>
                <a:cubicBezTo>
                  <a:pt x="406908" y="6642910"/>
                  <a:pt x="337851" y="6647388"/>
                  <a:pt x="271081" y="6625670"/>
                </a:cubicBezTo>
                <a:cubicBezTo>
                  <a:pt x="185928" y="6597953"/>
                  <a:pt x="136493" y="6528706"/>
                  <a:pt x="138303" y="6439552"/>
                </a:cubicBezTo>
                <a:cubicBezTo>
                  <a:pt x="148495" y="5940346"/>
                  <a:pt x="158877" y="5441332"/>
                  <a:pt x="169164" y="49423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DFCA46B-7E1B-4D2E-9E39-32F89A1A6583}"/>
              </a:ext>
            </a:extLst>
          </p:cNvPr>
          <p:cNvSpPr/>
          <p:nvPr/>
        </p:nvSpPr>
        <p:spPr>
          <a:xfrm rot="2060197">
            <a:off x="7057331" y="937309"/>
            <a:ext cx="604964" cy="1114772"/>
          </a:xfrm>
          <a:custGeom>
            <a:avLst/>
            <a:gdLst>
              <a:gd name="connsiteX0" fmla="*/ 1661946 w 1679376"/>
              <a:gd name="connsiteY0" fmla="*/ 2534507 h 3094594"/>
              <a:gd name="connsiteX1" fmla="*/ 1642325 w 1679376"/>
              <a:gd name="connsiteY1" fmla="*/ 2508028 h 3094594"/>
              <a:gd name="connsiteX2" fmla="*/ 1642134 w 1679376"/>
              <a:gd name="connsiteY2" fmla="*/ 2397157 h 3094594"/>
              <a:gd name="connsiteX3" fmla="*/ 1661184 w 1679376"/>
              <a:gd name="connsiteY3" fmla="*/ 2366200 h 3094594"/>
              <a:gd name="connsiteX4" fmla="*/ 1676329 w 1679376"/>
              <a:gd name="connsiteY4" fmla="*/ 2342483 h 3094594"/>
              <a:gd name="connsiteX5" fmla="*/ 1678424 w 1679376"/>
              <a:gd name="connsiteY5" fmla="*/ 2242375 h 3094594"/>
              <a:gd name="connsiteX6" fmla="*/ 1678329 w 1679376"/>
              <a:gd name="connsiteY6" fmla="*/ 2207419 h 3094594"/>
              <a:gd name="connsiteX7" fmla="*/ 1665946 w 1679376"/>
              <a:gd name="connsiteY7" fmla="*/ 2197989 h 3094594"/>
              <a:gd name="connsiteX8" fmla="*/ 1642229 w 1679376"/>
              <a:gd name="connsiteY8" fmla="*/ 2172748 h 3094594"/>
              <a:gd name="connsiteX9" fmla="*/ 1642134 w 1679376"/>
              <a:gd name="connsiteY9" fmla="*/ 2161889 h 3094594"/>
              <a:gd name="connsiteX10" fmla="*/ 1642134 w 1679376"/>
              <a:gd name="connsiteY10" fmla="*/ 1441894 h 3094594"/>
              <a:gd name="connsiteX11" fmla="*/ 1642229 w 1679376"/>
              <a:gd name="connsiteY11" fmla="*/ 1427417 h 3094594"/>
              <a:gd name="connsiteX12" fmla="*/ 1659374 w 1679376"/>
              <a:gd name="connsiteY12" fmla="*/ 1405318 h 3094594"/>
              <a:gd name="connsiteX13" fmla="*/ 1677186 w 1679376"/>
              <a:gd name="connsiteY13" fmla="*/ 1384078 h 3094594"/>
              <a:gd name="connsiteX14" fmla="*/ 1677281 w 1679376"/>
              <a:gd name="connsiteY14" fmla="*/ 1258062 h 3094594"/>
              <a:gd name="connsiteX15" fmla="*/ 1654993 w 1679376"/>
              <a:gd name="connsiteY15" fmla="*/ 1236440 h 3094594"/>
              <a:gd name="connsiteX16" fmla="*/ 1639372 w 1679376"/>
              <a:gd name="connsiteY16" fmla="*/ 1235678 h 3094594"/>
              <a:gd name="connsiteX17" fmla="*/ 1633085 w 1679376"/>
              <a:gd name="connsiteY17" fmla="*/ 1222724 h 3094594"/>
              <a:gd name="connsiteX18" fmla="*/ 1653659 w 1679376"/>
              <a:gd name="connsiteY18" fmla="*/ 1209770 h 3094594"/>
              <a:gd name="connsiteX19" fmla="*/ 1676710 w 1679376"/>
              <a:gd name="connsiteY19" fmla="*/ 1185767 h 3094594"/>
              <a:gd name="connsiteX20" fmla="*/ 1676995 w 1679376"/>
              <a:gd name="connsiteY20" fmla="*/ 1060037 h 3094594"/>
              <a:gd name="connsiteX21" fmla="*/ 1658612 w 1679376"/>
              <a:gd name="connsiteY21" fmla="*/ 1040416 h 3094594"/>
              <a:gd name="connsiteX22" fmla="*/ 1642420 w 1679376"/>
              <a:gd name="connsiteY22" fmla="*/ 1021080 h 3094594"/>
              <a:gd name="connsiteX23" fmla="*/ 1642229 w 1679376"/>
              <a:gd name="connsiteY23" fmla="*/ 1005364 h 3094594"/>
              <a:gd name="connsiteX24" fmla="*/ 1642705 w 1679376"/>
              <a:gd name="connsiteY24" fmla="*/ 839914 h 3094594"/>
              <a:gd name="connsiteX25" fmla="*/ 1618607 w 1679376"/>
              <a:gd name="connsiteY25" fmla="*/ 769906 h 3094594"/>
              <a:gd name="connsiteX26" fmla="*/ 1517642 w 1679376"/>
              <a:gd name="connsiteY26" fmla="*/ 688943 h 3094594"/>
              <a:gd name="connsiteX27" fmla="*/ 1298472 w 1679376"/>
              <a:gd name="connsiteY27" fmla="*/ 600361 h 3094594"/>
              <a:gd name="connsiteX28" fmla="*/ 1100447 w 1679376"/>
              <a:gd name="connsiteY28" fmla="*/ 517493 h 3094594"/>
              <a:gd name="connsiteX29" fmla="*/ 987481 w 1679376"/>
              <a:gd name="connsiteY29" fmla="*/ 435673 h 3094594"/>
              <a:gd name="connsiteX30" fmla="*/ 973384 w 1679376"/>
              <a:gd name="connsiteY30" fmla="*/ 404717 h 3094594"/>
              <a:gd name="connsiteX31" fmla="*/ 973384 w 1679376"/>
              <a:gd name="connsiteY31" fmla="*/ 314134 h 3094594"/>
              <a:gd name="connsiteX32" fmla="*/ 986147 w 1679376"/>
              <a:gd name="connsiteY32" fmla="*/ 290989 h 3094594"/>
              <a:gd name="connsiteX33" fmla="*/ 1002435 w 1679376"/>
              <a:gd name="connsiteY33" fmla="*/ 259651 h 3094594"/>
              <a:gd name="connsiteX34" fmla="*/ 1002244 w 1679376"/>
              <a:gd name="connsiteY34" fmla="*/ 28956 h 3094594"/>
              <a:gd name="connsiteX35" fmla="*/ 981766 w 1679376"/>
              <a:gd name="connsiteY35" fmla="*/ 0 h 3094594"/>
              <a:gd name="connsiteX36" fmla="*/ 692015 w 1679376"/>
              <a:gd name="connsiteY36" fmla="*/ 0 h 3094594"/>
              <a:gd name="connsiteX37" fmla="*/ 671536 w 1679376"/>
              <a:gd name="connsiteY37" fmla="*/ 24955 h 3094594"/>
              <a:gd name="connsiteX38" fmla="*/ 671536 w 1679376"/>
              <a:gd name="connsiteY38" fmla="*/ 262985 h 3094594"/>
              <a:gd name="connsiteX39" fmla="*/ 685443 w 1679376"/>
              <a:gd name="connsiteY39" fmla="*/ 289465 h 3094594"/>
              <a:gd name="connsiteX40" fmla="*/ 700493 w 1679376"/>
              <a:gd name="connsiteY40" fmla="*/ 318897 h 3094594"/>
              <a:gd name="connsiteX41" fmla="*/ 700778 w 1679376"/>
              <a:gd name="connsiteY41" fmla="*/ 387763 h 3094594"/>
              <a:gd name="connsiteX42" fmla="*/ 672108 w 1679376"/>
              <a:gd name="connsiteY42" fmla="*/ 449199 h 3094594"/>
              <a:gd name="connsiteX43" fmla="*/ 561999 w 1679376"/>
              <a:gd name="connsiteY43" fmla="*/ 520827 h 3094594"/>
              <a:gd name="connsiteX44" fmla="*/ 310349 w 1679376"/>
              <a:gd name="connsiteY44" fmla="*/ 629222 h 3094594"/>
              <a:gd name="connsiteX45" fmla="*/ 126230 w 1679376"/>
              <a:gd name="connsiteY45" fmla="*/ 711137 h 3094594"/>
              <a:gd name="connsiteX46" fmla="*/ 52792 w 1679376"/>
              <a:gd name="connsiteY46" fmla="*/ 765429 h 3094594"/>
              <a:gd name="connsiteX47" fmla="*/ 31361 w 1679376"/>
              <a:gd name="connsiteY47" fmla="*/ 818959 h 3094594"/>
              <a:gd name="connsiteX48" fmla="*/ 31457 w 1679376"/>
              <a:gd name="connsiteY48" fmla="*/ 1006221 h 3094594"/>
              <a:gd name="connsiteX49" fmla="*/ 30980 w 1679376"/>
              <a:gd name="connsiteY49" fmla="*/ 1023080 h 3094594"/>
              <a:gd name="connsiteX50" fmla="*/ 19550 w 1679376"/>
              <a:gd name="connsiteY50" fmla="*/ 1040130 h 3094594"/>
              <a:gd name="connsiteX51" fmla="*/ 1262 w 1679376"/>
              <a:gd name="connsiteY51" fmla="*/ 1070229 h 3094594"/>
              <a:gd name="connsiteX52" fmla="*/ 1262 w 1679376"/>
              <a:gd name="connsiteY52" fmla="*/ 1177100 h 3094594"/>
              <a:gd name="connsiteX53" fmla="*/ 16502 w 1679376"/>
              <a:gd name="connsiteY53" fmla="*/ 1207103 h 3094594"/>
              <a:gd name="connsiteX54" fmla="*/ 16121 w 1679376"/>
              <a:gd name="connsiteY54" fmla="*/ 1238822 h 3094594"/>
              <a:gd name="connsiteX55" fmla="*/ 2310 w 1679376"/>
              <a:gd name="connsiteY55" fmla="*/ 1260539 h 3094594"/>
              <a:gd name="connsiteX56" fmla="*/ 1738 w 1679376"/>
              <a:gd name="connsiteY56" fmla="*/ 1379030 h 3094594"/>
              <a:gd name="connsiteX57" fmla="*/ 19169 w 1679376"/>
              <a:gd name="connsiteY57" fmla="*/ 1405223 h 3094594"/>
              <a:gd name="connsiteX58" fmla="*/ 31076 w 1679376"/>
              <a:gd name="connsiteY58" fmla="*/ 1423226 h 3094594"/>
              <a:gd name="connsiteX59" fmla="*/ 31457 w 1679376"/>
              <a:gd name="connsiteY59" fmla="*/ 1440180 h 3094594"/>
              <a:gd name="connsiteX60" fmla="*/ 31457 w 1679376"/>
              <a:gd name="connsiteY60" fmla="*/ 2162747 h 3094594"/>
              <a:gd name="connsiteX61" fmla="*/ 30980 w 1679376"/>
              <a:gd name="connsiteY61" fmla="*/ 2180844 h 3094594"/>
              <a:gd name="connsiteX62" fmla="*/ 18598 w 1679376"/>
              <a:gd name="connsiteY62" fmla="*/ 2198656 h 3094594"/>
              <a:gd name="connsiteX63" fmla="*/ 214 w 1679376"/>
              <a:gd name="connsiteY63" fmla="*/ 2227231 h 3094594"/>
              <a:gd name="connsiteX64" fmla="*/ 214 w 1679376"/>
              <a:gd name="connsiteY64" fmla="*/ 2342007 h 3094594"/>
              <a:gd name="connsiteX65" fmla="*/ 14407 w 1679376"/>
              <a:gd name="connsiteY65" fmla="*/ 2366582 h 3094594"/>
              <a:gd name="connsiteX66" fmla="*/ 31457 w 1679376"/>
              <a:gd name="connsiteY66" fmla="*/ 2393918 h 3094594"/>
              <a:gd name="connsiteX67" fmla="*/ 31457 w 1679376"/>
              <a:gd name="connsiteY67" fmla="*/ 2509933 h 3094594"/>
              <a:gd name="connsiteX68" fmla="*/ 16026 w 1679376"/>
              <a:gd name="connsiteY68" fmla="*/ 2539174 h 3094594"/>
              <a:gd name="connsiteX69" fmla="*/ 3739 w 1679376"/>
              <a:gd name="connsiteY69" fmla="*/ 2563463 h 3094594"/>
              <a:gd name="connsiteX70" fmla="*/ 3548 w 1679376"/>
              <a:gd name="connsiteY70" fmla="*/ 2667191 h 3094594"/>
              <a:gd name="connsiteX71" fmla="*/ 14883 w 1679376"/>
              <a:gd name="connsiteY71" fmla="*/ 2699385 h 3094594"/>
              <a:gd name="connsiteX72" fmla="*/ 31457 w 1679376"/>
              <a:gd name="connsiteY72" fmla="*/ 2731580 h 3094594"/>
              <a:gd name="connsiteX73" fmla="*/ 30980 w 1679376"/>
              <a:gd name="connsiteY73" fmla="*/ 2851214 h 3094594"/>
              <a:gd name="connsiteX74" fmla="*/ 52221 w 1679376"/>
              <a:gd name="connsiteY74" fmla="*/ 2915031 h 3094594"/>
              <a:gd name="connsiteX75" fmla="*/ 138517 w 1679376"/>
              <a:gd name="connsiteY75" fmla="*/ 2985421 h 3094594"/>
              <a:gd name="connsiteX76" fmla="*/ 353783 w 1679376"/>
              <a:gd name="connsiteY76" fmla="*/ 3058763 h 3094594"/>
              <a:gd name="connsiteX77" fmla="*/ 728401 w 1679376"/>
              <a:gd name="connsiteY77" fmla="*/ 3094387 h 3094594"/>
              <a:gd name="connsiteX78" fmla="*/ 944713 w 1679376"/>
              <a:gd name="connsiteY78" fmla="*/ 3092006 h 3094594"/>
              <a:gd name="connsiteX79" fmla="*/ 1034249 w 1679376"/>
              <a:gd name="connsiteY79" fmla="*/ 3089148 h 3094594"/>
              <a:gd name="connsiteX80" fmla="*/ 1304949 w 1679376"/>
              <a:gd name="connsiteY80" fmla="*/ 3048476 h 3094594"/>
              <a:gd name="connsiteX81" fmla="*/ 1531358 w 1679376"/>
              <a:gd name="connsiteY81" fmla="*/ 2970086 h 3094594"/>
              <a:gd name="connsiteX82" fmla="*/ 1634419 w 1679376"/>
              <a:gd name="connsiteY82" fmla="*/ 2884646 h 3094594"/>
              <a:gd name="connsiteX83" fmla="*/ 1642039 w 1679376"/>
              <a:gd name="connsiteY83" fmla="*/ 2859881 h 3094594"/>
              <a:gd name="connsiteX84" fmla="*/ 1641944 w 1679376"/>
              <a:gd name="connsiteY84" fmla="*/ 2739009 h 3094594"/>
              <a:gd name="connsiteX85" fmla="*/ 1642325 w 1679376"/>
              <a:gd name="connsiteY85" fmla="*/ 2723293 h 3094594"/>
              <a:gd name="connsiteX86" fmla="*/ 1656231 w 1679376"/>
              <a:gd name="connsiteY86" fmla="*/ 2705862 h 3094594"/>
              <a:gd name="connsiteX87" fmla="*/ 1679377 w 1679376"/>
              <a:gd name="connsiteY87" fmla="*/ 2680049 h 3094594"/>
              <a:gd name="connsiteX88" fmla="*/ 1679377 w 1679376"/>
              <a:gd name="connsiteY88" fmla="*/ 2556796 h 3094594"/>
              <a:gd name="connsiteX89" fmla="*/ 1661946 w 1679376"/>
              <a:gd name="connsiteY89" fmla="*/ 2534507 h 3094594"/>
              <a:gd name="connsiteX90" fmla="*/ 1469351 w 1679376"/>
              <a:gd name="connsiteY90" fmla="*/ 2064639 h 3094594"/>
              <a:gd name="connsiteX91" fmla="*/ 1401437 w 1679376"/>
              <a:gd name="connsiteY91" fmla="*/ 2133410 h 3094594"/>
              <a:gd name="connsiteX92" fmla="*/ 1362861 w 1679376"/>
              <a:gd name="connsiteY92" fmla="*/ 2133219 h 3094594"/>
              <a:gd name="connsiteX93" fmla="*/ 1300758 w 1679376"/>
              <a:gd name="connsiteY93" fmla="*/ 2068544 h 3094594"/>
              <a:gd name="connsiteX94" fmla="*/ 1300758 w 1679376"/>
              <a:gd name="connsiteY94" fmla="*/ 1581817 h 3094594"/>
              <a:gd name="connsiteX95" fmla="*/ 1362575 w 1679376"/>
              <a:gd name="connsiteY95" fmla="*/ 1518285 h 3094594"/>
              <a:gd name="connsiteX96" fmla="*/ 1406009 w 1679376"/>
              <a:gd name="connsiteY96" fmla="*/ 1518190 h 3094594"/>
              <a:gd name="connsiteX97" fmla="*/ 1469351 w 1679376"/>
              <a:gd name="connsiteY97" fmla="*/ 1582674 h 3094594"/>
              <a:gd name="connsiteX98" fmla="*/ 1469446 w 1679376"/>
              <a:gd name="connsiteY98" fmla="*/ 1825466 h 3094594"/>
              <a:gd name="connsiteX99" fmla="*/ 1469351 w 1679376"/>
              <a:gd name="connsiteY99" fmla="*/ 2064639 h 309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679376" h="3094594">
                <a:moveTo>
                  <a:pt x="1661946" y="2534507"/>
                </a:moveTo>
                <a:cubicBezTo>
                  <a:pt x="1644611" y="2529364"/>
                  <a:pt x="1642515" y="2526221"/>
                  <a:pt x="1642325" y="2508028"/>
                </a:cubicBezTo>
                <a:cubicBezTo>
                  <a:pt x="1642039" y="2471071"/>
                  <a:pt x="1642515" y="2434114"/>
                  <a:pt x="1642134" y="2397157"/>
                </a:cubicBezTo>
                <a:cubicBezTo>
                  <a:pt x="1641944" y="2382298"/>
                  <a:pt x="1646039" y="2371344"/>
                  <a:pt x="1661184" y="2366200"/>
                </a:cubicBezTo>
                <a:cubicBezTo>
                  <a:pt x="1672233" y="2362391"/>
                  <a:pt x="1676138" y="2353056"/>
                  <a:pt x="1676329" y="2342483"/>
                </a:cubicBezTo>
                <a:cubicBezTo>
                  <a:pt x="1677186" y="2309146"/>
                  <a:pt x="1677853" y="2275713"/>
                  <a:pt x="1678424" y="2242375"/>
                </a:cubicBezTo>
                <a:cubicBezTo>
                  <a:pt x="1678424" y="2230755"/>
                  <a:pt x="1678519" y="2219039"/>
                  <a:pt x="1678329" y="2207419"/>
                </a:cubicBezTo>
                <a:cubicBezTo>
                  <a:pt x="1676805" y="2200847"/>
                  <a:pt x="1672709" y="2198465"/>
                  <a:pt x="1665946" y="2197989"/>
                </a:cubicBezTo>
                <a:cubicBezTo>
                  <a:pt x="1645849" y="2196465"/>
                  <a:pt x="1642610" y="2192750"/>
                  <a:pt x="1642229" y="2172748"/>
                </a:cubicBezTo>
                <a:cubicBezTo>
                  <a:pt x="1642134" y="2169128"/>
                  <a:pt x="1642134" y="2165509"/>
                  <a:pt x="1642134" y="2161889"/>
                </a:cubicBezTo>
                <a:cubicBezTo>
                  <a:pt x="1642134" y="1921859"/>
                  <a:pt x="1642134" y="1681925"/>
                  <a:pt x="1642134" y="1441894"/>
                </a:cubicBezTo>
                <a:cubicBezTo>
                  <a:pt x="1642134" y="1437037"/>
                  <a:pt x="1642039" y="1432274"/>
                  <a:pt x="1642229" y="1427417"/>
                </a:cubicBezTo>
                <a:cubicBezTo>
                  <a:pt x="1642896" y="1412653"/>
                  <a:pt x="1645372" y="1409129"/>
                  <a:pt x="1659374" y="1405318"/>
                </a:cubicBezTo>
                <a:cubicBezTo>
                  <a:pt x="1670614" y="1402271"/>
                  <a:pt x="1676614" y="1395127"/>
                  <a:pt x="1677186" y="1384078"/>
                </a:cubicBezTo>
                <a:cubicBezTo>
                  <a:pt x="1679186" y="1342073"/>
                  <a:pt x="1679091" y="1300067"/>
                  <a:pt x="1677281" y="1258062"/>
                </a:cubicBezTo>
                <a:cubicBezTo>
                  <a:pt x="1676710" y="1245775"/>
                  <a:pt x="1667470" y="1237583"/>
                  <a:pt x="1654993" y="1236440"/>
                </a:cubicBezTo>
                <a:cubicBezTo>
                  <a:pt x="1649754" y="1235964"/>
                  <a:pt x="1644515" y="1236631"/>
                  <a:pt x="1639372" y="1235678"/>
                </a:cubicBezTo>
                <a:cubicBezTo>
                  <a:pt x="1631371" y="1234154"/>
                  <a:pt x="1629275" y="1229868"/>
                  <a:pt x="1633085" y="1222724"/>
                </a:cubicBezTo>
                <a:cubicBezTo>
                  <a:pt x="1637467" y="1214533"/>
                  <a:pt x="1644896" y="1211294"/>
                  <a:pt x="1653659" y="1209770"/>
                </a:cubicBezTo>
                <a:cubicBezTo>
                  <a:pt x="1669852" y="1206913"/>
                  <a:pt x="1675471" y="1202055"/>
                  <a:pt x="1676710" y="1185767"/>
                </a:cubicBezTo>
                <a:cubicBezTo>
                  <a:pt x="1679853" y="1143952"/>
                  <a:pt x="1679186" y="1101947"/>
                  <a:pt x="1676995" y="1060037"/>
                </a:cubicBezTo>
                <a:cubicBezTo>
                  <a:pt x="1676424" y="1048702"/>
                  <a:pt x="1669661" y="1042321"/>
                  <a:pt x="1658612" y="1040416"/>
                </a:cubicBezTo>
                <a:cubicBezTo>
                  <a:pt x="1647659" y="1038606"/>
                  <a:pt x="1642896" y="1031748"/>
                  <a:pt x="1642420" y="1021080"/>
                </a:cubicBezTo>
                <a:cubicBezTo>
                  <a:pt x="1642229" y="1015841"/>
                  <a:pt x="1642229" y="1010602"/>
                  <a:pt x="1642229" y="1005364"/>
                </a:cubicBezTo>
                <a:cubicBezTo>
                  <a:pt x="1642229" y="950214"/>
                  <a:pt x="1641086" y="894969"/>
                  <a:pt x="1642705" y="839914"/>
                </a:cubicBezTo>
                <a:cubicBezTo>
                  <a:pt x="1643563" y="812578"/>
                  <a:pt x="1634609" y="790480"/>
                  <a:pt x="1618607" y="769906"/>
                </a:cubicBezTo>
                <a:cubicBezTo>
                  <a:pt x="1591366" y="734949"/>
                  <a:pt x="1556504" y="709422"/>
                  <a:pt x="1517642" y="688943"/>
                </a:cubicBezTo>
                <a:cubicBezTo>
                  <a:pt x="1447634" y="651891"/>
                  <a:pt x="1372672" y="627031"/>
                  <a:pt x="1298472" y="600361"/>
                </a:cubicBezTo>
                <a:cubicBezTo>
                  <a:pt x="1231035" y="576167"/>
                  <a:pt x="1163884" y="551307"/>
                  <a:pt x="1100447" y="517493"/>
                </a:cubicBezTo>
                <a:cubicBezTo>
                  <a:pt x="1059013" y="495395"/>
                  <a:pt x="1020628" y="469201"/>
                  <a:pt x="987481" y="435673"/>
                </a:cubicBezTo>
                <a:cubicBezTo>
                  <a:pt x="978908" y="427006"/>
                  <a:pt x="973479" y="417195"/>
                  <a:pt x="973384" y="404717"/>
                </a:cubicBezTo>
                <a:cubicBezTo>
                  <a:pt x="973193" y="374523"/>
                  <a:pt x="973193" y="344329"/>
                  <a:pt x="973384" y="314134"/>
                </a:cubicBezTo>
                <a:cubicBezTo>
                  <a:pt x="973479" y="304133"/>
                  <a:pt x="977289" y="296323"/>
                  <a:pt x="986147" y="290989"/>
                </a:cubicBezTo>
                <a:cubicBezTo>
                  <a:pt x="997958" y="283940"/>
                  <a:pt x="1002530" y="273558"/>
                  <a:pt x="1002435" y="259651"/>
                </a:cubicBezTo>
                <a:cubicBezTo>
                  <a:pt x="1002054" y="182785"/>
                  <a:pt x="1002340" y="105823"/>
                  <a:pt x="1002244" y="28956"/>
                </a:cubicBezTo>
                <a:cubicBezTo>
                  <a:pt x="1002244" y="9144"/>
                  <a:pt x="1000244" y="6667"/>
                  <a:pt x="981766" y="0"/>
                </a:cubicBezTo>
                <a:cubicBezTo>
                  <a:pt x="885182" y="0"/>
                  <a:pt x="788599" y="0"/>
                  <a:pt x="692015" y="0"/>
                </a:cubicBezTo>
                <a:cubicBezTo>
                  <a:pt x="678966" y="3143"/>
                  <a:pt x="671536" y="10954"/>
                  <a:pt x="671536" y="24955"/>
                </a:cubicBezTo>
                <a:cubicBezTo>
                  <a:pt x="671441" y="104299"/>
                  <a:pt x="671441" y="183642"/>
                  <a:pt x="671536" y="262985"/>
                </a:cubicBezTo>
                <a:cubicBezTo>
                  <a:pt x="671536" y="274130"/>
                  <a:pt x="675632" y="283750"/>
                  <a:pt x="685443" y="289465"/>
                </a:cubicBezTo>
                <a:cubicBezTo>
                  <a:pt x="696968" y="296228"/>
                  <a:pt x="700588" y="306229"/>
                  <a:pt x="700493" y="318897"/>
                </a:cubicBezTo>
                <a:cubicBezTo>
                  <a:pt x="700302" y="341852"/>
                  <a:pt x="699159" y="364903"/>
                  <a:pt x="700778" y="387763"/>
                </a:cubicBezTo>
                <a:cubicBezTo>
                  <a:pt x="702683" y="414242"/>
                  <a:pt x="691825" y="432911"/>
                  <a:pt x="672108" y="449199"/>
                </a:cubicBezTo>
                <a:cubicBezTo>
                  <a:pt x="638009" y="477203"/>
                  <a:pt x="601051" y="500539"/>
                  <a:pt x="561999" y="520827"/>
                </a:cubicBezTo>
                <a:cubicBezTo>
                  <a:pt x="480655" y="562927"/>
                  <a:pt x="395121" y="595217"/>
                  <a:pt x="310349" y="629222"/>
                </a:cubicBezTo>
                <a:cubicBezTo>
                  <a:pt x="247960" y="654272"/>
                  <a:pt x="185476" y="679133"/>
                  <a:pt x="126230" y="711137"/>
                </a:cubicBezTo>
                <a:cubicBezTo>
                  <a:pt x="99179" y="725805"/>
                  <a:pt x="73557" y="742379"/>
                  <a:pt x="52792" y="765429"/>
                </a:cubicBezTo>
                <a:cubicBezTo>
                  <a:pt x="39172" y="780574"/>
                  <a:pt x="31266" y="798005"/>
                  <a:pt x="31361" y="818959"/>
                </a:cubicBezTo>
                <a:cubicBezTo>
                  <a:pt x="31647" y="881348"/>
                  <a:pt x="31457" y="943832"/>
                  <a:pt x="31457" y="1006221"/>
                </a:cubicBezTo>
                <a:cubicBezTo>
                  <a:pt x="31457" y="1011841"/>
                  <a:pt x="31552" y="1017460"/>
                  <a:pt x="30980" y="1023080"/>
                </a:cubicBezTo>
                <a:cubicBezTo>
                  <a:pt x="30313" y="1030891"/>
                  <a:pt x="27170" y="1037558"/>
                  <a:pt x="19550" y="1040130"/>
                </a:cubicBezTo>
                <a:cubicBezTo>
                  <a:pt x="4786" y="1045178"/>
                  <a:pt x="1262" y="1056989"/>
                  <a:pt x="1262" y="1070229"/>
                </a:cubicBezTo>
                <a:cubicBezTo>
                  <a:pt x="1072" y="1105852"/>
                  <a:pt x="1167" y="1141476"/>
                  <a:pt x="1262" y="1177100"/>
                </a:cubicBezTo>
                <a:cubicBezTo>
                  <a:pt x="1262" y="1189292"/>
                  <a:pt x="4596" y="1200055"/>
                  <a:pt x="16502" y="1207103"/>
                </a:cubicBezTo>
                <a:cubicBezTo>
                  <a:pt x="34504" y="1217771"/>
                  <a:pt x="34124" y="1227296"/>
                  <a:pt x="16121" y="1238822"/>
                </a:cubicBezTo>
                <a:cubicBezTo>
                  <a:pt x="8120" y="1243965"/>
                  <a:pt x="2882" y="1250061"/>
                  <a:pt x="2310" y="1260539"/>
                </a:cubicBezTo>
                <a:cubicBezTo>
                  <a:pt x="119" y="1300067"/>
                  <a:pt x="1453" y="1339501"/>
                  <a:pt x="1738" y="1379030"/>
                </a:cubicBezTo>
                <a:cubicBezTo>
                  <a:pt x="1834" y="1391031"/>
                  <a:pt x="6882" y="1400556"/>
                  <a:pt x="19169" y="1405223"/>
                </a:cubicBezTo>
                <a:cubicBezTo>
                  <a:pt x="27170" y="1408271"/>
                  <a:pt x="30504" y="1414939"/>
                  <a:pt x="31076" y="1423226"/>
                </a:cubicBezTo>
                <a:cubicBezTo>
                  <a:pt x="31457" y="1428845"/>
                  <a:pt x="31457" y="1434465"/>
                  <a:pt x="31457" y="1440180"/>
                </a:cubicBezTo>
                <a:cubicBezTo>
                  <a:pt x="31457" y="1681067"/>
                  <a:pt x="31457" y="1921859"/>
                  <a:pt x="31457" y="2162747"/>
                </a:cubicBezTo>
                <a:cubicBezTo>
                  <a:pt x="31457" y="2168747"/>
                  <a:pt x="31552" y="2174843"/>
                  <a:pt x="30980" y="2180844"/>
                </a:cubicBezTo>
                <a:cubicBezTo>
                  <a:pt x="30218" y="2189226"/>
                  <a:pt x="26503" y="2195798"/>
                  <a:pt x="18598" y="2198656"/>
                </a:cubicBezTo>
                <a:cubicBezTo>
                  <a:pt x="4882" y="2203514"/>
                  <a:pt x="310" y="2214182"/>
                  <a:pt x="214" y="2227231"/>
                </a:cubicBezTo>
                <a:cubicBezTo>
                  <a:pt x="-71" y="2265521"/>
                  <a:pt x="-71" y="2303716"/>
                  <a:pt x="214" y="2342007"/>
                </a:cubicBezTo>
                <a:cubicBezTo>
                  <a:pt x="310" y="2352389"/>
                  <a:pt x="3262" y="2362486"/>
                  <a:pt x="14407" y="2366582"/>
                </a:cubicBezTo>
                <a:cubicBezTo>
                  <a:pt x="27551" y="2371344"/>
                  <a:pt x="31552" y="2380964"/>
                  <a:pt x="31457" y="2393918"/>
                </a:cubicBezTo>
                <a:cubicBezTo>
                  <a:pt x="31361" y="2432590"/>
                  <a:pt x="31361" y="2471261"/>
                  <a:pt x="31457" y="2509933"/>
                </a:cubicBezTo>
                <a:cubicBezTo>
                  <a:pt x="31457" y="2522601"/>
                  <a:pt x="27551" y="2532412"/>
                  <a:pt x="16026" y="2539174"/>
                </a:cubicBezTo>
                <a:cubicBezTo>
                  <a:pt x="7168" y="2544318"/>
                  <a:pt x="3834" y="2552319"/>
                  <a:pt x="3739" y="2563463"/>
                </a:cubicBezTo>
                <a:cubicBezTo>
                  <a:pt x="3453" y="2598039"/>
                  <a:pt x="4310" y="2632615"/>
                  <a:pt x="3548" y="2667191"/>
                </a:cubicBezTo>
                <a:cubicBezTo>
                  <a:pt x="3262" y="2679383"/>
                  <a:pt x="2215" y="2692337"/>
                  <a:pt x="14883" y="2699385"/>
                </a:cubicBezTo>
                <a:cubicBezTo>
                  <a:pt x="28027" y="2706624"/>
                  <a:pt x="31552" y="2717578"/>
                  <a:pt x="31457" y="2731580"/>
                </a:cubicBezTo>
                <a:cubicBezTo>
                  <a:pt x="31171" y="2771489"/>
                  <a:pt x="32314" y="2811399"/>
                  <a:pt x="30980" y="2851214"/>
                </a:cubicBezTo>
                <a:cubicBezTo>
                  <a:pt x="30218" y="2875693"/>
                  <a:pt x="38219" y="2896172"/>
                  <a:pt x="52221" y="2915031"/>
                </a:cubicBezTo>
                <a:cubicBezTo>
                  <a:pt x="75081" y="2945606"/>
                  <a:pt x="105275" y="2967514"/>
                  <a:pt x="138517" y="2985421"/>
                </a:cubicBezTo>
                <a:cubicBezTo>
                  <a:pt x="206145" y="3021902"/>
                  <a:pt x="279202" y="3042285"/>
                  <a:pt x="353783" y="3058763"/>
                </a:cubicBezTo>
                <a:cubicBezTo>
                  <a:pt x="477226" y="3086005"/>
                  <a:pt x="602480" y="3093815"/>
                  <a:pt x="728401" y="3094387"/>
                </a:cubicBezTo>
                <a:cubicBezTo>
                  <a:pt x="800505" y="3094673"/>
                  <a:pt x="872609" y="3095149"/>
                  <a:pt x="944713" y="3092006"/>
                </a:cubicBezTo>
                <a:cubicBezTo>
                  <a:pt x="974527" y="3090672"/>
                  <a:pt x="1004626" y="3091624"/>
                  <a:pt x="1034249" y="3089148"/>
                </a:cubicBezTo>
                <a:cubicBezTo>
                  <a:pt x="1125308" y="3081623"/>
                  <a:pt x="1215795" y="3068860"/>
                  <a:pt x="1304949" y="3048476"/>
                </a:cubicBezTo>
                <a:cubicBezTo>
                  <a:pt x="1383244" y="3030569"/>
                  <a:pt x="1460016" y="3007995"/>
                  <a:pt x="1531358" y="2970086"/>
                </a:cubicBezTo>
                <a:cubicBezTo>
                  <a:pt x="1571459" y="2948749"/>
                  <a:pt x="1608416" y="2923223"/>
                  <a:pt x="1634419" y="2884646"/>
                </a:cubicBezTo>
                <a:cubicBezTo>
                  <a:pt x="1639562" y="2877026"/>
                  <a:pt x="1642039" y="2869121"/>
                  <a:pt x="1642039" y="2859881"/>
                </a:cubicBezTo>
                <a:cubicBezTo>
                  <a:pt x="1641753" y="2819591"/>
                  <a:pt x="1641944" y="2779300"/>
                  <a:pt x="1641944" y="2739009"/>
                </a:cubicBezTo>
                <a:cubicBezTo>
                  <a:pt x="1641944" y="2733770"/>
                  <a:pt x="1641944" y="2728532"/>
                  <a:pt x="1642325" y="2723293"/>
                </a:cubicBezTo>
                <a:cubicBezTo>
                  <a:pt x="1642991" y="2714339"/>
                  <a:pt x="1646992" y="2707386"/>
                  <a:pt x="1656231" y="2705862"/>
                </a:cubicBezTo>
                <a:cubicBezTo>
                  <a:pt x="1671280" y="2703386"/>
                  <a:pt x="1677281" y="2693575"/>
                  <a:pt x="1679377" y="2680049"/>
                </a:cubicBezTo>
                <a:cubicBezTo>
                  <a:pt x="1679377" y="2638997"/>
                  <a:pt x="1679377" y="2597849"/>
                  <a:pt x="1679377" y="2556796"/>
                </a:cubicBezTo>
                <a:cubicBezTo>
                  <a:pt x="1676234" y="2547461"/>
                  <a:pt x="1673567" y="2538032"/>
                  <a:pt x="1661946" y="2534507"/>
                </a:cubicBezTo>
                <a:close/>
                <a:moveTo>
                  <a:pt x="1469351" y="2064639"/>
                </a:moveTo>
                <a:cubicBezTo>
                  <a:pt x="1469351" y="2108073"/>
                  <a:pt x="1444871" y="2132743"/>
                  <a:pt x="1401437" y="2133410"/>
                </a:cubicBezTo>
                <a:cubicBezTo>
                  <a:pt x="1388578" y="2133600"/>
                  <a:pt x="1375625" y="2133791"/>
                  <a:pt x="1362861" y="2133219"/>
                </a:cubicBezTo>
                <a:cubicBezTo>
                  <a:pt x="1325142" y="2131409"/>
                  <a:pt x="1300758" y="2106263"/>
                  <a:pt x="1300758" y="2068544"/>
                </a:cubicBezTo>
                <a:cubicBezTo>
                  <a:pt x="1300568" y="1906333"/>
                  <a:pt x="1300568" y="1744028"/>
                  <a:pt x="1300758" y="1581817"/>
                </a:cubicBezTo>
                <a:cubicBezTo>
                  <a:pt x="1300758" y="1544955"/>
                  <a:pt x="1325809" y="1519523"/>
                  <a:pt x="1362575" y="1518285"/>
                </a:cubicBezTo>
                <a:cubicBezTo>
                  <a:pt x="1377053" y="1517809"/>
                  <a:pt x="1391531" y="1517904"/>
                  <a:pt x="1406009" y="1518190"/>
                </a:cubicBezTo>
                <a:cubicBezTo>
                  <a:pt x="1444109" y="1519047"/>
                  <a:pt x="1469255" y="1544574"/>
                  <a:pt x="1469351" y="1582674"/>
                </a:cubicBezTo>
                <a:cubicBezTo>
                  <a:pt x="1469541" y="1663637"/>
                  <a:pt x="1469446" y="1744504"/>
                  <a:pt x="1469446" y="1825466"/>
                </a:cubicBezTo>
                <a:cubicBezTo>
                  <a:pt x="1469446" y="1905286"/>
                  <a:pt x="1469446" y="1985010"/>
                  <a:pt x="1469351" y="206463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AD00F25-F687-4C79-8634-8849FFA33BFF}"/>
              </a:ext>
            </a:extLst>
          </p:cNvPr>
          <p:cNvSpPr/>
          <p:nvPr/>
        </p:nvSpPr>
        <p:spPr>
          <a:xfrm rot="16488285">
            <a:off x="6846855" y="2168619"/>
            <a:ext cx="233001" cy="839973"/>
          </a:xfrm>
          <a:custGeom>
            <a:avLst/>
            <a:gdLst>
              <a:gd name="connsiteX0" fmla="*/ 77493 w 1644812"/>
              <a:gd name="connsiteY0" fmla="*/ 2686116 h 5929571"/>
              <a:gd name="connsiteX1" fmla="*/ 1568015 w 1644812"/>
              <a:gd name="connsiteY1" fmla="*/ 2686116 h 5929571"/>
              <a:gd name="connsiteX2" fmla="*/ 1625188 w 1644812"/>
              <a:gd name="connsiteY2" fmla="*/ 2744507 h 5929571"/>
              <a:gd name="connsiteX3" fmla="*/ 1625188 w 1644812"/>
              <a:gd name="connsiteY3" fmla="*/ 4905299 h 5929571"/>
              <a:gd name="connsiteX4" fmla="*/ 1617933 w 1644812"/>
              <a:gd name="connsiteY4" fmla="*/ 4954152 h 5929571"/>
              <a:gd name="connsiteX5" fmla="*/ 1614059 w 1644812"/>
              <a:gd name="connsiteY5" fmla="*/ 4955619 h 5929571"/>
              <a:gd name="connsiteX6" fmla="*/ 1616841 w 1644812"/>
              <a:gd name="connsiteY6" fmla="*/ 4956697 h 5929571"/>
              <a:gd name="connsiteX7" fmla="*/ 1624509 w 1644812"/>
              <a:gd name="connsiteY7" fmla="*/ 5003488 h 5929571"/>
              <a:gd name="connsiteX8" fmla="*/ 1639627 w 1644812"/>
              <a:gd name="connsiteY8" fmla="*/ 5215154 h 5929571"/>
              <a:gd name="connsiteX9" fmla="*/ 1630590 w 1644812"/>
              <a:gd name="connsiteY9" fmla="*/ 5401969 h 5929571"/>
              <a:gd name="connsiteX10" fmla="*/ 1586103 w 1644812"/>
              <a:gd name="connsiteY10" fmla="*/ 5705390 h 5929571"/>
              <a:gd name="connsiteX11" fmla="*/ 1404155 w 1644812"/>
              <a:gd name="connsiteY11" fmla="*/ 5919142 h 5929571"/>
              <a:gd name="connsiteX12" fmla="*/ 1297626 w 1644812"/>
              <a:gd name="connsiteY12" fmla="*/ 5918098 h 5929571"/>
              <a:gd name="connsiteX13" fmla="*/ 1172504 w 1644812"/>
              <a:gd name="connsiteY13" fmla="*/ 5847369 h 5929571"/>
              <a:gd name="connsiteX14" fmla="*/ 1165726 w 1644812"/>
              <a:gd name="connsiteY14" fmla="*/ 5804619 h 5929571"/>
              <a:gd name="connsiteX15" fmla="*/ 1278511 w 1644812"/>
              <a:gd name="connsiteY15" fmla="*/ 5617109 h 5929571"/>
              <a:gd name="connsiteX16" fmla="*/ 1236977 w 1644812"/>
              <a:gd name="connsiteY16" fmla="*/ 5509538 h 5929571"/>
              <a:gd name="connsiteX17" fmla="*/ 1166943 w 1644812"/>
              <a:gd name="connsiteY17" fmla="*/ 5536475 h 5929571"/>
              <a:gd name="connsiteX18" fmla="*/ 1129928 w 1644812"/>
              <a:gd name="connsiteY18" fmla="*/ 5586697 h 5929571"/>
              <a:gd name="connsiteX19" fmla="*/ 979782 w 1644812"/>
              <a:gd name="connsiteY19" fmla="*/ 5864922 h 5929571"/>
              <a:gd name="connsiteX20" fmla="*/ 874123 w 1644812"/>
              <a:gd name="connsiteY20" fmla="*/ 5928873 h 5929571"/>
              <a:gd name="connsiteX21" fmla="*/ 752128 w 1644812"/>
              <a:gd name="connsiteY21" fmla="*/ 5928525 h 5929571"/>
              <a:gd name="connsiteX22" fmla="*/ 673928 w 1644812"/>
              <a:gd name="connsiteY22" fmla="*/ 5882995 h 5929571"/>
              <a:gd name="connsiteX23" fmla="*/ 573483 w 1644812"/>
              <a:gd name="connsiteY23" fmla="*/ 5691661 h 5929571"/>
              <a:gd name="connsiteX24" fmla="*/ 508662 w 1644812"/>
              <a:gd name="connsiteY24" fmla="*/ 5577314 h 5929571"/>
              <a:gd name="connsiteX25" fmla="*/ 458961 w 1644812"/>
              <a:gd name="connsiteY25" fmla="*/ 5521877 h 5929571"/>
              <a:gd name="connsiteX26" fmla="*/ 368248 w 1644812"/>
              <a:gd name="connsiteY26" fmla="*/ 5531435 h 5929571"/>
              <a:gd name="connsiteX27" fmla="*/ 365292 w 1644812"/>
              <a:gd name="connsiteY27" fmla="*/ 5618499 h 5929571"/>
              <a:gd name="connsiteX28" fmla="*/ 471820 w 1644812"/>
              <a:gd name="connsiteY28" fmla="*/ 5795234 h 5929571"/>
              <a:gd name="connsiteX29" fmla="*/ 453225 w 1644812"/>
              <a:gd name="connsiteY29" fmla="*/ 5857971 h 5929571"/>
              <a:gd name="connsiteX30" fmla="*/ 346699 w 1644812"/>
              <a:gd name="connsiteY30" fmla="*/ 5917403 h 5929571"/>
              <a:gd name="connsiteX31" fmla="*/ 237216 w 1644812"/>
              <a:gd name="connsiteY31" fmla="*/ 5918273 h 5929571"/>
              <a:gd name="connsiteX32" fmla="*/ 59438 w 1644812"/>
              <a:gd name="connsiteY32" fmla="*/ 5715990 h 5929571"/>
              <a:gd name="connsiteX33" fmla="*/ 701 w 1644812"/>
              <a:gd name="connsiteY33" fmla="*/ 5259988 h 5929571"/>
              <a:gd name="connsiteX34" fmla="*/ 1048 w 1644812"/>
              <a:gd name="connsiteY34" fmla="*/ 5234964 h 5929571"/>
              <a:gd name="connsiteX35" fmla="*/ 19469 w 1644812"/>
              <a:gd name="connsiteY35" fmla="*/ 4979680 h 5929571"/>
              <a:gd name="connsiteX36" fmla="*/ 27485 w 1644812"/>
              <a:gd name="connsiteY36" fmla="*/ 4956720 h 5929571"/>
              <a:gd name="connsiteX37" fmla="*/ 31109 w 1644812"/>
              <a:gd name="connsiteY37" fmla="*/ 4955559 h 5929571"/>
              <a:gd name="connsiteX38" fmla="*/ 27010 w 1644812"/>
              <a:gd name="connsiteY38" fmla="*/ 4953979 h 5929571"/>
              <a:gd name="connsiteX39" fmla="*/ 19625 w 1644812"/>
              <a:gd name="connsiteY39" fmla="*/ 4904951 h 5929571"/>
              <a:gd name="connsiteX40" fmla="*/ 19625 w 1644812"/>
              <a:gd name="connsiteY40" fmla="*/ 3824555 h 5929571"/>
              <a:gd name="connsiteX41" fmla="*/ 19625 w 1644812"/>
              <a:gd name="connsiteY41" fmla="*/ 2744160 h 5929571"/>
              <a:gd name="connsiteX42" fmla="*/ 77493 w 1644812"/>
              <a:gd name="connsiteY42" fmla="*/ 2686116 h 5929571"/>
              <a:gd name="connsiteX43" fmla="*/ 583139 w 1644812"/>
              <a:gd name="connsiteY43" fmla="*/ 261 h 5929571"/>
              <a:gd name="connsiteX44" fmla="*/ 1062255 w 1644812"/>
              <a:gd name="connsiteY44" fmla="*/ 261 h 5929571"/>
              <a:gd name="connsiteX45" fmla="*/ 1153490 w 1644812"/>
              <a:gd name="connsiteY45" fmla="*/ 89759 h 5929571"/>
              <a:gd name="connsiteX46" fmla="*/ 1154010 w 1644812"/>
              <a:gd name="connsiteY46" fmla="*/ 337224 h 5929571"/>
              <a:gd name="connsiteX47" fmla="*/ 1147739 w 1644812"/>
              <a:gd name="connsiteY47" fmla="*/ 358152 h 5929571"/>
              <a:gd name="connsiteX48" fmla="*/ 1161023 w 1644812"/>
              <a:gd name="connsiteY48" fmla="*/ 359095 h 5929571"/>
              <a:gd name="connsiteX49" fmla="*/ 1189523 w 1644812"/>
              <a:gd name="connsiteY49" fmla="*/ 395069 h 5929571"/>
              <a:gd name="connsiteX50" fmla="*/ 1160502 w 1644812"/>
              <a:gd name="connsiteY50" fmla="*/ 430520 h 5929571"/>
              <a:gd name="connsiteX51" fmla="*/ 1126267 w 1644812"/>
              <a:gd name="connsiteY51" fmla="*/ 432432 h 5929571"/>
              <a:gd name="connsiteX52" fmla="*/ 1086541 w 1644812"/>
              <a:gd name="connsiteY52" fmla="*/ 432455 h 5929571"/>
              <a:gd name="connsiteX53" fmla="*/ 1093124 w 1644812"/>
              <a:gd name="connsiteY53" fmla="*/ 459633 h 5929571"/>
              <a:gd name="connsiteX54" fmla="*/ 1135180 w 1644812"/>
              <a:gd name="connsiteY54" fmla="*/ 606304 h 5929571"/>
              <a:gd name="connsiteX55" fmla="*/ 1546693 w 1644812"/>
              <a:gd name="connsiteY55" fmla="*/ 1626225 h 5929571"/>
              <a:gd name="connsiteX56" fmla="*/ 1607516 w 1644812"/>
              <a:gd name="connsiteY56" fmla="*/ 2018794 h 5929571"/>
              <a:gd name="connsiteX57" fmla="*/ 1626806 w 1644812"/>
              <a:gd name="connsiteY57" fmla="*/ 2647361 h 5929571"/>
              <a:gd name="connsiteX58" fmla="*/ 1581101 w 1644812"/>
              <a:gd name="connsiteY58" fmla="*/ 2686112 h 5929571"/>
              <a:gd name="connsiteX59" fmla="*/ 823243 w 1644812"/>
              <a:gd name="connsiteY59" fmla="*/ 2685939 h 5929571"/>
              <a:gd name="connsiteX60" fmla="*/ 74768 w 1644812"/>
              <a:gd name="connsiteY60" fmla="*/ 2685939 h 5929571"/>
              <a:gd name="connsiteX61" fmla="*/ 21070 w 1644812"/>
              <a:gd name="connsiteY61" fmla="*/ 2633283 h 5929571"/>
              <a:gd name="connsiteX62" fmla="*/ 23155 w 1644812"/>
              <a:gd name="connsiteY62" fmla="*/ 2210648 h 5929571"/>
              <a:gd name="connsiteX63" fmla="*/ 164439 w 1644812"/>
              <a:gd name="connsiteY63" fmla="*/ 1414732 h 5929571"/>
              <a:gd name="connsiteX64" fmla="*/ 470816 w 1644812"/>
              <a:gd name="connsiteY64" fmla="*/ 681552 h 5929571"/>
              <a:gd name="connsiteX65" fmla="*/ 515825 w 1644812"/>
              <a:gd name="connsiteY65" fmla="*/ 599179 h 5929571"/>
              <a:gd name="connsiteX66" fmla="*/ 554577 w 1644812"/>
              <a:gd name="connsiteY66" fmla="*/ 460850 h 5929571"/>
              <a:gd name="connsiteX67" fmla="*/ 562045 w 1644812"/>
              <a:gd name="connsiteY67" fmla="*/ 432606 h 5929571"/>
              <a:gd name="connsiteX68" fmla="*/ 522552 w 1644812"/>
              <a:gd name="connsiteY68" fmla="*/ 432606 h 5929571"/>
              <a:gd name="connsiteX69" fmla="*/ 491273 w 1644812"/>
              <a:gd name="connsiteY69" fmla="*/ 431737 h 5929571"/>
              <a:gd name="connsiteX70" fmla="*/ 455300 w 1644812"/>
              <a:gd name="connsiteY70" fmla="*/ 395939 h 5929571"/>
              <a:gd name="connsiteX71" fmla="*/ 491966 w 1644812"/>
              <a:gd name="connsiteY71" fmla="*/ 357532 h 5929571"/>
              <a:gd name="connsiteX72" fmla="*/ 493373 w 1644812"/>
              <a:gd name="connsiteY72" fmla="*/ 357483 h 5929571"/>
              <a:gd name="connsiteX73" fmla="*/ 492290 w 1644812"/>
              <a:gd name="connsiteY73" fmla="*/ 355030 h 5929571"/>
              <a:gd name="connsiteX74" fmla="*/ 491036 w 1644812"/>
              <a:gd name="connsiteY74" fmla="*/ 330098 h 5929571"/>
              <a:gd name="connsiteX75" fmla="*/ 491209 w 1644812"/>
              <a:gd name="connsiteY75" fmla="*/ 92018 h 5929571"/>
              <a:gd name="connsiteX76" fmla="*/ 583139 w 1644812"/>
              <a:gd name="connsiteY76" fmla="*/ 261 h 592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644812" h="5929571">
                <a:moveTo>
                  <a:pt x="77493" y="2686116"/>
                </a:moveTo>
                <a:cubicBezTo>
                  <a:pt x="574334" y="2686116"/>
                  <a:pt x="1071174" y="2686116"/>
                  <a:pt x="1568015" y="2686116"/>
                </a:cubicBezTo>
                <a:cubicBezTo>
                  <a:pt x="1624493" y="2686116"/>
                  <a:pt x="1625188" y="2686985"/>
                  <a:pt x="1625188" y="2744507"/>
                </a:cubicBezTo>
                <a:cubicBezTo>
                  <a:pt x="1625188" y="3464828"/>
                  <a:pt x="1625188" y="4184976"/>
                  <a:pt x="1625188" y="4905299"/>
                </a:cubicBezTo>
                <a:cubicBezTo>
                  <a:pt x="1625188" y="4933017"/>
                  <a:pt x="1625015" y="4947049"/>
                  <a:pt x="1617933" y="4954152"/>
                </a:cubicBezTo>
                <a:lnTo>
                  <a:pt x="1614059" y="4955619"/>
                </a:lnTo>
                <a:lnTo>
                  <a:pt x="1616841" y="4956697"/>
                </a:lnTo>
                <a:cubicBezTo>
                  <a:pt x="1623901" y="4963692"/>
                  <a:pt x="1624335" y="4977247"/>
                  <a:pt x="1624509" y="5003488"/>
                </a:cubicBezTo>
                <a:cubicBezTo>
                  <a:pt x="1624856" y="5074390"/>
                  <a:pt x="1624509" y="5144598"/>
                  <a:pt x="1639627" y="5215154"/>
                </a:cubicBezTo>
                <a:cubicBezTo>
                  <a:pt x="1652661" y="5276498"/>
                  <a:pt x="1637890" y="5339754"/>
                  <a:pt x="1630590" y="5401969"/>
                </a:cubicBezTo>
                <a:cubicBezTo>
                  <a:pt x="1618773" y="5503630"/>
                  <a:pt x="1604524" y="5604945"/>
                  <a:pt x="1586103" y="5705390"/>
                </a:cubicBezTo>
                <a:cubicBezTo>
                  <a:pt x="1566814" y="5811049"/>
                  <a:pt x="1502688" y="5880215"/>
                  <a:pt x="1404155" y="5919142"/>
                </a:cubicBezTo>
                <a:cubicBezTo>
                  <a:pt x="1368704" y="5933217"/>
                  <a:pt x="1333599" y="5933217"/>
                  <a:pt x="1297626" y="5918098"/>
                </a:cubicBezTo>
                <a:cubicBezTo>
                  <a:pt x="1252965" y="5899330"/>
                  <a:pt x="1213517" y="5871873"/>
                  <a:pt x="1172504" y="5847369"/>
                </a:cubicBezTo>
                <a:cubicBezTo>
                  <a:pt x="1152521" y="5835378"/>
                  <a:pt x="1157212" y="5820781"/>
                  <a:pt x="1165726" y="5804619"/>
                </a:cubicBezTo>
                <a:cubicBezTo>
                  <a:pt x="1199789" y="5739973"/>
                  <a:pt x="1233502" y="5675500"/>
                  <a:pt x="1278511" y="5617109"/>
                </a:cubicBezTo>
                <a:cubicBezTo>
                  <a:pt x="1311877" y="5573665"/>
                  <a:pt x="1289112" y="5518750"/>
                  <a:pt x="1236977" y="5509538"/>
                </a:cubicBezTo>
                <a:cubicBezTo>
                  <a:pt x="1208651" y="5504499"/>
                  <a:pt x="1185365" y="5516665"/>
                  <a:pt x="1166943" y="5536475"/>
                </a:cubicBezTo>
                <a:cubicBezTo>
                  <a:pt x="1152867" y="5551594"/>
                  <a:pt x="1140877" y="5569145"/>
                  <a:pt x="1129928" y="5586697"/>
                </a:cubicBezTo>
                <a:cubicBezTo>
                  <a:pt x="1073623" y="5676021"/>
                  <a:pt x="1027572" y="5771080"/>
                  <a:pt x="979782" y="5864922"/>
                </a:cubicBezTo>
                <a:cubicBezTo>
                  <a:pt x="956669" y="5910105"/>
                  <a:pt x="926952" y="5933739"/>
                  <a:pt x="874123" y="5928873"/>
                </a:cubicBezTo>
                <a:cubicBezTo>
                  <a:pt x="833806" y="5925222"/>
                  <a:pt x="792620" y="5926439"/>
                  <a:pt x="752128" y="5928525"/>
                </a:cubicBezTo>
                <a:cubicBezTo>
                  <a:pt x="714940" y="5930437"/>
                  <a:pt x="690611" y="5914971"/>
                  <a:pt x="673928" y="5882995"/>
                </a:cubicBezTo>
                <a:cubicBezTo>
                  <a:pt x="640737" y="5819044"/>
                  <a:pt x="607542" y="5755265"/>
                  <a:pt x="573483" y="5691661"/>
                </a:cubicBezTo>
                <a:cubicBezTo>
                  <a:pt x="552803" y="5653082"/>
                  <a:pt x="531081" y="5614850"/>
                  <a:pt x="508662" y="5577314"/>
                </a:cubicBezTo>
                <a:cubicBezTo>
                  <a:pt x="495976" y="5555765"/>
                  <a:pt x="481205" y="5535433"/>
                  <a:pt x="458961" y="5521877"/>
                </a:cubicBezTo>
                <a:cubicBezTo>
                  <a:pt x="425246" y="5501023"/>
                  <a:pt x="394661" y="5504152"/>
                  <a:pt x="368248" y="5531435"/>
                </a:cubicBezTo>
                <a:cubicBezTo>
                  <a:pt x="342180" y="5558372"/>
                  <a:pt x="339224" y="5585307"/>
                  <a:pt x="365292" y="5618499"/>
                </a:cubicBezTo>
                <a:cubicBezTo>
                  <a:pt x="408217" y="5673067"/>
                  <a:pt x="440019" y="5734063"/>
                  <a:pt x="471820" y="5795234"/>
                </a:cubicBezTo>
                <a:cubicBezTo>
                  <a:pt x="492154" y="5834161"/>
                  <a:pt x="492154" y="5834683"/>
                  <a:pt x="453225" y="5857971"/>
                </a:cubicBezTo>
                <a:cubicBezTo>
                  <a:pt x="418297" y="5878824"/>
                  <a:pt x="384583" y="5901415"/>
                  <a:pt x="346699" y="5917403"/>
                </a:cubicBezTo>
                <a:cubicBezTo>
                  <a:pt x="309509" y="5933217"/>
                  <a:pt x="273885" y="5932349"/>
                  <a:pt x="237216" y="5918273"/>
                </a:cubicBezTo>
                <a:cubicBezTo>
                  <a:pt x="142506" y="5881951"/>
                  <a:pt x="78033" y="5815741"/>
                  <a:pt x="59438" y="5715990"/>
                </a:cubicBezTo>
                <a:cubicBezTo>
                  <a:pt x="31287" y="5565321"/>
                  <a:pt x="7131" y="5413611"/>
                  <a:pt x="701" y="5259988"/>
                </a:cubicBezTo>
                <a:cubicBezTo>
                  <a:pt x="353" y="5251647"/>
                  <a:pt x="-862" y="5242959"/>
                  <a:pt x="1048" y="5234964"/>
                </a:cubicBezTo>
                <a:cubicBezTo>
                  <a:pt x="20165" y="5150854"/>
                  <a:pt x="20338" y="5065354"/>
                  <a:pt x="19469" y="4979680"/>
                </a:cubicBezTo>
                <a:cubicBezTo>
                  <a:pt x="19382" y="4969253"/>
                  <a:pt x="22162" y="4961694"/>
                  <a:pt x="27485" y="4956720"/>
                </a:cubicBezTo>
                <a:lnTo>
                  <a:pt x="31109" y="4955559"/>
                </a:lnTo>
                <a:lnTo>
                  <a:pt x="27010" y="4953979"/>
                </a:lnTo>
                <a:cubicBezTo>
                  <a:pt x="19885" y="4946789"/>
                  <a:pt x="19625" y="4932669"/>
                  <a:pt x="19625" y="4904951"/>
                </a:cubicBezTo>
                <a:cubicBezTo>
                  <a:pt x="19625" y="4544703"/>
                  <a:pt x="19625" y="4184629"/>
                  <a:pt x="19625" y="3824555"/>
                </a:cubicBezTo>
                <a:cubicBezTo>
                  <a:pt x="19625" y="3464481"/>
                  <a:pt x="19625" y="3104232"/>
                  <a:pt x="19625" y="2744160"/>
                </a:cubicBezTo>
                <a:cubicBezTo>
                  <a:pt x="19625" y="2687506"/>
                  <a:pt x="21015" y="2686116"/>
                  <a:pt x="77493" y="2686116"/>
                </a:cubicBezTo>
                <a:close/>
                <a:moveTo>
                  <a:pt x="583139" y="261"/>
                </a:moveTo>
                <a:cubicBezTo>
                  <a:pt x="742844" y="-87"/>
                  <a:pt x="902550" y="-87"/>
                  <a:pt x="1062255" y="261"/>
                </a:cubicBezTo>
                <a:cubicBezTo>
                  <a:pt x="1124641" y="434"/>
                  <a:pt x="1152968" y="28066"/>
                  <a:pt x="1153490" y="89759"/>
                </a:cubicBezTo>
                <a:cubicBezTo>
                  <a:pt x="1154185" y="172131"/>
                  <a:pt x="1153141" y="254677"/>
                  <a:pt x="1154010" y="337224"/>
                </a:cubicBezTo>
                <a:lnTo>
                  <a:pt x="1147739" y="358152"/>
                </a:lnTo>
                <a:lnTo>
                  <a:pt x="1161023" y="359095"/>
                </a:lnTo>
                <a:cubicBezTo>
                  <a:pt x="1179792" y="363093"/>
                  <a:pt x="1189697" y="376300"/>
                  <a:pt x="1189523" y="395069"/>
                </a:cubicBezTo>
                <a:cubicBezTo>
                  <a:pt x="1189350" y="413837"/>
                  <a:pt x="1179097" y="426871"/>
                  <a:pt x="1160502" y="430520"/>
                </a:cubicBezTo>
                <a:cubicBezTo>
                  <a:pt x="1149380" y="432779"/>
                  <a:pt x="1137736" y="432432"/>
                  <a:pt x="1126267" y="432432"/>
                </a:cubicBezTo>
                <a:lnTo>
                  <a:pt x="1086541" y="432455"/>
                </a:lnTo>
                <a:lnTo>
                  <a:pt x="1093124" y="459633"/>
                </a:lnTo>
                <a:cubicBezTo>
                  <a:pt x="1085826" y="515069"/>
                  <a:pt x="1109634" y="559906"/>
                  <a:pt x="1135180" y="606304"/>
                </a:cubicBezTo>
                <a:cubicBezTo>
                  <a:pt x="1313305" y="929711"/>
                  <a:pt x="1448854" y="1270495"/>
                  <a:pt x="1546693" y="1626225"/>
                </a:cubicBezTo>
                <a:cubicBezTo>
                  <a:pt x="1581970" y="1754474"/>
                  <a:pt x="1589269" y="1887591"/>
                  <a:pt x="1607516" y="2018794"/>
                </a:cubicBezTo>
                <a:cubicBezTo>
                  <a:pt x="1636538" y="2227853"/>
                  <a:pt x="1622982" y="2437780"/>
                  <a:pt x="1626806" y="2647361"/>
                </a:cubicBezTo>
                <a:cubicBezTo>
                  <a:pt x="1627501" y="2681595"/>
                  <a:pt x="1608733" y="2686288"/>
                  <a:pt x="1581101" y="2686112"/>
                </a:cubicBezTo>
                <a:cubicBezTo>
                  <a:pt x="1328598" y="2685766"/>
                  <a:pt x="1075920" y="2685939"/>
                  <a:pt x="823243" y="2685939"/>
                </a:cubicBezTo>
                <a:cubicBezTo>
                  <a:pt x="573694" y="2685939"/>
                  <a:pt x="324144" y="2685939"/>
                  <a:pt x="74768" y="2685939"/>
                </a:cubicBezTo>
                <a:cubicBezTo>
                  <a:pt x="23502" y="2685939"/>
                  <a:pt x="21070" y="2683681"/>
                  <a:pt x="21070" y="2633283"/>
                </a:cubicBezTo>
                <a:cubicBezTo>
                  <a:pt x="21070" y="2492348"/>
                  <a:pt x="12902" y="2350716"/>
                  <a:pt x="23155" y="2210648"/>
                </a:cubicBezTo>
                <a:cubicBezTo>
                  <a:pt x="42966" y="1941116"/>
                  <a:pt x="71814" y="1672623"/>
                  <a:pt x="164439" y="1414732"/>
                </a:cubicBezTo>
                <a:cubicBezTo>
                  <a:pt x="254110" y="1164836"/>
                  <a:pt x="347605" y="917024"/>
                  <a:pt x="470816" y="681552"/>
                </a:cubicBezTo>
                <a:cubicBezTo>
                  <a:pt x="485413" y="653747"/>
                  <a:pt x="498794" y="625247"/>
                  <a:pt x="515825" y="599179"/>
                </a:cubicBezTo>
                <a:cubicBezTo>
                  <a:pt x="543282" y="556777"/>
                  <a:pt x="560486" y="512637"/>
                  <a:pt x="554577" y="460850"/>
                </a:cubicBezTo>
                <a:lnTo>
                  <a:pt x="562045" y="432606"/>
                </a:lnTo>
                <a:lnTo>
                  <a:pt x="522552" y="432606"/>
                </a:lnTo>
                <a:cubicBezTo>
                  <a:pt x="512125" y="432606"/>
                  <a:pt x="501698" y="432779"/>
                  <a:pt x="491273" y="431737"/>
                </a:cubicBezTo>
                <a:cubicBezTo>
                  <a:pt x="469549" y="429825"/>
                  <a:pt x="455820" y="417835"/>
                  <a:pt x="455300" y="395939"/>
                </a:cubicBezTo>
                <a:cubicBezTo>
                  <a:pt x="454778" y="372305"/>
                  <a:pt x="468854" y="359792"/>
                  <a:pt x="491966" y="357532"/>
                </a:cubicBezTo>
                <a:lnTo>
                  <a:pt x="493373" y="357483"/>
                </a:lnTo>
                <a:lnTo>
                  <a:pt x="492290" y="355030"/>
                </a:lnTo>
                <a:cubicBezTo>
                  <a:pt x="491264" y="348779"/>
                  <a:pt x="491036" y="340655"/>
                  <a:pt x="491036" y="330098"/>
                </a:cubicBezTo>
                <a:cubicBezTo>
                  <a:pt x="490861" y="250853"/>
                  <a:pt x="490514" y="171435"/>
                  <a:pt x="491209" y="92018"/>
                </a:cubicBezTo>
                <a:cubicBezTo>
                  <a:pt x="491731" y="27893"/>
                  <a:pt x="519363" y="434"/>
                  <a:pt x="583139" y="26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DC764A7-5CC6-428A-8DB9-57D80CECF412}"/>
              </a:ext>
            </a:extLst>
          </p:cNvPr>
          <p:cNvSpPr/>
          <p:nvPr/>
        </p:nvSpPr>
        <p:spPr>
          <a:xfrm rot="20740887">
            <a:off x="7970078" y="3622548"/>
            <a:ext cx="335526" cy="1006294"/>
          </a:xfrm>
          <a:custGeom>
            <a:avLst/>
            <a:gdLst>
              <a:gd name="connsiteX0" fmla="*/ 346263 w 570883"/>
              <a:gd name="connsiteY0" fmla="*/ 168 h 1712167"/>
              <a:gd name="connsiteX1" fmla="*/ 364934 w 570883"/>
              <a:gd name="connsiteY1" fmla="*/ 15818 h 1712167"/>
              <a:gd name="connsiteX2" fmla="*/ 365228 w 570883"/>
              <a:gd name="connsiteY2" fmla="*/ 83328 h 1712167"/>
              <a:gd name="connsiteX3" fmla="*/ 361074 w 570883"/>
              <a:gd name="connsiteY3" fmla="*/ 94237 h 1712167"/>
              <a:gd name="connsiteX4" fmla="*/ 356290 w 570883"/>
              <a:gd name="connsiteY4" fmla="*/ 107412 h 1712167"/>
              <a:gd name="connsiteX5" fmla="*/ 356264 w 570883"/>
              <a:gd name="connsiteY5" fmla="*/ 107399 h 1712167"/>
              <a:gd name="connsiteX6" fmla="*/ 360527 w 570883"/>
              <a:gd name="connsiteY6" fmla="*/ 149076 h 1712167"/>
              <a:gd name="connsiteX7" fmla="*/ 362373 w 570883"/>
              <a:gd name="connsiteY7" fmla="*/ 155075 h 1712167"/>
              <a:gd name="connsiteX8" fmla="*/ 441547 w 570883"/>
              <a:gd name="connsiteY8" fmla="*/ 295760 h 1712167"/>
              <a:gd name="connsiteX9" fmla="*/ 518162 w 570883"/>
              <a:gd name="connsiteY9" fmla="*/ 461744 h 1712167"/>
              <a:gd name="connsiteX10" fmla="*/ 536624 w 570883"/>
              <a:gd name="connsiteY10" fmla="*/ 519269 h 1712167"/>
              <a:gd name="connsiteX11" fmla="*/ 544428 w 570883"/>
              <a:gd name="connsiteY11" fmla="*/ 532317 h 1712167"/>
              <a:gd name="connsiteX12" fmla="*/ 568973 w 570883"/>
              <a:gd name="connsiteY12" fmla="*/ 582666 h 1712167"/>
              <a:gd name="connsiteX13" fmla="*/ 550847 w 570883"/>
              <a:gd name="connsiteY13" fmla="*/ 624876 h 1712167"/>
              <a:gd name="connsiteX14" fmla="*/ 551183 w 570883"/>
              <a:gd name="connsiteY14" fmla="*/ 636624 h 1712167"/>
              <a:gd name="connsiteX15" fmla="*/ 569057 w 570883"/>
              <a:gd name="connsiteY15" fmla="*/ 670820 h 1712167"/>
              <a:gd name="connsiteX16" fmla="*/ 551477 w 570883"/>
              <a:gd name="connsiteY16" fmla="*/ 723519 h 1712167"/>
              <a:gd name="connsiteX17" fmla="*/ 551267 w 570883"/>
              <a:gd name="connsiteY17" fmla="*/ 740973 h 1712167"/>
              <a:gd name="connsiteX18" fmla="*/ 551309 w 570883"/>
              <a:gd name="connsiteY18" fmla="*/ 826902 h 1712167"/>
              <a:gd name="connsiteX19" fmla="*/ 551183 w 570883"/>
              <a:gd name="connsiteY19" fmla="*/ 838146 h 1712167"/>
              <a:gd name="connsiteX20" fmla="*/ 550386 w 570883"/>
              <a:gd name="connsiteY20" fmla="*/ 927097 h 1712167"/>
              <a:gd name="connsiteX21" fmla="*/ 550302 w 570883"/>
              <a:gd name="connsiteY21" fmla="*/ 937670 h 1712167"/>
              <a:gd name="connsiteX22" fmla="*/ 550386 w 570883"/>
              <a:gd name="connsiteY22" fmla="*/ 1025110 h 1712167"/>
              <a:gd name="connsiteX23" fmla="*/ 550637 w 570883"/>
              <a:gd name="connsiteY23" fmla="*/ 1035054 h 1712167"/>
              <a:gd name="connsiteX24" fmla="*/ 550722 w 570883"/>
              <a:gd name="connsiteY24" fmla="*/ 1124131 h 1712167"/>
              <a:gd name="connsiteX25" fmla="*/ 550596 w 570883"/>
              <a:gd name="connsiteY25" fmla="*/ 1139151 h 1712167"/>
              <a:gd name="connsiteX26" fmla="*/ 550679 w 570883"/>
              <a:gd name="connsiteY26" fmla="*/ 1227220 h 1712167"/>
              <a:gd name="connsiteX27" fmla="*/ 550931 w 570883"/>
              <a:gd name="connsiteY27" fmla="*/ 1236829 h 1712167"/>
              <a:gd name="connsiteX28" fmla="*/ 550763 w 570883"/>
              <a:gd name="connsiteY28" fmla="*/ 1326408 h 1712167"/>
              <a:gd name="connsiteX29" fmla="*/ 551015 w 570883"/>
              <a:gd name="connsiteY29" fmla="*/ 1336269 h 1712167"/>
              <a:gd name="connsiteX30" fmla="*/ 570567 w 570883"/>
              <a:gd name="connsiteY30" fmla="*/ 1387037 h 1712167"/>
              <a:gd name="connsiteX31" fmla="*/ 550344 w 570883"/>
              <a:gd name="connsiteY31" fmla="*/ 1426897 h 1712167"/>
              <a:gd name="connsiteX32" fmla="*/ 549924 w 570883"/>
              <a:gd name="connsiteY32" fmla="*/ 1435624 h 1712167"/>
              <a:gd name="connsiteX33" fmla="*/ 551518 w 570883"/>
              <a:gd name="connsiteY33" fmla="*/ 1523568 h 1712167"/>
              <a:gd name="connsiteX34" fmla="*/ 551435 w 570883"/>
              <a:gd name="connsiteY34" fmla="*/ 1534351 h 1712167"/>
              <a:gd name="connsiteX35" fmla="*/ 539728 w 570883"/>
              <a:gd name="connsiteY35" fmla="*/ 1634336 h 1712167"/>
              <a:gd name="connsiteX36" fmla="*/ 477295 w 570883"/>
              <a:gd name="connsiteY36" fmla="*/ 1669245 h 1712167"/>
              <a:gd name="connsiteX37" fmla="*/ 421534 w 570883"/>
              <a:gd name="connsiteY37" fmla="*/ 1692321 h 1712167"/>
              <a:gd name="connsiteX38" fmla="*/ 330192 w 570883"/>
              <a:gd name="connsiteY38" fmla="*/ 1709314 h 1712167"/>
              <a:gd name="connsiteX39" fmla="*/ 309423 w 570883"/>
              <a:gd name="connsiteY39" fmla="*/ 1712042 h 1712167"/>
              <a:gd name="connsiteX40" fmla="*/ 269563 w 570883"/>
              <a:gd name="connsiteY40" fmla="*/ 1712167 h 1712167"/>
              <a:gd name="connsiteX41" fmla="*/ 236836 w 570883"/>
              <a:gd name="connsiteY41" fmla="*/ 1707971 h 1712167"/>
              <a:gd name="connsiteX42" fmla="*/ 135676 w 570883"/>
              <a:gd name="connsiteY42" fmla="*/ 1683804 h 1712167"/>
              <a:gd name="connsiteX43" fmla="*/ 71523 w 570883"/>
              <a:gd name="connsiteY43" fmla="*/ 1658965 h 1712167"/>
              <a:gd name="connsiteX44" fmla="*/ 18950 w 570883"/>
              <a:gd name="connsiteY44" fmla="*/ 1620573 h 1712167"/>
              <a:gd name="connsiteX45" fmla="*/ 19621 w 570883"/>
              <a:gd name="connsiteY45" fmla="*/ 1536365 h 1712167"/>
              <a:gd name="connsiteX46" fmla="*/ 19537 w 570883"/>
              <a:gd name="connsiteY46" fmla="*/ 1523903 h 1712167"/>
              <a:gd name="connsiteX47" fmla="*/ 21509 w 570883"/>
              <a:gd name="connsiteY47" fmla="*/ 1434869 h 1712167"/>
              <a:gd name="connsiteX48" fmla="*/ 21467 w 570883"/>
              <a:gd name="connsiteY48" fmla="*/ 1425555 h 1712167"/>
              <a:gd name="connsiteX49" fmla="*/ 20376 w 570883"/>
              <a:gd name="connsiteY49" fmla="*/ 1338157 h 1712167"/>
              <a:gd name="connsiteX50" fmla="*/ 20712 w 570883"/>
              <a:gd name="connsiteY50" fmla="*/ 1325275 h 1712167"/>
              <a:gd name="connsiteX51" fmla="*/ 20418 w 570883"/>
              <a:gd name="connsiteY51" fmla="*/ 1237962 h 1712167"/>
              <a:gd name="connsiteX52" fmla="*/ 20670 w 570883"/>
              <a:gd name="connsiteY52" fmla="*/ 1228269 h 1712167"/>
              <a:gd name="connsiteX53" fmla="*/ 22894 w 570883"/>
              <a:gd name="connsiteY53" fmla="*/ 1136130 h 1712167"/>
              <a:gd name="connsiteX54" fmla="*/ 22936 w 570883"/>
              <a:gd name="connsiteY54" fmla="*/ 1126312 h 1712167"/>
              <a:gd name="connsiteX55" fmla="*/ 1327 w 570883"/>
              <a:gd name="connsiteY55" fmla="*/ 1078396 h 1712167"/>
              <a:gd name="connsiteX56" fmla="*/ 20209 w 570883"/>
              <a:gd name="connsiteY56" fmla="*/ 1035809 h 1712167"/>
              <a:gd name="connsiteX57" fmla="*/ 20251 w 570883"/>
              <a:gd name="connsiteY57" fmla="*/ 1026243 h 1712167"/>
              <a:gd name="connsiteX58" fmla="*/ 1412 w 570883"/>
              <a:gd name="connsiteY58" fmla="*/ 992551 h 1712167"/>
              <a:gd name="connsiteX59" fmla="*/ 14796 w 570883"/>
              <a:gd name="connsiteY59" fmla="*/ 942747 h 1712167"/>
              <a:gd name="connsiteX60" fmla="*/ 23523 w 570883"/>
              <a:gd name="connsiteY60" fmla="*/ 931251 h 1712167"/>
              <a:gd name="connsiteX61" fmla="*/ 15006 w 570883"/>
              <a:gd name="connsiteY61" fmla="*/ 919629 h 1712167"/>
              <a:gd name="connsiteX62" fmla="*/ 19034 w 570883"/>
              <a:gd name="connsiteY62" fmla="*/ 839867 h 1712167"/>
              <a:gd name="connsiteX63" fmla="*/ 19118 w 570883"/>
              <a:gd name="connsiteY63" fmla="*/ 827574 h 1712167"/>
              <a:gd name="connsiteX64" fmla="*/ 22810 w 570883"/>
              <a:gd name="connsiteY64" fmla="*/ 736483 h 1712167"/>
              <a:gd name="connsiteX65" fmla="*/ 22894 w 570883"/>
              <a:gd name="connsiteY65" fmla="*/ 727295 h 1712167"/>
              <a:gd name="connsiteX66" fmla="*/ 1286 w 570883"/>
              <a:gd name="connsiteY66" fmla="*/ 675141 h 1712167"/>
              <a:gd name="connsiteX67" fmla="*/ 20125 w 570883"/>
              <a:gd name="connsiteY67" fmla="*/ 636204 h 1712167"/>
              <a:gd name="connsiteX68" fmla="*/ 20166 w 570883"/>
              <a:gd name="connsiteY68" fmla="*/ 627309 h 1712167"/>
              <a:gd name="connsiteX69" fmla="*/ 27 w 570883"/>
              <a:gd name="connsiteY69" fmla="*/ 583757 h 1712167"/>
              <a:gd name="connsiteX70" fmla="*/ 22936 w 570883"/>
              <a:gd name="connsiteY70" fmla="*/ 534289 h 1712167"/>
              <a:gd name="connsiteX71" fmla="*/ 41020 w 570883"/>
              <a:gd name="connsiteY71" fmla="*/ 504164 h 1712167"/>
              <a:gd name="connsiteX72" fmla="*/ 104669 w 570883"/>
              <a:gd name="connsiteY72" fmla="*/ 350724 h 1712167"/>
              <a:gd name="connsiteX73" fmla="*/ 186697 w 570883"/>
              <a:gd name="connsiteY73" fmla="*/ 193005 h 1712167"/>
              <a:gd name="connsiteX74" fmla="*/ 209186 w 570883"/>
              <a:gd name="connsiteY74" fmla="*/ 158390 h 1712167"/>
              <a:gd name="connsiteX75" fmla="*/ 212543 w 570883"/>
              <a:gd name="connsiteY75" fmla="*/ 147901 h 1712167"/>
              <a:gd name="connsiteX76" fmla="*/ 214095 w 570883"/>
              <a:gd name="connsiteY76" fmla="*/ 100111 h 1712167"/>
              <a:gd name="connsiteX77" fmla="*/ 214164 w 570883"/>
              <a:gd name="connsiteY77" fmla="*/ 100066 h 1712167"/>
              <a:gd name="connsiteX78" fmla="*/ 209732 w 570883"/>
              <a:gd name="connsiteY78" fmla="*/ 64526 h 1712167"/>
              <a:gd name="connsiteX79" fmla="*/ 209942 w 570883"/>
              <a:gd name="connsiteY79" fmla="*/ 28573 h 1712167"/>
              <a:gd name="connsiteX80" fmla="*/ 210949 w 570883"/>
              <a:gd name="connsiteY80" fmla="*/ 18797 h 1712167"/>
              <a:gd name="connsiteX81" fmla="*/ 229620 w 570883"/>
              <a:gd name="connsiteY81" fmla="*/ 210 h 1712167"/>
              <a:gd name="connsiteX82" fmla="*/ 346263 w 570883"/>
              <a:gd name="connsiteY82" fmla="*/ 168 h 171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70883" h="1712167">
                <a:moveTo>
                  <a:pt x="346263" y="168"/>
                </a:moveTo>
                <a:cubicBezTo>
                  <a:pt x="355535" y="210"/>
                  <a:pt x="364011" y="6965"/>
                  <a:pt x="364934" y="15818"/>
                </a:cubicBezTo>
                <a:cubicBezTo>
                  <a:pt x="367242" y="38224"/>
                  <a:pt x="366906" y="60755"/>
                  <a:pt x="365228" y="83328"/>
                </a:cubicBezTo>
                <a:cubicBezTo>
                  <a:pt x="365563" y="87608"/>
                  <a:pt x="364178" y="91762"/>
                  <a:pt x="361074" y="94237"/>
                </a:cubicBezTo>
                <a:cubicBezTo>
                  <a:pt x="356542" y="97888"/>
                  <a:pt x="356123" y="102377"/>
                  <a:pt x="356290" y="107412"/>
                </a:cubicBezTo>
                <a:lnTo>
                  <a:pt x="356264" y="107399"/>
                </a:lnTo>
                <a:lnTo>
                  <a:pt x="360527" y="149076"/>
                </a:lnTo>
                <a:cubicBezTo>
                  <a:pt x="360737" y="151258"/>
                  <a:pt x="361073" y="153229"/>
                  <a:pt x="362373" y="155075"/>
                </a:cubicBezTo>
                <a:cubicBezTo>
                  <a:pt x="393884" y="199089"/>
                  <a:pt x="417128" y="247760"/>
                  <a:pt x="441547" y="295760"/>
                </a:cubicBezTo>
                <a:cubicBezTo>
                  <a:pt x="469198" y="350095"/>
                  <a:pt x="496428" y="404682"/>
                  <a:pt x="518162" y="461744"/>
                </a:cubicBezTo>
                <a:cubicBezTo>
                  <a:pt x="525337" y="480583"/>
                  <a:pt x="531966" y="499632"/>
                  <a:pt x="536624" y="519269"/>
                </a:cubicBezTo>
                <a:cubicBezTo>
                  <a:pt x="537882" y="524639"/>
                  <a:pt x="540526" y="528541"/>
                  <a:pt x="544428" y="532317"/>
                </a:cubicBezTo>
                <a:cubicBezTo>
                  <a:pt x="558693" y="546079"/>
                  <a:pt x="569057" y="561939"/>
                  <a:pt x="568973" y="582666"/>
                </a:cubicBezTo>
                <a:cubicBezTo>
                  <a:pt x="568889" y="599198"/>
                  <a:pt x="561756" y="613085"/>
                  <a:pt x="550847" y="624876"/>
                </a:cubicBezTo>
                <a:cubicBezTo>
                  <a:pt x="546316" y="629785"/>
                  <a:pt x="547155" y="632302"/>
                  <a:pt x="551183" y="636624"/>
                </a:cubicBezTo>
                <a:cubicBezTo>
                  <a:pt x="560246" y="646274"/>
                  <a:pt x="566707" y="657477"/>
                  <a:pt x="569057" y="670820"/>
                </a:cubicBezTo>
                <a:cubicBezTo>
                  <a:pt x="572707" y="691630"/>
                  <a:pt x="564567" y="708456"/>
                  <a:pt x="551477" y="723519"/>
                </a:cubicBezTo>
                <a:cubicBezTo>
                  <a:pt x="543756" y="732413"/>
                  <a:pt x="543588" y="732246"/>
                  <a:pt x="551267" y="740973"/>
                </a:cubicBezTo>
                <a:cubicBezTo>
                  <a:pt x="575434" y="768371"/>
                  <a:pt x="575602" y="799168"/>
                  <a:pt x="551309" y="826902"/>
                </a:cubicBezTo>
                <a:cubicBezTo>
                  <a:pt x="547490" y="831265"/>
                  <a:pt x="546903" y="833490"/>
                  <a:pt x="551183" y="838146"/>
                </a:cubicBezTo>
                <a:cubicBezTo>
                  <a:pt x="577196" y="866636"/>
                  <a:pt x="576861" y="898985"/>
                  <a:pt x="550386" y="927097"/>
                </a:cubicBezTo>
                <a:cubicBezTo>
                  <a:pt x="546442" y="931293"/>
                  <a:pt x="546232" y="933349"/>
                  <a:pt x="550302" y="937670"/>
                </a:cubicBezTo>
                <a:cubicBezTo>
                  <a:pt x="575518" y="964649"/>
                  <a:pt x="575518" y="996453"/>
                  <a:pt x="550386" y="1025110"/>
                </a:cubicBezTo>
                <a:cubicBezTo>
                  <a:pt x="546777" y="1029222"/>
                  <a:pt x="546987" y="1031194"/>
                  <a:pt x="550637" y="1035054"/>
                </a:cubicBezTo>
                <a:cubicBezTo>
                  <a:pt x="576651" y="1062704"/>
                  <a:pt x="576525" y="1096354"/>
                  <a:pt x="550722" y="1124131"/>
                </a:cubicBezTo>
                <a:cubicBezTo>
                  <a:pt x="543882" y="1131473"/>
                  <a:pt x="543882" y="1131683"/>
                  <a:pt x="550596" y="1139151"/>
                </a:cubicBezTo>
                <a:cubicBezTo>
                  <a:pt x="576022" y="1167473"/>
                  <a:pt x="576189" y="1198605"/>
                  <a:pt x="550679" y="1227220"/>
                </a:cubicBezTo>
                <a:cubicBezTo>
                  <a:pt x="547113" y="1231207"/>
                  <a:pt x="547490" y="1233053"/>
                  <a:pt x="550931" y="1236829"/>
                </a:cubicBezTo>
                <a:cubicBezTo>
                  <a:pt x="577322" y="1265780"/>
                  <a:pt x="577281" y="1297835"/>
                  <a:pt x="550763" y="1326408"/>
                </a:cubicBezTo>
                <a:cubicBezTo>
                  <a:pt x="546819" y="1330688"/>
                  <a:pt x="547575" y="1332660"/>
                  <a:pt x="551015" y="1336269"/>
                </a:cubicBezTo>
                <a:cubicBezTo>
                  <a:pt x="564484" y="1350450"/>
                  <a:pt x="572623" y="1366814"/>
                  <a:pt x="570567" y="1387037"/>
                </a:cubicBezTo>
                <a:cubicBezTo>
                  <a:pt x="568973" y="1402939"/>
                  <a:pt x="561001" y="1415653"/>
                  <a:pt x="550344" y="1426897"/>
                </a:cubicBezTo>
                <a:cubicBezTo>
                  <a:pt x="547323" y="1430128"/>
                  <a:pt x="546232" y="1431680"/>
                  <a:pt x="549924" y="1435624"/>
                </a:cubicBezTo>
                <a:cubicBezTo>
                  <a:pt x="576022" y="1463610"/>
                  <a:pt x="576567" y="1494491"/>
                  <a:pt x="551518" y="1523568"/>
                </a:cubicBezTo>
                <a:cubicBezTo>
                  <a:pt x="547910" y="1527721"/>
                  <a:pt x="547365" y="1529861"/>
                  <a:pt x="551435" y="1534351"/>
                </a:cubicBezTo>
                <a:cubicBezTo>
                  <a:pt x="580805" y="1566742"/>
                  <a:pt x="576315" y="1604420"/>
                  <a:pt x="539728" y="1634336"/>
                </a:cubicBezTo>
                <a:cubicBezTo>
                  <a:pt x="520973" y="1649650"/>
                  <a:pt x="499743" y="1660518"/>
                  <a:pt x="477295" y="1669245"/>
                </a:cubicBezTo>
                <a:cubicBezTo>
                  <a:pt x="458540" y="1676545"/>
                  <a:pt x="440918" y="1686447"/>
                  <a:pt x="421534" y="1692321"/>
                </a:cubicBezTo>
                <a:cubicBezTo>
                  <a:pt x="391660" y="1701342"/>
                  <a:pt x="361115" y="1706168"/>
                  <a:pt x="330192" y="1709314"/>
                </a:cubicBezTo>
                <a:cubicBezTo>
                  <a:pt x="323269" y="1710028"/>
                  <a:pt x="316094" y="1709230"/>
                  <a:pt x="309423" y="1712042"/>
                </a:cubicBezTo>
                <a:cubicBezTo>
                  <a:pt x="296206" y="1712167"/>
                  <a:pt x="282906" y="1712167"/>
                  <a:pt x="269563" y="1712167"/>
                </a:cubicBezTo>
                <a:cubicBezTo>
                  <a:pt x="258906" y="1708937"/>
                  <a:pt x="247745" y="1709314"/>
                  <a:pt x="236836" y="1707971"/>
                </a:cubicBezTo>
                <a:cubicBezTo>
                  <a:pt x="202179" y="1703734"/>
                  <a:pt x="168193" y="1697147"/>
                  <a:pt x="135676" y="1683804"/>
                </a:cubicBezTo>
                <a:cubicBezTo>
                  <a:pt x="114487" y="1675077"/>
                  <a:pt x="92040" y="1669538"/>
                  <a:pt x="71523" y="1658965"/>
                </a:cubicBezTo>
                <a:cubicBezTo>
                  <a:pt x="52012" y="1648895"/>
                  <a:pt x="33467" y="1637525"/>
                  <a:pt x="18950" y="1620573"/>
                </a:cubicBezTo>
                <a:cubicBezTo>
                  <a:pt x="-3959" y="1593847"/>
                  <a:pt x="-3959" y="1562420"/>
                  <a:pt x="19621" y="1536365"/>
                </a:cubicBezTo>
                <a:cubicBezTo>
                  <a:pt x="24152" y="1531372"/>
                  <a:pt x="24026" y="1528854"/>
                  <a:pt x="19537" y="1523903"/>
                </a:cubicBezTo>
                <a:cubicBezTo>
                  <a:pt x="-6099" y="1495624"/>
                  <a:pt x="-5386" y="1464156"/>
                  <a:pt x="21509" y="1434869"/>
                </a:cubicBezTo>
                <a:cubicBezTo>
                  <a:pt x="25076" y="1431009"/>
                  <a:pt x="25033" y="1429331"/>
                  <a:pt x="21467" y="1425555"/>
                </a:cubicBezTo>
                <a:cubicBezTo>
                  <a:pt x="-4044" y="1398450"/>
                  <a:pt x="-4463" y="1366017"/>
                  <a:pt x="20376" y="1338157"/>
                </a:cubicBezTo>
                <a:cubicBezTo>
                  <a:pt x="24698" y="1333331"/>
                  <a:pt x="25705" y="1330772"/>
                  <a:pt x="20712" y="1325275"/>
                </a:cubicBezTo>
                <a:cubicBezTo>
                  <a:pt x="-5009" y="1296996"/>
                  <a:pt x="-4925" y="1266955"/>
                  <a:pt x="20418" y="1237962"/>
                </a:cubicBezTo>
                <a:cubicBezTo>
                  <a:pt x="23607" y="1234311"/>
                  <a:pt x="24362" y="1232381"/>
                  <a:pt x="20670" y="1228269"/>
                </a:cubicBezTo>
                <a:cubicBezTo>
                  <a:pt x="-6687" y="1197808"/>
                  <a:pt x="-5890" y="1165333"/>
                  <a:pt x="22894" y="1136130"/>
                </a:cubicBezTo>
                <a:cubicBezTo>
                  <a:pt x="26796" y="1132186"/>
                  <a:pt x="26880" y="1130298"/>
                  <a:pt x="22936" y="1126312"/>
                </a:cubicBezTo>
                <a:cubicBezTo>
                  <a:pt x="9887" y="1113096"/>
                  <a:pt x="908" y="1097865"/>
                  <a:pt x="1327" y="1078396"/>
                </a:cubicBezTo>
                <a:cubicBezTo>
                  <a:pt x="1705" y="1061530"/>
                  <a:pt x="9048" y="1047768"/>
                  <a:pt x="20209" y="1035809"/>
                </a:cubicBezTo>
                <a:cubicBezTo>
                  <a:pt x="23649" y="1032117"/>
                  <a:pt x="24152" y="1030103"/>
                  <a:pt x="20251" y="1026243"/>
                </a:cubicBezTo>
                <a:cubicBezTo>
                  <a:pt x="10810" y="1016929"/>
                  <a:pt x="4265" y="1005684"/>
                  <a:pt x="1412" y="992551"/>
                </a:cubicBezTo>
                <a:cubicBezTo>
                  <a:pt x="-2659" y="973670"/>
                  <a:pt x="3593" y="957516"/>
                  <a:pt x="14796" y="942747"/>
                </a:cubicBezTo>
                <a:cubicBezTo>
                  <a:pt x="17775" y="938803"/>
                  <a:pt x="23481" y="935111"/>
                  <a:pt x="23523" y="931251"/>
                </a:cubicBezTo>
                <a:cubicBezTo>
                  <a:pt x="23565" y="927432"/>
                  <a:pt x="18027" y="923530"/>
                  <a:pt x="15006" y="919629"/>
                </a:cubicBezTo>
                <a:cubicBezTo>
                  <a:pt x="-4505" y="894076"/>
                  <a:pt x="-3246" y="864874"/>
                  <a:pt x="19034" y="839867"/>
                </a:cubicBezTo>
                <a:cubicBezTo>
                  <a:pt x="23355" y="835042"/>
                  <a:pt x="23733" y="832692"/>
                  <a:pt x="19118" y="827574"/>
                </a:cubicBezTo>
                <a:cubicBezTo>
                  <a:pt x="-7191" y="798245"/>
                  <a:pt x="-5806" y="765560"/>
                  <a:pt x="22810" y="736483"/>
                </a:cubicBezTo>
                <a:cubicBezTo>
                  <a:pt x="26502" y="732707"/>
                  <a:pt x="26628" y="731113"/>
                  <a:pt x="22894" y="727295"/>
                </a:cubicBezTo>
                <a:cubicBezTo>
                  <a:pt x="8796" y="712903"/>
                  <a:pt x="-561" y="696330"/>
                  <a:pt x="1286" y="675141"/>
                </a:cubicBezTo>
                <a:cubicBezTo>
                  <a:pt x="2628" y="659743"/>
                  <a:pt x="9761" y="647071"/>
                  <a:pt x="20125" y="636204"/>
                </a:cubicBezTo>
                <a:cubicBezTo>
                  <a:pt x="23481" y="632680"/>
                  <a:pt x="23481" y="630876"/>
                  <a:pt x="20166" y="627309"/>
                </a:cubicBezTo>
                <a:cubicBezTo>
                  <a:pt x="8670" y="615100"/>
                  <a:pt x="488" y="601044"/>
                  <a:pt x="27" y="583757"/>
                </a:cubicBezTo>
                <a:cubicBezTo>
                  <a:pt x="-561" y="563576"/>
                  <a:pt x="8628" y="547128"/>
                  <a:pt x="22936" y="534289"/>
                </a:cubicBezTo>
                <a:cubicBezTo>
                  <a:pt x="32460" y="525772"/>
                  <a:pt x="37495" y="516122"/>
                  <a:pt x="41020" y="504164"/>
                </a:cubicBezTo>
                <a:cubicBezTo>
                  <a:pt x="56838" y="450794"/>
                  <a:pt x="79956" y="400402"/>
                  <a:pt x="104669" y="350724"/>
                </a:cubicBezTo>
                <a:cubicBezTo>
                  <a:pt x="131061" y="297648"/>
                  <a:pt x="156697" y="244193"/>
                  <a:pt x="186697" y="193005"/>
                </a:cubicBezTo>
                <a:cubicBezTo>
                  <a:pt x="193661" y="181131"/>
                  <a:pt x="200962" y="169467"/>
                  <a:pt x="209186" y="158390"/>
                </a:cubicBezTo>
                <a:cubicBezTo>
                  <a:pt x="211536" y="155201"/>
                  <a:pt x="212500" y="151887"/>
                  <a:pt x="212543" y="147901"/>
                </a:cubicBezTo>
                <a:cubicBezTo>
                  <a:pt x="212878" y="131957"/>
                  <a:pt x="213550" y="116055"/>
                  <a:pt x="214095" y="100111"/>
                </a:cubicBezTo>
                <a:lnTo>
                  <a:pt x="214164" y="100066"/>
                </a:lnTo>
                <a:lnTo>
                  <a:pt x="209732" y="64526"/>
                </a:lnTo>
                <a:cubicBezTo>
                  <a:pt x="209617" y="52552"/>
                  <a:pt x="210277" y="40531"/>
                  <a:pt x="209942" y="28573"/>
                </a:cubicBezTo>
                <a:cubicBezTo>
                  <a:pt x="209858" y="25301"/>
                  <a:pt x="209522" y="21944"/>
                  <a:pt x="210949" y="18797"/>
                </a:cubicBezTo>
                <a:cubicBezTo>
                  <a:pt x="211830" y="8014"/>
                  <a:pt x="218921" y="294"/>
                  <a:pt x="229620" y="210"/>
                </a:cubicBezTo>
                <a:cubicBezTo>
                  <a:pt x="268473" y="-84"/>
                  <a:pt x="307368" y="-42"/>
                  <a:pt x="346263" y="16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88EE011-6B31-4D71-BC47-DC5AE2EC8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369756">
            <a:off x="6811124" y="3854040"/>
            <a:ext cx="442681" cy="6488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8EA90C97-7F2B-44E5-A697-CD57F223E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03139">
            <a:off x="8374229" y="2525225"/>
            <a:ext cx="442681" cy="6488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A360222-5648-45B1-9553-08B954C09C4B}"/>
              </a:ext>
            </a:extLst>
          </p:cNvPr>
          <p:cNvSpPr/>
          <p:nvPr/>
        </p:nvSpPr>
        <p:spPr>
          <a:xfrm>
            <a:off x="7946706" y="1851862"/>
            <a:ext cx="743684" cy="416762"/>
          </a:xfrm>
          <a:custGeom>
            <a:avLst/>
            <a:gdLst>
              <a:gd name="connsiteX0" fmla="*/ 269468 w 3964182"/>
              <a:gd name="connsiteY0" fmla="*/ 1340008 h 2221532"/>
              <a:gd name="connsiteX1" fmla="*/ 193240 w 3964182"/>
              <a:gd name="connsiteY1" fmla="*/ 1360326 h 2221532"/>
              <a:gd name="connsiteX2" fmla="*/ 175309 w 3964182"/>
              <a:gd name="connsiteY2" fmla="*/ 1390871 h 2221532"/>
              <a:gd name="connsiteX3" fmla="*/ 208828 w 3964182"/>
              <a:gd name="connsiteY3" fmla="*/ 1407225 h 2221532"/>
              <a:gd name="connsiteX4" fmla="*/ 282488 w 3964182"/>
              <a:gd name="connsiteY4" fmla="*/ 1378887 h 2221532"/>
              <a:gd name="connsiteX5" fmla="*/ 291318 w 3964182"/>
              <a:gd name="connsiteY5" fmla="*/ 1352938 h 2221532"/>
              <a:gd name="connsiteX6" fmla="*/ 269468 w 3964182"/>
              <a:gd name="connsiteY6" fmla="*/ 1340008 h 2221532"/>
              <a:gd name="connsiteX7" fmla="*/ 1428918 w 3964182"/>
              <a:gd name="connsiteY7" fmla="*/ 987121 h 2221532"/>
              <a:gd name="connsiteX8" fmla="*/ 1263447 w 3964182"/>
              <a:gd name="connsiteY8" fmla="*/ 998739 h 2221532"/>
              <a:gd name="connsiteX9" fmla="*/ 1200556 w 3964182"/>
              <a:gd name="connsiteY9" fmla="*/ 1008606 h 2221532"/>
              <a:gd name="connsiteX10" fmla="*/ 925919 w 3964182"/>
              <a:gd name="connsiteY10" fmla="*/ 1066767 h 2221532"/>
              <a:gd name="connsiteX11" fmla="*/ 785852 w 3964182"/>
              <a:gd name="connsiteY11" fmla="*/ 1111594 h 2221532"/>
              <a:gd name="connsiteX12" fmla="*/ 760128 w 3964182"/>
              <a:gd name="connsiteY12" fmla="*/ 1118532 h 2221532"/>
              <a:gd name="connsiteX13" fmla="*/ 660518 w 3964182"/>
              <a:gd name="connsiteY13" fmla="*/ 1157187 h 2221532"/>
              <a:gd name="connsiteX14" fmla="*/ 660158 w 3964182"/>
              <a:gd name="connsiteY14" fmla="*/ 1161196 h 2221532"/>
              <a:gd name="connsiteX15" fmla="*/ 538878 w 3964182"/>
              <a:gd name="connsiteY15" fmla="*/ 1228909 h 2221532"/>
              <a:gd name="connsiteX16" fmla="*/ 444314 w 3964182"/>
              <a:gd name="connsiteY16" fmla="*/ 1359379 h 2221532"/>
              <a:gd name="connsiteX17" fmla="*/ 423230 w 3964182"/>
              <a:gd name="connsiteY17" fmla="*/ 1443356 h 2221532"/>
              <a:gd name="connsiteX18" fmla="*/ 438142 w 3964182"/>
              <a:gd name="connsiteY18" fmla="*/ 1599101 h 2221532"/>
              <a:gd name="connsiteX19" fmla="*/ 454090 w 3964182"/>
              <a:gd name="connsiteY19" fmla="*/ 1663660 h 2221532"/>
              <a:gd name="connsiteX20" fmla="*/ 522434 w 3964182"/>
              <a:gd name="connsiteY20" fmla="*/ 1816116 h 2221532"/>
              <a:gd name="connsiteX21" fmla="*/ 646823 w 3964182"/>
              <a:gd name="connsiteY21" fmla="*/ 1971320 h 2221532"/>
              <a:gd name="connsiteX22" fmla="*/ 697146 w 3964182"/>
              <a:gd name="connsiteY22" fmla="*/ 2018174 h 2221532"/>
              <a:gd name="connsiteX23" fmla="*/ 813334 w 3964182"/>
              <a:gd name="connsiteY23" fmla="*/ 2070389 h 2221532"/>
              <a:gd name="connsiteX24" fmla="*/ 835950 w 3964182"/>
              <a:gd name="connsiteY24" fmla="*/ 2074894 h 2221532"/>
              <a:gd name="connsiteX25" fmla="*/ 896095 w 3964182"/>
              <a:gd name="connsiteY25" fmla="*/ 2074624 h 2221532"/>
              <a:gd name="connsiteX26" fmla="*/ 971061 w 3964182"/>
              <a:gd name="connsiteY26" fmla="*/ 2070343 h 2221532"/>
              <a:gd name="connsiteX27" fmla="*/ 971106 w 3964182"/>
              <a:gd name="connsiteY27" fmla="*/ 2070343 h 2221532"/>
              <a:gd name="connsiteX28" fmla="*/ 1101756 w 3964182"/>
              <a:gd name="connsiteY28" fmla="*/ 2051872 h 2221532"/>
              <a:gd name="connsiteX29" fmla="*/ 1241147 w 3964182"/>
              <a:gd name="connsiteY29" fmla="*/ 2016281 h 2221532"/>
              <a:gd name="connsiteX30" fmla="*/ 1506638 w 3964182"/>
              <a:gd name="connsiteY30" fmla="*/ 1903742 h 2221532"/>
              <a:gd name="connsiteX31" fmla="*/ 1595976 w 3964182"/>
              <a:gd name="connsiteY31" fmla="*/ 1840489 h 2221532"/>
              <a:gd name="connsiteX32" fmla="*/ 1649137 w 3964182"/>
              <a:gd name="connsiteY32" fmla="*/ 1776650 h 2221532"/>
              <a:gd name="connsiteX33" fmla="*/ 1725725 w 3964182"/>
              <a:gd name="connsiteY33" fmla="*/ 1106954 h 2221532"/>
              <a:gd name="connsiteX34" fmla="*/ 1593949 w 3964182"/>
              <a:gd name="connsiteY34" fmla="*/ 1003785 h 2221532"/>
              <a:gd name="connsiteX35" fmla="*/ 1428918 w 3964182"/>
              <a:gd name="connsiteY35" fmla="*/ 987121 h 2221532"/>
              <a:gd name="connsiteX36" fmla="*/ 3484570 w 3964182"/>
              <a:gd name="connsiteY36" fmla="*/ 267007 h 2221532"/>
              <a:gd name="connsiteX37" fmla="*/ 3442563 w 3964182"/>
              <a:gd name="connsiteY37" fmla="*/ 267547 h 2221532"/>
              <a:gd name="connsiteX38" fmla="*/ 3305425 w 3964182"/>
              <a:gd name="connsiteY38" fmla="*/ 289622 h 2221532"/>
              <a:gd name="connsiteX39" fmla="*/ 3302632 w 3964182"/>
              <a:gd name="connsiteY39" fmla="*/ 286694 h 2221532"/>
              <a:gd name="connsiteX40" fmla="*/ 3200544 w 3964182"/>
              <a:gd name="connsiteY40" fmla="*/ 318140 h 2221532"/>
              <a:gd name="connsiteX41" fmla="*/ 3176081 w 3964182"/>
              <a:gd name="connsiteY41" fmla="*/ 328637 h 2221532"/>
              <a:gd name="connsiteX42" fmla="*/ 3038403 w 3964182"/>
              <a:gd name="connsiteY42" fmla="*/ 380357 h 2221532"/>
              <a:gd name="connsiteX43" fmla="*/ 2786923 w 3964182"/>
              <a:gd name="connsiteY43" fmla="*/ 505060 h 2221532"/>
              <a:gd name="connsiteX44" fmla="*/ 2731464 w 3964182"/>
              <a:gd name="connsiteY44" fmla="*/ 536326 h 2221532"/>
              <a:gd name="connsiteX45" fmla="*/ 2475344 w 3964182"/>
              <a:gd name="connsiteY45" fmla="*/ 745277 h 2221532"/>
              <a:gd name="connsiteX46" fmla="*/ 2435968 w 3964182"/>
              <a:gd name="connsiteY46" fmla="*/ 907914 h 2221532"/>
              <a:gd name="connsiteX47" fmla="*/ 2911401 w 3964182"/>
              <a:gd name="connsiteY47" fmla="*/ 1385644 h 2221532"/>
              <a:gd name="connsiteX48" fmla="*/ 2992675 w 3964182"/>
              <a:gd name="connsiteY48" fmla="*/ 1402764 h 2221532"/>
              <a:gd name="connsiteX49" fmla="*/ 3102016 w 3964182"/>
              <a:gd name="connsiteY49" fmla="*/ 1396998 h 2221532"/>
              <a:gd name="connsiteX50" fmla="*/ 3380076 w 3964182"/>
              <a:gd name="connsiteY50" fmla="*/ 1320635 h 2221532"/>
              <a:gd name="connsiteX51" fmla="*/ 3511448 w 3964182"/>
              <a:gd name="connsiteY51" fmla="*/ 1262112 h 2221532"/>
              <a:gd name="connsiteX52" fmla="*/ 3625384 w 3964182"/>
              <a:gd name="connsiteY52" fmla="*/ 1195571 h 2221532"/>
              <a:gd name="connsiteX53" fmla="*/ 3625429 w 3964182"/>
              <a:gd name="connsiteY53" fmla="*/ 1195571 h 2221532"/>
              <a:gd name="connsiteX54" fmla="*/ 3686879 w 3964182"/>
              <a:gd name="connsiteY54" fmla="*/ 1152456 h 2221532"/>
              <a:gd name="connsiteX55" fmla="*/ 3734229 w 3964182"/>
              <a:gd name="connsiteY55" fmla="*/ 1115379 h 2221532"/>
              <a:gd name="connsiteX56" fmla="*/ 3749186 w 3964182"/>
              <a:gd name="connsiteY56" fmla="*/ 1097808 h 2221532"/>
              <a:gd name="connsiteX57" fmla="*/ 3807934 w 3964182"/>
              <a:gd name="connsiteY57" fmla="*/ 984773 h 2221532"/>
              <a:gd name="connsiteX58" fmla="*/ 3818341 w 3964182"/>
              <a:gd name="connsiteY58" fmla="*/ 916835 h 2221532"/>
              <a:gd name="connsiteX59" fmla="*/ 3819647 w 3964182"/>
              <a:gd name="connsiteY59" fmla="*/ 717975 h 2221532"/>
              <a:gd name="connsiteX60" fmla="*/ 3778695 w 3964182"/>
              <a:gd name="connsiteY60" fmla="*/ 555969 h 2221532"/>
              <a:gd name="connsiteX61" fmla="*/ 3751169 w 3964182"/>
              <a:gd name="connsiteY61" fmla="*/ 495464 h 2221532"/>
              <a:gd name="connsiteX62" fmla="*/ 3666246 w 3964182"/>
              <a:gd name="connsiteY62" fmla="*/ 364048 h 2221532"/>
              <a:gd name="connsiteX63" fmla="*/ 3597632 w 3964182"/>
              <a:gd name="connsiteY63" fmla="*/ 311247 h 2221532"/>
              <a:gd name="connsiteX64" fmla="*/ 3484570 w 3964182"/>
              <a:gd name="connsiteY64" fmla="*/ 267007 h 2221532"/>
              <a:gd name="connsiteX65" fmla="*/ 3813070 w 3964182"/>
              <a:gd name="connsiteY65" fmla="*/ 151583 h 2221532"/>
              <a:gd name="connsiteX66" fmla="*/ 3736301 w 3964182"/>
              <a:gd name="connsiteY66" fmla="*/ 171046 h 2221532"/>
              <a:gd name="connsiteX67" fmla="*/ 3716884 w 3964182"/>
              <a:gd name="connsiteY67" fmla="*/ 205375 h 2221532"/>
              <a:gd name="connsiteX68" fmla="*/ 3753556 w 3964182"/>
              <a:gd name="connsiteY68" fmla="*/ 219702 h 2221532"/>
              <a:gd name="connsiteX69" fmla="*/ 3826945 w 3964182"/>
              <a:gd name="connsiteY69" fmla="*/ 189382 h 2221532"/>
              <a:gd name="connsiteX70" fmla="*/ 3834514 w 3964182"/>
              <a:gd name="connsiteY70" fmla="*/ 165099 h 2221532"/>
              <a:gd name="connsiteX71" fmla="*/ 3813070 w 3964182"/>
              <a:gd name="connsiteY71" fmla="*/ 151583 h 2221532"/>
              <a:gd name="connsiteX72" fmla="*/ 3847804 w 3964182"/>
              <a:gd name="connsiteY72" fmla="*/ 1425 h 2221532"/>
              <a:gd name="connsiteX73" fmla="*/ 3912725 w 3964182"/>
              <a:gd name="connsiteY73" fmla="*/ 38638 h 2221532"/>
              <a:gd name="connsiteX74" fmla="*/ 3959759 w 3964182"/>
              <a:gd name="connsiteY74" fmla="*/ 176903 h 2221532"/>
              <a:gd name="connsiteX75" fmla="*/ 3948631 w 3964182"/>
              <a:gd name="connsiteY75" fmla="*/ 242092 h 2221532"/>
              <a:gd name="connsiteX76" fmla="*/ 3911868 w 3964182"/>
              <a:gd name="connsiteY76" fmla="*/ 290298 h 2221532"/>
              <a:gd name="connsiteX77" fmla="*/ 3890694 w 3964182"/>
              <a:gd name="connsiteY77" fmla="*/ 397882 h 2221532"/>
              <a:gd name="connsiteX78" fmla="*/ 3950343 w 3964182"/>
              <a:gd name="connsiteY78" fmla="*/ 674456 h 2221532"/>
              <a:gd name="connsiteX79" fmla="*/ 3934935 w 3964182"/>
              <a:gd name="connsiteY79" fmla="*/ 1023518 h 2221532"/>
              <a:gd name="connsiteX80" fmla="*/ 3841182 w 3964182"/>
              <a:gd name="connsiteY80" fmla="*/ 1182461 h 2221532"/>
              <a:gd name="connsiteX81" fmla="*/ 3756935 w 3964182"/>
              <a:gd name="connsiteY81" fmla="*/ 1262158 h 2221532"/>
              <a:gd name="connsiteX82" fmla="*/ 3406341 w 3964182"/>
              <a:gd name="connsiteY82" fmla="*/ 1442321 h 2221532"/>
              <a:gd name="connsiteX83" fmla="*/ 3399674 w 3964182"/>
              <a:gd name="connsiteY83" fmla="*/ 1443311 h 2221532"/>
              <a:gd name="connsiteX84" fmla="*/ 3160133 w 3964182"/>
              <a:gd name="connsiteY84" fmla="*/ 1505799 h 2221532"/>
              <a:gd name="connsiteX85" fmla="*/ 3102286 w 3964182"/>
              <a:gd name="connsiteY85" fmla="*/ 1510664 h 2221532"/>
              <a:gd name="connsiteX86" fmla="*/ 2979294 w 3964182"/>
              <a:gd name="connsiteY86" fmla="*/ 1514043 h 2221532"/>
              <a:gd name="connsiteX87" fmla="*/ 2662444 w 3964182"/>
              <a:gd name="connsiteY87" fmla="*/ 1430562 h 2221532"/>
              <a:gd name="connsiteX88" fmla="*/ 2431373 w 3964182"/>
              <a:gd name="connsiteY88" fmla="*/ 1245714 h 2221532"/>
              <a:gd name="connsiteX89" fmla="*/ 2431328 w 3964182"/>
              <a:gd name="connsiteY89" fmla="*/ 1245669 h 2221532"/>
              <a:gd name="connsiteX90" fmla="*/ 2363570 w 3964182"/>
              <a:gd name="connsiteY90" fmla="*/ 1146284 h 2221532"/>
              <a:gd name="connsiteX91" fmla="*/ 2350415 w 3964182"/>
              <a:gd name="connsiteY91" fmla="*/ 1128579 h 2221532"/>
              <a:gd name="connsiteX92" fmla="*/ 2310003 w 3964182"/>
              <a:gd name="connsiteY92" fmla="*/ 1087762 h 2221532"/>
              <a:gd name="connsiteX93" fmla="*/ 2305138 w 3964182"/>
              <a:gd name="connsiteY93" fmla="*/ 1084834 h 2221532"/>
              <a:gd name="connsiteX94" fmla="*/ 2161197 w 3964182"/>
              <a:gd name="connsiteY94" fmla="*/ 1046855 h 2221532"/>
              <a:gd name="connsiteX95" fmla="*/ 1942875 w 3964182"/>
              <a:gd name="connsiteY95" fmla="*/ 1304191 h 2221532"/>
              <a:gd name="connsiteX96" fmla="*/ 1883047 w 3964182"/>
              <a:gd name="connsiteY96" fmla="*/ 1675870 h 2221532"/>
              <a:gd name="connsiteX97" fmla="*/ 1777490 w 3964182"/>
              <a:gd name="connsiteY97" fmla="*/ 1845040 h 2221532"/>
              <a:gd name="connsiteX98" fmla="*/ 1747395 w 3964182"/>
              <a:gd name="connsiteY98" fmla="*/ 1875044 h 2221532"/>
              <a:gd name="connsiteX99" fmla="*/ 1672429 w 3964182"/>
              <a:gd name="connsiteY99" fmla="*/ 1950821 h 2221532"/>
              <a:gd name="connsiteX100" fmla="*/ 1157846 w 3964182"/>
              <a:gd name="connsiteY100" fmla="*/ 2185406 h 2221532"/>
              <a:gd name="connsiteX101" fmla="*/ 997056 w 3964182"/>
              <a:gd name="connsiteY101" fmla="*/ 2215546 h 2221532"/>
              <a:gd name="connsiteX102" fmla="*/ 773734 w 3964182"/>
              <a:gd name="connsiteY102" fmla="*/ 2208158 h 2221532"/>
              <a:gd name="connsiteX103" fmla="*/ 508828 w 3964182"/>
              <a:gd name="connsiteY103" fmla="*/ 2044935 h 2221532"/>
              <a:gd name="connsiteX104" fmla="*/ 282217 w 3964182"/>
              <a:gd name="connsiteY104" fmla="*/ 1643973 h 2221532"/>
              <a:gd name="connsiteX105" fmla="*/ 141250 w 3964182"/>
              <a:gd name="connsiteY105" fmla="*/ 1532740 h 2221532"/>
              <a:gd name="connsiteX106" fmla="*/ 73987 w 3964182"/>
              <a:gd name="connsiteY106" fmla="*/ 1515710 h 2221532"/>
              <a:gd name="connsiteX107" fmla="*/ 42541 w 3964182"/>
              <a:gd name="connsiteY107" fmla="*/ 1480029 h 2221532"/>
              <a:gd name="connsiteX108" fmla="*/ 5779 w 3964182"/>
              <a:gd name="connsiteY108" fmla="*/ 1369111 h 2221532"/>
              <a:gd name="connsiteX109" fmla="*/ 41280 w 3964182"/>
              <a:gd name="connsiteY109" fmla="*/ 1279683 h 2221532"/>
              <a:gd name="connsiteX110" fmla="*/ 255412 w 3964182"/>
              <a:gd name="connsiteY110" fmla="*/ 1175253 h 2221532"/>
              <a:gd name="connsiteX111" fmla="*/ 651733 w 3964182"/>
              <a:gd name="connsiteY111" fmla="*/ 1016670 h 2221532"/>
              <a:gd name="connsiteX112" fmla="*/ 703362 w 3964182"/>
              <a:gd name="connsiteY112" fmla="*/ 1001893 h 2221532"/>
              <a:gd name="connsiteX113" fmla="*/ 1189022 w 3964182"/>
              <a:gd name="connsiteY113" fmla="*/ 875928 h 2221532"/>
              <a:gd name="connsiteX114" fmla="*/ 1453161 w 3964182"/>
              <a:gd name="connsiteY114" fmla="*/ 857682 h 2221532"/>
              <a:gd name="connsiteX115" fmla="*/ 1684548 w 3964182"/>
              <a:gd name="connsiteY115" fmla="*/ 854123 h 2221532"/>
              <a:gd name="connsiteX116" fmla="*/ 1928008 w 3964182"/>
              <a:gd name="connsiteY116" fmla="*/ 835066 h 2221532"/>
              <a:gd name="connsiteX117" fmla="*/ 2173541 w 3964182"/>
              <a:gd name="connsiteY117" fmla="*/ 734735 h 2221532"/>
              <a:gd name="connsiteX118" fmla="*/ 2197644 w 3964182"/>
              <a:gd name="connsiteY118" fmla="*/ 723112 h 2221532"/>
              <a:gd name="connsiteX119" fmla="*/ 2530802 w 3964182"/>
              <a:gd name="connsiteY119" fmla="*/ 478210 h 2221532"/>
              <a:gd name="connsiteX120" fmla="*/ 2725877 w 3964182"/>
              <a:gd name="connsiteY120" fmla="*/ 357876 h 2221532"/>
              <a:gd name="connsiteX121" fmla="*/ 2746691 w 3964182"/>
              <a:gd name="connsiteY121" fmla="*/ 349631 h 2221532"/>
              <a:gd name="connsiteX122" fmla="*/ 2754891 w 3964182"/>
              <a:gd name="connsiteY122" fmla="*/ 344856 h 2221532"/>
              <a:gd name="connsiteX123" fmla="*/ 2754936 w 3964182"/>
              <a:gd name="connsiteY123" fmla="*/ 344856 h 2221532"/>
              <a:gd name="connsiteX124" fmla="*/ 2845760 w 3964182"/>
              <a:gd name="connsiteY124" fmla="*/ 300165 h 2221532"/>
              <a:gd name="connsiteX125" fmla="*/ 3202977 w 3964182"/>
              <a:gd name="connsiteY125" fmla="*/ 160999 h 2221532"/>
              <a:gd name="connsiteX126" fmla="*/ 3381382 w 3964182"/>
              <a:gd name="connsiteY126" fmla="*/ 107162 h 2221532"/>
              <a:gd name="connsiteX127" fmla="*/ 3693367 w 3964182"/>
              <a:gd name="connsiteY127" fmla="*/ 30889 h 2221532"/>
              <a:gd name="connsiteX128" fmla="*/ 3847804 w 3964182"/>
              <a:gd name="connsiteY128" fmla="*/ 1425 h 222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3964182" h="2221532">
                <a:moveTo>
                  <a:pt x="269468" y="1340008"/>
                </a:moveTo>
                <a:cubicBezTo>
                  <a:pt x="241536" y="1337304"/>
                  <a:pt x="216126" y="1344648"/>
                  <a:pt x="193240" y="1360326"/>
                </a:cubicBezTo>
                <a:cubicBezTo>
                  <a:pt x="182788" y="1367534"/>
                  <a:pt x="171029" y="1376545"/>
                  <a:pt x="175309" y="1390871"/>
                </a:cubicBezTo>
                <a:cubicBezTo>
                  <a:pt x="179950" y="1406324"/>
                  <a:pt x="194727" y="1407450"/>
                  <a:pt x="208828" y="1407225"/>
                </a:cubicBezTo>
                <a:cubicBezTo>
                  <a:pt x="236444" y="1405783"/>
                  <a:pt x="261493" y="1397269"/>
                  <a:pt x="282488" y="1378887"/>
                </a:cubicBezTo>
                <a:cubicBezTo>
                  <a:pt x="290011" y="1372310"/>
                  <a:pt x="295192" y="1363390"/>
                  <a:pt x="291318" y="1352938"/>
                </a:cubicBezTo>
                <a:cubicBezTo>
                  <a:pt x="287804" y="1343341"/>
                  <a:pt x="278658" y="1340909"/>
                  <a:pt x="269468" y="1340008"/>
                </a:cubicBezTo>
                <a:close/>
                <a:moveTo>
                  <a:pt x="1428918" y="987121"/>
                </a:moveTo>
                <a:cubicBezTo>
                  <a:pt x="1373814" y="987386"/>
                  <a:pt x="1318636" y="992364"/>
                  <a:pt x="1263447" y="998739"/>
                </a:cubicBezTo>
                <a:cubicBezTo>
                  <a:pt x="1242318" y="1001037"/>
                  <a:pt x="1221009" y="1001892"/>
                  <a:pt x="1200556" y="1008606"/>
                </a:cubicBezTo>
                <a:cubicBezTo>
                  <a:pt x="1107028" y="1018517"/>
                  <a:pt x="1015752" y="1039286"/>
                  <a:pt x="925919" y="1066767"/>
                </a:cubicBezTo>
                <a:cubicBezTo>
                  <a:pt x="878029" y="1077895"/>
                  <a:pt x="830544" y="1090374"/>
                  <a:pt x="785852" y="1111594"/>
                </a:cubicBezTo>
                <a:cubicBezTo>
                  <a:pt x="777248" y="1113847"/>
                  <a:pt x="768418" y="1115423"/>
                  <a:pt x="760128" y="1118532"/>
                </a:cubicBezTo>
                <a:cubicBezTo>
                  <a:pt x="726835" y="1131147"/>
                  <a:pt x="693722" y="1144257"/>
                  <a:pt x="660518" y="1157187"/>
                </a:cubicBezTo>
                <a:cubicBezTo>
                  <a:pt x="660383" y="1158538"/>
                  <a:pt x="660293" y="1159845"/>
                  <a:pt x="660158" y="1161196"/>
                </a:cubicBezTo>
                <a:cubicBezTo>
                  <a:pt x="616277" y="1177595"/>
                  <a:pt x="577307" y="1202779"/>
                  <a:pt x="538878" y="1228909"/>
                </a:cubicBezTo>
                <a:cubicBezTo>
                  <a:pt x="491168" y="1260671"/>
                  <a:pt x="455848" y="1301398"/>
                  <a:pt x="444314" y="1359379"/>
                </a:cubicBezTo>
                <a:cubicBezTo>
                  <a:pt x="425212" y="1384248"/>
                  <a:pt x="424176" y="1415199"/>
                  <a:pt x="423230" y="1443356"/>
                </a:cubicBezTo>
                <a:cubicBezTo>
                  <a:pt x="421518" y="1495482"/>
                  <a:pt x="424717" y="1548327"/>
                  <a:pt x="438142" y="1599101"/>
                </a:cubicBezTo>
                <a:cubicBezTo>
                  <a:pt x="443864" y="1620636"/>
                  <a:pt x="444990" y="1643927"/>
                  <a:pt x="454090" y="1663660"/>
                </a:cubicBezTo>
                <a:cubicBezTo>
                  <a:pt x="477428" y="1714208"/>
                  <a:pt x="491078" y="1768721"/>
                  <a:pt x="522434" y="1816116"/>
                </a:cubicBezTo>
                <a:cubicBezTo>
                  <a:pt x="559287" y="1871800"/>
                  <a:pt x="594202" y="1928475"/>
                  <a:pt x="646823" y="1971320"/>
                </a:cubicBezTo>
                <a:cubicBezTo>
                  <a:pt x="658986" y="1991818"/>
                  <a:pt x="679215" y="2004162"/>
                  <a:pt x="697146" y="2018174"/>
                </a:cubicBezTo>
                <a:cubicBezTo>
                  <a:pt x="731250" y="2044844"/>
                  <a:pt x="767471" y="2068902"/>
                  <a:pt x="813334" y="2070389"/>
                </a:cubicBezTo>
                <a:cubicBezTo>
                  <a:pt x="820272" y="2074939"/>
                  <a:pt x="828156" y="2074624"/>
                  <a:pt x="835950" y="2074894"/>
                </a:cubicBezTo>
                <a:cubicBezTo>
                  <a:pt x="855999" y="2074894"/>
                  <a:pt x="876092" y="2075615"/>
                  <a:pt x="896095" y="2074624"/>
                </a:cubicBezTo>
                <a:cubicBezTo>
                  <a:pt x="921098" y="2073407"/>
                  <a:pt x="946508" y="2079264"/>
                  <a:pt x="971061" y="2070343"/>
                </a:cubicBezTo>
                <a:cubicBezTo>
                  <a:pt x="971061" y="2070343"/>
                  <a:pt x="971106" y="2070343"/>
                  <a:pt x="971106" y="2070343"/>
                </a:cubicBezTo>
                <a:cubicBezTo>
                  <a:pt x="1015257" y="2068587"/>
                  <a:pt x="1058687" y="2061559"/>
                  <a:pt x="1101756" y="2051872"/>
                </a:cubicBezTo>
                <a:cubicBezTo>
                  <a:pt x="1148430" y="2040790"/>
                  <a:pt x="1196365" y="2034753"/>
                  <a:pt x="1241147" y="2016281"/>
                </a:cubicBezTo>
                <a:cubicBezTo>
                  <a:pt x="1334855" y="1991053"/>
                  <a:pt x="1424283" y="1955687"/>
                  <a:pt x="1506638" y="1903742"/>
                </a:cubicBezTo>
                <a:cubicBezTo>
                  <a:pt x="1539751" y="1887388"/>
                  <a:pt x="1566016" y="1861258"/>
                  <a:pt x="1595976" y="1840489"/>
                </a:cubicBezTo>
                <a:cubicBezTo>
                  <a:pt x="1613726" y="1819269"/>
                  <a:pt x="1632648" y="1798861"/>
                  <a:pt x="1649137" y="1776650"/>
                </a:cubicBezTo>
                <a:cubicBezTo>
                  <a:pt x="1803485" y="1568285"/>
                  <a:pt x="1828083" y="1345459"/>
                  <a:pt x="1725725" y="1106954"/>
                </a:cubicBezTo>
                <a:cubicBezTo>
                  <a:pt x="1699775" y="1046494"/>
                  <a:pt x="1654003" y="1017436"/>
                  <a:pt x="1593949" y="1003785"/>
                </a:cubicBezTo>
                <a:cubicBezTo>
                  <a:pt x="1539053" y="991306"/>
                  <a:pt x="1484022" y="986857"/>
                  <a:pt x="1428918" y="987121"/>
                </a:cubicBezTo>
                <a:close/>
                <a:moveTo>
                  <a:pt x="3484570" y="267007"/>
                </a:moveTo>
                <a:cubicBezTo>
                  <a:pt x="3470867" y="266125"/>
                  <a:pt x="3456845" y="266375"/>
                  <a:pt x="3442563" y="267547"/>
                </a:cubicBezTo>
                <a:cubicBezTo>
                  <a:pt x="3396205" y="270880"/>
                  <a:pt x="3350026" y="275250"/>
                  <a:pt x="3305425" y="289622"/>
                </a:cubicBezTo>
                <a:cubicBezTo>
                  <a:pt x="3304479" y="288631"/>
                  <a:pt x="3303578" y="287684"/>
                  <a:pt x="3302632" y="286694"/>
                </a:cubicBezTo>
                <a:cubicBezTo>
                  <a:pt x="3268573" y="297101"/>
                  <a:pt x="3234468" y="307372"/>
                  <a:pt x="3200544" y="318140"/>
                </a:cubicBezTo>
                <a:cubicBezTo>
                  <a:pt x="3192120" y="320798"/>
                  <a:pt x="3184235" y="325078"/>
                  <a:pt x="3176081" y="328637"/>
                </a:cubicBezTo>
                <a:cubicBezTo>
                  <a:pt x="3127875" y="339720"/>
                  <a:pt x="3082869" y="359362"/>
                  <a:pt x="3038403" y="380357"/>
                </a:cubicBezTo>
                <a:cubicBezTo>
                  <a:pt x="2950912" y="414506"/>
                  <a:pt x="2866440" y="454827"/>
                  <a:pt x="2786923" y="505060"/>
                </a:cubicBezTo>
                <a:cubicBezTo>
                  <a:pt x="2766739" y="512449"/>
                  <a:pt x="2749440" y="525018"/>
                  <a:pt x="2731464" y="536326"/>
                </a:cubicBezTo>
                <a:cubicBezTo>
                  <a:pt x="2636945" y="594804"/>
                  <a:pt x="2545985" y="657606"/>
                  <a:pt x="2475344" y="745277"/>
                </a:cubicBezTo>
                <a:cubicBezTo>
                  <a:pt x="2436689" y="793212"/>
                  <a:pt x="2418849" y="844391"/>
                  <a:pt x="2435968" y="907914"/>
                </a:cubicBezTo>
                <a:cubicBezTo>
                  <a:pt x="2503546" y="1158448"/>
                  <a:pt x="2661048" y="1318022"/>
                  <a:pt x="2911401" y="1385644"/>
                </a:cubicBezTo>
                <a:cubicBezTo>
                  <a:pt x="2938072" y="1392853"/>
                  <a:pt x="2965554" y="1397133"/>
                  <a:pt x="2992675" y="1402764"/>
                </a:cubicBezTo>
                <a:cubicBezTo>
                  <a:pt x="3029122" y="1400512"/>
                  <a:pt x="3065884" y="1404702"/>
                  <a:pt x="3102016" y="1396998"/>
                </a:cubicBezTo>
                <a:cubicBezTo>
                  <a:pt x="3198832" y="1386636"/>
                  <a:pt x="3290918" y="1358974"/>
                  <a:pt x="3380076" y="1320635"/>
                </a:cubicBezTo>
                <a:cubicBezTo>
                  <a:pt x="3426615" y="1307345"/>
                  <a:pt x="3467972" y="1282341"/>
                  <a:pt x="3511448" y="1262112"/>
                </a:cubicBezTo>
                <a:cubicBezTo>
                  <a:pt x="3551229" y="1243010"/>
                  <a:pt x="3589658" y="1221566"/>
                  <a:pt x="3625384" y="1195571"/>
                </a:cubicBezTo>
                <a:cubicBezTo>
                  <a:pt x="3625384" y="1195571"/>
                  <a:pt x="3625429" y="1195571"/>
                  <a:pt x="3625429" y="1195571"/>
                </a:cubicBezTo>
                <a:cubicBezTo>
                  <a:pt x="3650207" y="1187371"/>
                  <a:pt x="3666516" y="1167008"/>
                  <a:pt x="3686879" y="1152456"/>
                </a:cubicBezTo>
                <a:cubicBezTo>
                  <a:pt x="3703188" y="1140833"/>
                  <a:pt x="3718506" y="1127812"/>
                  <a:pt x="3734229" y="1115379"/>
                </a:cubicBezTo>
                <a:cubicBezTo>
                  <a:pt x="3740176" y="1110333"/>
                  <a:pt x="3746574" y="1105692"/>
                  <a:pt x="3749186" y="1097808"/>
                </a:cubicBezTo>
                <a:cubicBezTo>
                  <a:pt x="3784237" y="1068209"/>
                  <a:pt x="3797707" y="1026851"/>
                  <a:pt x="3807934" y="984773"/>
                </a:cubicBezTo>
                <a:cubicBezTo>
                  <a:pt x="3813295" y="962697"/>
                  <a:pt x="3821494" y="940442"/>
                  <a:pt x="3818341" y="916835"/>
                </a:cubicBezTo>
                <a:cubicBezTo>
                  <a:pt x="3833073" y="850608"/>
                  <a:pt x="3825279" y="784517"/>
                  <a:pt x="3819647" y="717975"/>
                </a:cubicBezTo>
                <a:cubicBezTo>
                  <a:pt x="3814872" y="661345"/>
                  <a:pt x="3791760" y="610076"/>
                  <a:pt x="3778695" y="555969"/>
                </a:cubicBezTo>
                <a:cubicBezTo>
                  <a:pt x="3773605" y="534884"/>
                  <a:pt x="3760044" y="515918"/>
                  <a:pt x="3751169" y="495464"/>
                </a:cubicBezTo>
                <a:cubicBezTo>
                  <a:pt x="3730220" y="447303"/>
                  <a:pt x="3699900" y="403873"/>
                  <a:pt x="3666246" y="364048"/>
                </a:cubicBezTo>
                <a:cubicBezTo>
                  <a:pt x="3648045" y="342513"/>
                  <a:pt x="3628042" y="318906"/>
                  <a:pt x="3597632" y="311247"/>
                </a:cubicBezTo>
                <a:cubicBezTo>
                  <a:pt x="3563910" y="282492"/>
                  <a:pt x="3525678" y="269653"/>
                  <a:pt x="3484570" y="267007"/>
                </a:cubicBezTo>
                <a:close/>
                <a:moveTo>
                  <a:pt x="3813070" y="151583"/>
                </a:moveTo>
                <a:cubicBezTo>
                  <a:pt x="3785092" y="148655"/>
                  <a:pt x="3759367" y="155412"/>
                  <a:pt x="3736301" y="171046"/>
                </a:cubicBezTo>
                <a:cubicBezTo>
                  <a:pt x="3724498" y="179020"/>
                  <a:pt x="3711252" y="188976"/>
                  <a:pt x="3716884" y="205375"/>
                </a:cubicBezTo>
                <a:cubicBezTo>
                  <a:pt x="3722200" y="220873"/>
                  <a:pt x="3738284" y="218981"/>
                  <a:pt x="3753556" y="219702"/>
                </a:cubicBezTo>
                <a:cubicBezTo>
                  <a:pt x="3780497" y="218801"/>
                  <a:pt x="3805906" y="209340"/>
                  <a:pt x="3826945" y="189382"/>
                </a:cubicBezTo>
                <a:cubicBezTo>
                  <a:pt x="3833884" y="182894"/>
                  <a:pt x="3837848" y="174740"/>
                  <a:pt x="3834514" y="165099"/>
                </a:cubicBezTo>
                <a:cubicBezTo>
                  <a:pt x="3831046" y="155232"/>
                  <a:pt x="3822440" y="152575"/>
                  <a:pt x="3813070" y="151583"/>
                </a:cubicBezTo>
                <a:close/>
                <a:moveTo>
                  <a:pt x="3847804" y="1425"/>
                </a:moveTo>
                <a:cubicBezTo>
                  <a:pt x="3879747" y="-4477"/>
                  <a:pt x="3901912" y="7958"/>
                  <a:pt x="3912725" y="38638"/>
                </a:cubicBezTo>
                <a:cubicBezTo>
                  <a:pt x="3928898" y="84546"/>
                  <a:pt x="3944261" y="130769"/>
                  <a:pt x="3959759" y="176903"/>
                </a:cubicBezTo>
                <a:cubicBezTo>
                  <a:pt x="3967688" y="200464"/>
                  <a:pt x="3965525" y="222180"/>
                  <a:pt x="3948631" y="242092"/>
                </a:cubicBezTo>
                <a:cubicBezTo>
                  <a:pt x="3935566" y="257455"/>
                  <a:pt x="3924618" y="274620"/>
                  <a:pt x="3911868" y="290298"/>
                </a:cubicBezTo>
                <a:cubicBezTo>
                  <a:pt x="3885648" y="322555"/>
                  <a:pt x="3879386" y="358146"/>
                  <a:pt x="3890694" y="397882"/>
                </a:cubicBezTo>
                <a:cubicBezTo>
                  <a:pt x="3916554" y="488707"/>
                  <a:pt x="3937188" y="580793"/>
                  <a:pt x="3950343" y="674456"/>
                </a:cubicBezTo>
                <a:cubicBezTo>
                  <a:pt x="3966832" y="791636"/>
                  <a:pt x="3972779" y="908816"/>
                  <a:pt x="3934935" y="1023518"/>
                </a:cubicBezTo>
                <a:cubicBezTo>
                  <a:pt x="3915292" y="1083031"/>
                  <a:pt x="3887045" y="1138085"/>
                  <a:pt x="3841182" y="1182461"/>
                </a:cubicBezTo>
                <a:cubicBezTo>
                  <a:pt x="3820188" y="1216475"/>
                  <a:pt x="3787750" y="1238956"/>
                  <a:pt x="3756935" y="1262158"/>
                </a:cubicBezTo>
                <a:cubicBezTo>
                  <a:pt x="3650567" y="1342215"/>
                  <a:pt x="3529918" y="1395331"/>
                  <a:pt x="3406341" y="1442321"/>
                </a:cubicBezTo>
                <a:cubicBezTo>
                  <a:pt x="3404269" y="1443086"/>
                  <a:pt x="3401881" y="1442996"/>
                  <a:pt x="3399674" y="1443311"/>
                </a:cubicBezTo>
                <a:cubicBezTo>
                  <a:pt x="3322950" y="1476109"/>
                  <a:pt x="3242352" y="1494265"/>
                  <a:pt x="3160133" y="1505799"/>
                </a:cubicBezTo>
                <a:cubicBezTo>
                  <a:pt x="3141030" y="1508457"/>
                  <a:pt x="3121883" y="1512691"/>
                  <a:pt x="3102286" y="1510664"/>
                </a:cubicBezTo>
                <a:cubicBezTo>
                  <a:pt x="3061514" y="1519494"/>
                  <a:pt x="3020111" y="1516611"/>
                  <a:pt x="2979294" y="1514043"/>
                </a:cubicBezTo>
                <a:cubicBezTo>
                  <a:pt x="2868467" y="1507060"/>
                  <a:pt x="2762099" y="1481381"/>
                  <a:pt x="2662444" y="1430562"/>
                </a:cubicBezTo>
                <a:cubicBezTo>
                  <a:pt x="2572611" y="1384744"/>
                  <a:pt x="2494626" y="1324510"/>
                  <a:pt x="2431373" y="1245714"/>
                </a:cubicBezTo>
                <a:cubicBezTo>
                  <a:pt x="2431328" y="1245714"/>
                  <a:pt x="2431328" y="1245669"/>
                  <a:pt x="2431328" y="1245669"/>
                </a:cubicBezTo>
                <a:cubicBezTo>
                  <a:pt x="2402089" y="1217106"/>
                  <a:pt x="2381140" y="1182822"/>
                  <a:pt x="2363570" y="1146284"/>
                </a:cubicBezTo>
                <a:cubicBezTo>
                  <a:pt x="2359200" y="1140382"/>
                  <a:pt x="2354785" y="1134481"/>
                  <a:pt x="2350415" y="1128579"/>
                </a:cubicBezTo>
                <a:cubicBezTo>
                  <a:pt x="2335953" y="1115965"/>
                  <a:pt x="2321942" y="1102899"/>
                  <a:pt x="2310003" y="1087762"/>
                </a:cubicBezTo>
                <a:cubicBezTo>
                  <a:pt x="2308291" y="1086816"/>
                  <a:pt x="2306715" y="1085825"/>
                  <a:pt x="2305138" y="1084834"/>
                </a:cubicBezTo>
                <a:cubicBezTo>
                  <a:pt x="2260987" y="1058388"/>
                  <a:pt x="2214042" y="1043070"/>
                  <a:pt x="2161197" y="1046855"/>
                </a:cubicBezTo>
                <a:cubicBezTo>
                  <a:pt x="2027213" y="1056406"/>
                  <a:pt x="1926116" y="1162999"/>
                  <a:pt x="1942875" y="1304191"/>
                </a:cubicBezTo>
                <a:cubicBezTo>
                  <a:pt x="1958283" y="1434031"/>
                  <a:pt x="1937289" y="1557563"/>
                  <a:pt x="1883047" y="1675870"/>
                </a:cubicBezTo>
                <a:cubicBezTo>
                  <a:pt x="1855159" y="1736735"/>
                  <a:pt x="1820695" y="1793680"/>
                  <a:pt x="1777490" y="1845040"/>
                </a:cubicBezTo>
                <a:cubicBezTo>
                  <a:pt x="1768389" y="1855807"/>
                  <a:pt x="1757487" y="1865088"/>
                  <a:pt x="1747395" y="1875044"/>
                </a:cubicBezTo>
                <a:cubicBezTo>
                  <a:pt x="1730636" y="1908382"/>
                  <a:pt x="1699325" y="1927980"/>
                  <a:pt x="1672429" y="1950821"/>
                </a:cubicBezTo>
                <a:cubicBezTo>
                  <a:pt x="1523352" y="2077597"/>
                  <a:pt x="1347289" y="2146437"/>
                  <a:pt x="1157846" y="2185406"/>
                </a:cubicBezTo>
                <a:cubicBezTo>
                  <a:pt x="1105496" y="2202211"/>
                  <a:pt x="1051163" y="2209194"/>
                  <a:pt x="997056" y="2215546"/>
                </a:cubicBezTo>
                <a:cubicBezTo>
                  <a:pt x="922495" y="2224332"/>
                  <a:pt x="847754" y="2224692"/>
                  <a:pt x="773734" y="2208158"/>
                </a:cubicBezTo>
                <a:cubicBezTo>
                  <a:pt x="666555" y="2184235"/>
                  <a:pt x="580191" y="2127109"/>
                  <a:pt x="508828" y="2044935"/>
                </a:cubicBezTo>
                <a:cubicBezTo>
                  <a:pt x="406110" y="1926583"/>
                  <a:pt x="337586" y="1788229"/>
                  <a:pt x="282217" y="1643973"/>
                </a:cubicBezTo>
                <a:cubicBezTo>
                  <a:pt x="255456" y="1574367"/>
                  <a:pt x="212657" y="1539723"/>
                  <a:pt x="141250" y="1532740"/>
                </a:cubicBezTo>
                <a:cubicBezTo>
                  <a:pt x="118319" y="1530487"/>
                  <a:pt x="95432" y="1525486"/>
                  <a:pt x="73987" y="1515710"/>
                </a:cubicBezTo>
                <a:cubicBezTo>
                  <a:pt x="57949" y="1508412"/>
                  <a:pt x="47902" y="1497104"/>
                  <a:pt x="42541" y="1480029"/>
                </a:cubicBezTo>
                <a:cubicBezTo>
                  <a:pt x="30918" y="1442861"/>
                  <a:pt x="18123" y="1406054"/>
                  <a:pt x="5779" y="1369111"/>
                </a:cubicBezTo>
                <a:cubicBezTo>
                  <a:pt x="-7827" y="1328294"/>
                  <a:pt x="2040" y="1299641"/>
                  <a:pt x="41280" y="1279683"/>
                </a:cubicBezTo>
                <a:cubicBezTo>
                  <a:pt x="112056" y="1243687"/>
                  <a:pt x="183373" y="1208636"/>
                  <a:pt x="255412" y="1175253"/>
                </a:cubicBezTo>
                <a:cubicBezTo>
                  <a:pt x="384665" y="1115379"/>
                  <a:pt x="517073" y="1063164"/>
                  <a:pt x="651733" y="1016670"/>
                </a:cubicBezTo>
                <a:cubicBezTo>
                  <a:pt x="668672" y="1010859"/>
                  <a:pt x="685026" y="1002929"/>
                  <a:pt x="703362" y="1001893"/>
                </a:cubicBezTo>
                <a:cubicBezTo>
                  <a:pt x="861495" y="945488"/>
                  <a:pt x="1022240" y="899490"/>
                  <a:pt x="1189022" y="875928"/>
                </a:cubicBezTo>
                <a:cubicBezTo>
                  <a:pt x="1276738" y="863539"/>
                  <a:pt x="1364499" y="856691"/>
                  <a:pt x="1453161" y="857682"/>
                </a:cubicBezTo>
                <a:cubicBezTo>
                  <a:pt x="1530245" y="858538"/>
                  <a:pt x="1607509" y="861737"/>
                  <a:pt x="1684548" y="854123"/>
                </a:cubicBezTo>
                <a:cubicBezTo>
                  <a:pt x="1766227" y="854438"/>
                  <a:pt x="1847275" y="847050"/>
                  <a:pt x="1928008" y="835066"/>
                </a:cubicBezTo>
                <a:cubicBezTo>
                  <a:pt x="2018067" y="821686"/>
                  <a:pt x="2097448" y="782220"/>
                  <a:pt x="2173541" y="734735"/>
                </a:cubicBezTo>
                <a:cubicBezTo>
                  <a:pt x="2181155" y="729960"/>
                  <a:pt x="2188453" y="724599"/>
                  <a:pt x="2197644" y="723112"/>
                </a:cubicBezTo>
                <a:cubicBezTo>
                  <a:pt x="2313788" y="648416"/>
                  <a:pt x="2420110" y="560294"/>
                  <a:pt x="2530802" y="478210"/>
                </a:cubicBezTo>
                <a:cubicBezTo>
                  <a:pt x="2592298" y="432572"/>
                  <a:pt x="2657849" y="393106"/>
                  <a:pt x="2725877" y="357876"/>
                </a:cubicBezTo>
                <a:cubicBezTo>
                  <a:pt x="2732500" y="354452"/>
                  <a:pt x="2739753" y="352334"/>
                  <a:pt x="2746691" y="349631"/>
                </a:cubicBezTo>
                <a:cubicBezTo>
                  <a:pt x="2749439" y="348009"/>
                  <a:pt x="2752143" y="346433"/>
                  <a:pt x="2754891" y="344856"/>
                </a:cubicBezTo>
                <a:cubicBezTo>
                  <a:pt x="2754891" y="344856"/>
                  <a:pt x="2754936" y="344856"/>
                  <a:pt x="2754936" y="344856"/>
                </a:cubicBezTo>
                <a:cubicBezTo>
                  <a:pt x="2782958" y="325439"/>
                  <a:pt x="2812782" y="309625"/>
                  <a:pt x="2845760" y="300165"/>
                </a:cubicBezTo>
                <a:cubicBezTo>
                  <a:pt x="2959426" y="239930"/>
                  <a:pt x="3081607" y="201456"/>
                  <a:pt x="3202977" y="160999"/>
                </a:cubicBezTo>
                <a:cubicBezTo>
                  <a:pt x="3261905" y="141356"/>
                  <a:pt x="3320923" y="121849"/>
                  <a:pt x="3381382" y="107162"/>
                </a:cubicBezTo>
                <a:cubicBezTo>
                  <a:pt x="3484101" y="76481"/>
                  <a:pt x="3588486" y="52559"/>
                  <a:pt x="3693367" y="30889"/>
                </a:cubicBezTo>
                <a:cubicBezTo>
                  <a:pt x="3744681" y="20302"/>
                  <a:pt x="3796265" y="10976"/>
                  <a:pt x="3847804" y="1425"/>
                </a:cubicBezTo>
                <a:close/>
              </a:path>
            </a:pathLst>
          </a:custGeom>
          <a:solidFill>
            <a:srgbClr val="FFFFFF"/>
          </a:solidFill>
          <a:ln w="2721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6E322AFC-B366-4DA8-9927-8E8DD1C86DA2}"/>
              </a:ext>
            </a:extLst>
          </p:cNvPr>
          <p:cNvSpPr/>
          <p:nvPr/>
        </p:nvSpPr>
        <p:spPr>
          <a:xfrm>
            <a:off x="8999538" y="3668063"/>
            <a:ext cx="650383" cy="953806"/>
          </a:xfrm>
          <a:custGeom>
            <a:avLst/>
            <a:gdLst>
              <a:gd name="connsiteX0" fmla="*/ 1354102 w 2358032"/>
              <a:gd name="connsiteY0" fmla="*/ 1885297 h 3458125"/>
              <a:gd name="connsiteX1" fmla="*/ 1422463 w 2358032"/>
              <a:gd name="connsiteY1" fmla="*/ 1663659 h 3458125"/>
              <a:gd name="connsiteX2" fmla="*/ 1965915 w 2358032"/>
              <a:gd name="connsiteY2" fmla="*/ 797859 h 3458125"/>
              <a:gd name="connsiteX3" fmla="*/ 2058003 w 2358032"/>
              <a:gd name="connsiteY3" fmla="*/ 570575 h 3458125"/>
              <a:gd name="connsiteX4" fmla="*/ 2203652 w 2358032"/>
              <a:gd name="connsiteY4" fmla="*/ 610859 h 3458125"/>
              <a:gd name="connsiteX5" fmla="*/ 2232720 w 2358032"/>
              <a:gd name="connsiteY5" fmla="*/ 966701 h 3458125"/>
              <a:gd name="connsiteX6" fmla="*/ 1599392 w 2358032"/>
              <a:gd name="connsiteY6" fmla="*/ 2392890 h 3458125"/>
              <a:gd name="connsiteX7" fmla="*/ 1525462 w 2358032"/>
              <a:gd name="connsiteY7" fmla="*/ 3068181 h 3458125"/>
              <a:gd name="connsiteX8" fmla="*/ 1534541 w 2358032"/>
              <a:gd name="connsiteY8" fmla="*/ 3127462 h 3458125"/>
              <a:gd name="connsiteX9" fmla="*/ 1557658 w 2358032"/>
              <a:gd name="connsiteY9" fmla="*/ 3064671 h 3458125"/>
              <a:gd name="connsiteX10" fmla="*/ 1711546 w 2358032"/>
              <a:gd name="connsiteY10" fmla="*/ 2346045 h 3458125"/>
              <a:gd name="connsiteX11" fmla="*/ 1945773 w 2358032"/>
              <a:gd name="connsiteY11" fmla="*/ 2055054 h 3458125"/>
              <a:gd name="connsiteX12" fmla="*/ 2033207 w 2358032"/>
              <a:gd name="connsiteY12" fmla="*/ 2009887 h 3458125"/>
              <a:gd name="connsiteX13" fmla="*/ 2321909 w 2358032"/>
              <a:gd name="connsiteY13" fmla="*/ 2020721 h 3458125"/>
              <a:gd name="connsiteX14" fmla="*/ 2291925 w 2358032"/>
              <a:gd name="connsiteY14" fmla="*/ 2251286 h 3458125"/>
              <a:gd name="connsiteX15" fmla="*/ 1850556 w 2358032"/>
              <a:gd name="connsiteY15" fmla="*/ 2960452 h 3458125"/>
              <a:gd name="connsiteX16" fmla="*/ 1571544 w 2358032"/>
              <a:gd name="connsiteY16" fmla="*/ 3379618 h 3458125"/>
              <a:gd name="connsiteX17" fmla="*/ 1254155 w 2358032"/>
              <a:gd name="connsiteY17" fmla="*/ 3436916 h 3458125"/>
              <a:gd name="connsiteX18" fmla="*/ 1208683 w 2358032"/>
              <a:gd name="connsiteY18" fmla="*/ 3370387 h 3458125"/>
              <a:gd name="connsiteX19" fmla="*/ 782574 w 2358032"/>
              <a:gd name="connsiteY19" fmla="*/ 2917116 h 3458125"/>
              <a:gd name="connsiteX20" fmla="*/ 488378 w 2358032"/>
              <a:gd name="connsiteY20" fmla="*/ 2805877 h 3458125"/>
              <a:gd name="connsiteX21" fmla="*/ 310915 w 2358032"/>
              <a:gd name="connsiteY21" fmla="*/ 2818542 h 3458125"/>
              <a:gd name="connsiteX22" fmla="*/ 561241 w 2358032"/>
              <a:gd name="connsiteY22" fmla="*/ 2491235 h 3458125"/>
              <a:gd name="connsiteX23" fmla="*/ 760829 w 2358032"/>
              <a:gd name="connsiteY23" fmla="*/ 2449883 h 3458125"/>
              <a:gd name="connsiteX24" fmla="*/ 743662 w 2358032"/>
              <a:gd name="connsiteY24" fmla="*/ 2380149 h 3458125"/>
              <a:gd name="connsiteX25" fmla="*/ 244768 w 2358032"/>
              <a:gd name="connsiteY25" fmla="*/ 1904295 h 3458125"/>
              <a:gd name="connsiteX26" fmla="*/ 4056 w 2358032"/>
              <a:gd name="connsiteY26" fmla="*/ 1392353 h 3458125"/>
              <a:gd name="connsiteX27" fmla="*/ 99958 w 2358032"/>
              <a:gd name="connsiteY27" fmla="*/ 1013928 h 3458125"/>
              <a:gd name="connsiteX28" fmla="*/ 227601 w 2358032"/>
              <a:gd name="connsiteY28" fmla="*/ 959300 h 3458125"/>
              <a:gd name="connsiteX29" fmla="*/ 298708 w 2358032"/>
              <a:gd name="connsiteY29" fmla="*/ 1040555 h 3458125"/>
              <a:gd name="connsiteX30" fmla="*/ 814770 w 2358032"/>
              <a:gd name="connsiteY30" fmla="*/ 1942595 h 3458125"/>
              <a:gd name="connsiteX31" fmla="*/ 1159472 w 2358032"/>
              <a:gd name="connsiteY31" fmla="*/ 2731337 h 3458125"/>
              <a:gd name="connsiteX32" fmla="*/ 1239812 w 2358032"/>
              <a:gd name="connsiteY32" fmla="*/ 2886827 h 3458125"/>
              <a:gd name="connsiteX33" fmla="*/ 1119646 w 2358032"/>
              <a:gd name="connsiteY33" fmla="*/ 2367484 h 3458125"/>
              <a:gd name="connsiteX34" fmla="*/ 782345 w 2358032"/>
              <a:gd name="connsiteY34" fmla="*/ 1801220 h 3458125"/>
              <a:gd name="connsiteX35" fmla="*/ 456411 w 2358032"/>
              <a:gd name="connsiteY35" fmla="*/ 990963 h 3458125"/>
              <a:gd name="connsiteX36" fmla="*/ 569939 w 2358032"/>
              <a:gd name="connsiteY36" fmla="*/ 510988 h 3458125"/>
              <a:gd name="connsiteX37" fmla="*/ 744883 w 2358032"/>
              <a:gd name="connsiteY37" fmla="*/ 343139 h 3458125"/>
              <a:gd name="connsiteX38" fmla="*/ 894346 w 2358032"/>
              <a:gd name="connsiteY38" fmla="*/ 434617 h 3458125"/>
              <a:gd name="connsiteX39" fmla="*/ 917922 w 2358032"/>
              <a:gd name="connsiteY39" fmla="*/ 1281648 h 3458125"/>
              <a:gd name="connsiteX40" fmla="*/ 933944 w 2358032"/>
              <a:gd name="connsiteY40" fmla="*/ 1350467 h 3458125"/>
              <a:gd name="connsiteX41" fmla="*/ 970718 w 2358032"/>
              <a:gd name="connsiteY41" fmla="*/ 1417072 h 3458125"/>
              <a:gd name="connsiteX42" fmla="*/ 1002839 w 2358032"/>
              <a:gd name="connsiteY42" fmla="*/ 1323840 h 3458125"/>
              <a:gd name="connsiteX43" fmla="*/ 1124072 w 2358032"/>
              <a:gd name="connsiteY43" fmla="*/ 843789 h 3458125"/>
              <a:gd name="connsiteX44" fmla="*/ 1380577 w 2358032"/>
              <a:gd name="connsiteY44" fmla="*/ 47723 h 3458125"/>
              <a:gd name="connsiteX45" fmla="*/ 1512338 w 2358032"/>
              <a:gd name="connsiteY45" fmla="*/ 3624 h 3458125"/>
              <a:gd name="connsiteX46" fmla="*/ 1576579 w 2358032"/>
              <a:gd name="connsiteY46" fmla="*/ 116923 h 3458125"/>
              <a:gd name="connsiteX47" fmla="*/ 1601681 w 2358032"/>
              <a:gd name="connsiteY47" fmla="*/ 629628 h 3458125"/>
              <a:gd name="connsiteX48" fmla="*/ 1334876 w 2358032"/>
              <a:gd name="connsiteY48" fmla="*/ 1795345 h 3458125"/>
              <a:gd name="connsiteX49" fmla="*/ 1354102 w 2358032"/>
              <a:gd name="connsiteY49" fmla="*/ 1885297 h 345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358032" h="3458125">
                <a:moveTo>
                  <a:pt x="1354102" y="1885297"/>
                </a:moveTo>
                <a:cubicBezTo>
                  <a:pt x="1392479" y="1812054"/>
                  <a:pt x="1398354" y="1742548"/>
                  <a:pt x="1422463" y="1663659"/>
                </a:cubicBezTo>
                <a:cubicBezTo>
                  <a:pt x="1555141" y="1228547"/>
                  <a:pt x="1822556" y="1117079"/>
                  <a:pt x="1965915" y="797859"/>
                </a:cubicBezTo>
                <a:cubicBezTo>
                  <a:pt x="1997043" y="728659"/>
                  <a:pt x="1978656" y="611927"/>
                  <a:pt x="2058003" y="570575"/>
                </a:cubicBezTo>
                <a:cubicBezTo>
                  <a:pt x="2126669" y="534793"/>
                  <a:pt x="2165732" y="529605"/>
                  <a:pt x="2203652" y="610859"/>
                </a:cubicBezTo>
                <a:cubicBezTo>
                  <a:pt x="2239663" y="687917"/>
                  <a:pt x="2249733" y="892618"/>
                  <a:pt x="2232720" y="966701"/>
                </a:cubicBezTo>
                <a:cubicBezTo>
                  <a:pt x="2119498" y="1459111"/>
                  <a:pt x="1672864" y="1836392"/>
                  <a:pt x="1599392" y="2392890"/>
                </a:cubicBezTo>
                <a:cubicBezTo>
                  <a:pt x="1565288" y="2651226"/>
                  <a:pt x="1576427" y="2828079"/>
                  <a:pt x="1525462" y="3068181"/>
                </a:cubicBezTo>
                <a:cubicBezTo>
                  <a:pt x="1519968" y="3093892"/>
                  <a:pt x="1502039" y="3123266"/>
                  <a:pt x="1534541" y="3127462"/>
                </a:cubicBezTo>
                <a:cubicBezTo>
                  <a:pt x="1558268" y="3130514"/>
                  <a:pt x="1551631" y="3088780"/>
                  <a:pt x="1557658" y="3064671"/>
                </a:cubicBezTo>
                <a:cubicBezTo>
                  <a:pt x="1616711" y="2827927"/>
                  <a:pt x="1633801" y="2587672"/>
                  <a:pt x="1711546" y="2346045"/>
                </a:cubicBezTo>
                <a:cubicBezTo>
                  <a:pt x="1745650" y="2240071"/>
                  <a:pt x="1847733" y="2122118"/>
                  <a:pt x="1945773" y="2055054"/>
                </a:cubicBezTo>
                <a:cubicBezTo>
                  <a:pt x="1970035" y="2038422"/>
                  <a:pt x="2012302" y="2017975"/>
                  <a:pt x="2033207" y="2009887"/>
                </a:cubicBezTo>
                <a:cubicBezTo>
                  <a:pt x="2122015" y="1975631"/>
                  <a:pt x="2257287" y="1944960"/>
                  <a:pt x="2321909" y="2020721"/>
                </a:cubicBezTo>
                <a:cubicBezTo>
                  <a:pt x="2386531" y="2096559"/>
                  <a:pt x="2357005" y="2185596"/>
                  <a:pt x="2291925" y="2251286"/>
                </a:cubicBezTo>
                <a:cubicBezTo>
                  <a:pt x="2093862" y="2451333"/>
                  <a:pt x="2009861" y="2717604"/>
                  <a:pt x="1850556" y="2960452"/>
                </a:cubicBezTo>
                <a:cubicBezTo>
                  <a:pt x="1763121" y="3093664"/>
                  <a:pt x="1682554" y="3252739"/>
                  <a:pt x="1571544" y="3379618"/>
                </a:cubicBezTo>
                <a:cubicBezTo>
                  <a:pt x="1493646" y="3468655"/>
                  <a:pt x="1363868" y="3473004"/>
                  <a:pt x="1254155" y="3436916"/>
                </a:cubicBezTo>
                <a:cubicBezTo>
                  <a:pt x="1221424" y="3426159"/>
                  <a:pt x="1216466" y="3396404"/>
                  <a:pt x="1208683" y="3370387"/>
                </a:cubicBezTo>
                <a:cubicBezTo>
                  <a:pt x="1142078" y="3146613"/>
                  <a:pt x="986053" y="3022098"/>
                  <a:pt x="782574" y="2917116"/>
                </a:cubicBezTo>
                <a:cubicBezTo>
                  <a:pt x="692774" y="2870805"/>
                  <a:pt x="597709" y="2813278"/>
                  <a:pt x="488378" y="2805877"/>
                </a:cubicBezTo>
                <a:cubicBezTo>
                  <a:pt x="419484" y="2801223"/>
                  <a:pt x="397130" y="2876832"/>
                  <a:pt x="310915" y="2818542"/>
                </a:cubicBezTo>
                <a:cubicBezTo>
                  <a:pt x="117889" y="2688154"/>
                  <a:pt x="401554" y="2518701"/>
                  <a:pt x="561241" y="2491235"/>
                </a:cubicBezTo>
                <a:cubicBezTo>
                  <a:pt x="586723" y="2486810"/>
                  <a:pt x="730922" y="2475442"/>
                  <a:pt x="760829" y="2449883"/>
                </a:cubicBezTo>
                <a:cubicBezTo>
                  <a:pt x="795162" y="2420509"/>
                  <a:pt x="764186" y="2399299"/>
                  <a:pt x="743662" y="2380149"/>
                </a:cubicBezTo>
                <a:cubicBezTo>
                  <a:pt x="576424" y="2224278"/>
                  <a:pt x="392246" y="2080308"/>
                  <a:pt x="244768" y="1904295"/>
                </a:cubicBezTo>
                <a:cubicBezTo>
                  <a:pt x="119261" y="1754527"/>
                  <a:pt x="27402" y="1591484"/>
                  <a:pt x="4056" y="1392353"/>
                </a:cubicBezTo>
                <a:cubicBezTo>
                  <a:pt x="-11814" y="1256928"/>
                  <a:pt x="18628" y="1127760"/>
                  <a:pt x="99958" y="1013928"/>
                </a:cubicBezTo>
                <a:cubicBezTo>
                  <a:pt x="129333" y="972881"/>
                  <a:pt x="175873" y="950831"/>
                  <a:pt x="227601" y="959300"/>
                </a:cubicBezTo>
                <a:cubicBezTo>
                  <a:pt x="274446" y="967006"/>
                  <a:pt x="289171" y="1000042"/>
                  <a:pt x="298708" y="1040555"/>
                </a:cubicBezTo>
                <a:cubicBezTo>
                  <a:pt x="385990" y="1410053"/>
                  <a:pt x="570854" y="1633980"/>
                  <a:pt x="814770" y="1942595"/>
                </a:cubicBezTo>
                <a:cubicBezTo>
                  <a:pt x="1060441" y="2253499"/>
                  <a:pt x="1053574" y="2378470"/>
                  <a:pt x="1159472" y="2731337"/>
                </a:cubicBezTo>
                <a:cubicBezTo>
                  <a:pt x="1175647" y="2785277"/>
                  <a:pt x="1196018" y="2851502"/>
                  <a:pt x="1239812" y="2886827"/>
                </a:cubicBezTo>
                <a:cubicBezTo>
                  <a:pt x="1204182" y="2721418"/>
                  <a:pt x="1180988" y="2518778"/>
                  <a:pt x="1119646" y="2367484"/>
                </a:cubicBezTo>
                <a:cubicBezTo>
                  <a:pt x="1026643" y="2138216"/>
                  <a:pt x="920439" y="2014618"/>
                  <a:pt x="782345" y="1801220"/>
                </a:cubicBezTo>
                <a:cubicBezTo>
                  <a:pt x="586113" y="1497869"/>
                  <a:pt x="468007" y="1393268"/>
                  <a:pt x="456411" y="990963"/>
                </a:cubicBezTo>
                <a:cubicBezTo>
                  <a:pt x="450765" y="796028"/>
                  <a:pt x="474493" y="665029"/>
                  <a:pt x="569939" y="510988"/>
                </a:cubicBezTo>
                <a:cubicBezTo>
                  <a:pt x="616173" y="436372"/>
                  <a:pt x="671106" y="382889"/>
                  <a:pt x="744883" y="343139"/>
                </a:cubicBezTo>
                <a:cubicBezTo>
                  <a:pt x="844526" y="289427"/>
                  <a:pt x="907317" y="310484"/>
                  <a:pt x="894346" y="434617"/>
                </a:cubicBezTo>
                <a:cubicBezTo>
                  <a:pt x="864439" y="721259"/>
                  <a:pt x="857572" y="995693"/>
                  <a:pt x="917922" y="1281648"/>
                </a:cubicBezTo>
                <a:cubicBezTo>
                  <a:pt x="922499" y="1303240"/>
                  <a:pt x="925169" y="1328417"/>
                  <a:pt x="933944" y="1350467"/>
                </a:cubicBezTo>
                <a:cubicBezTo>
                  <a:pt x="942718" y="1372592"/>
                  <a:pt x="937224" y="1413410"/>
                  <a:pt x="970718" y="1417072"/>
                </a:cubicBezTo>
                <a:cubicBezTo>
                  <a:pt x="994751" y="1419666"/>
                  <a:pt x="998032" y="1349322"/>
                  <a:pt x="1002839" y="1323840"/>
                </a:cubicBezTo>
                <a:cubicBezTo>
                  <a:pt x="1030838" y="1174377"/>
                  <a:pt x="1071657" y="980434"/>
                  <a:pt x="1124072" y="843789"/>
                </a:cubicBezTo>
                <a:cubicBezTo>
                  <a:pt x="1225011" y="580570"/>
                  <a:pt x="1269720" y="274931"/>
                  <a:pt x="1380577" y="47723"/>
                </a:cubicBezTo>
                <a:cubicBezTo>
                  <a:pt x="1406059" y="-4463"/>
                  <a:pt x="1461755" y="-3776"/>
                  <a:pt x="1512338" y="3624"/>
                </a:cubicBezTo>
                <a:cubicBezTo>
                  <a:pt x="1560099" y="10643"/>
                  <a:pt x="1563686" y="62143"/>
                  <a:pt x="1576579" y="116923"/>
                </a:cubicBezTo>
                <a:cubicBezTo>
                  <a:pt x="1605496" y="239835"/>
                  <a:pt x="1618847" y="522204"/>
                  <a:pt x="1601681" y="629628"/>
                </a:cubicBezTo>
                <a:cubicBezTo>
                  <a:pt x="1533854" y="1054212"/>
                  <a:pt x="1319464" y="1382205"/>
                  <a:pt x="1334876" y="1795345"/>
                </a:cubicBezTo>
                <a:cubicBezTo>
                  <a:pt x="1335944" y="1825939"/>
                  <a:pt x="1335333" y="1855161"/>
                  <a:pt x="1354102" y="1885297"/>
                </a:cubicBezTo>
                <a:close/>
              </a:path>
            </a:pathLst>
          </a:custGeom>
          <a:solidFill>
            <a:schemeClr val="accent3"/>
          </a:solidFill>
          <a:ln w="2100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E8CF2F1-9E9C-4732-9908-B5694709B5E0}"/>
              </a:ext>
            </a:extLst>
          </p:cNvPr>
          <p:cNvSpPr/>
          <p:nvPr/>
        </p:nvSpPr>
        <p:spPr>
          <a:xfrm>
            <a:off x="9637520" y="4481377"/>
            <a:ext cx="521441" cy="961514"/>
          </a:xfrm>
          <a:custGeom>
            <a:avLst/>
            <a:gdLst>
              <a:gd name="connsiteX0" fmla="*/ 1877286 w 1890541"/>
              <a:gd name="connsiteY0" fmla="*/ 1761470 h 3486071"/>
              <a:gd name="connsiteX1" fmla="*/ 1814953 w 1890541"/>
              <a:gd name="connsiteY1" fmla="*/ 1787868 h 3486071"/>
              <a:gd name="connsiteX2" fmla="*/ 1580878 w 1890541"/>
              <a:gd name="connsiteY2" fmla="*/ 2117007 h 3486071"/>
              <a:gd name="connsiteX3" fmla="*/ 1362674 w 1890541"/>
              <a:gd name="connsiteY3" fmla="*/ 2425087 h 3486071"/>
              <a:gd name="connsiteX4" fmla="*/ 1194824 w 1890541"/>
              <a:gd name="connsiteY4" fmla="*/ 2773986 h 3486071"/>
              <a:gd name="connsiteX5" fmla="*/ 822502 w 1890541"/>
              <a:gd name="connsiteY5" fmla="*/ 3022251 h 3486071"/>
              <a:gd name="connsiteX6" fmla="*/ 1002636 w 1890541"/>
              <a:gd name="connsiteY6" fmla="*/ 2873857 h 3486071"/>
              <a:gd name="connsiteX7" fmla="*/ 1317965 w 1890541"/>
              <a:gd name="connsiteY7" fmla="*/ 1858518 h 3486071"/>
              <a:gd name="connsiteX8" fmla="*/ 1411426 w 1890541"/>
              <a:gd name="connsiteY8" fmla="*/ 1708750 h 3486071"/>
              <a:gd name="connsiteX9" fmla="*/ 1564551 w 1890541"/>
              <a:gd name="connsiteY9" fmla="*/ 1038953 h 3486071"/>
              <a:gd name="connsiteX10" fmla="*/ 1535178 w 1890541"/>
              <a:gd name="connsiteY10" fmla="*/ 979519 h 3486071"/>
              <a:gd name="connsiteX11" fmla="*/ 1477956 w 1890541"/>
              <a:gd name="connsiteY11" fmla="*/ 1035214 h 3486071"/>
              <a:gd name="connsiteX12" fmla="*/ 1475438 w 1890541"/>
              <a:gd name="connsiteY12" fmla="*/ 1113341 h 3486071"/>
              <a:gd name="connsiteX13" fmla="*/ 1351535 w 1890541"/>
              <a:gd name="connsiteY13" fmla="*/ 1552344 h 3486071"/>
              <a:gd name="connsiteX14" fmla="*/ 1291872 w 1890541"/>
              <a:gd name="connsiteY14" fmla="*/ 1626046 h 3486071"/>
              <a:gd name="connsiteX15" fmla="*/ 1257844 w 1890541"/>
              <a:gd name="connsiteY15" fmla="*/ 1559821 h 3486071"/>
              <a:gd name="connsiteX16" fmla="*/ 1154311 w 1890541"/>
              <a:gd name="connsiteY16" fmla="*/ 983791 h 3486071"/>
              <a:gd name="connsiteX17" fmla="*/ 1083280 w 1890541"/>
              <a:gd name="connsiteY17" fmla="*/ 932444 h 3486071"/>
              <a:gd name="connsiteX18" fmla="*/ 1049939 w 1890541"/>
              <a:gd name="connsiteY18" fmla="*/ 1015072 h 3486071"/>
              <a:gd name="connsiteX19" fmla="*/ 1171020 w 1890541"/>
              <a:gd name="connsiteY19" fmla="*/ 1686395 h 3486071"/>
              <a:gd name="connsiteX20" fmla="*/ 1168273 w 1890541"/>
              <a:gd name="connsiteY20" fmla="*/ 1873929 h 3486071"/>
              <a:gd name="connsiteX21" fmla="*/ 713247 w 1890541"/>
              <a:gd name="connsiteY21" fmla="*/ 2571498 h 3486071"/>
              <a:gd name="connsiteX22" fmla="*/ 938242 w 1890541"/>
              <a:gd name="connsiteY22" fmla="*/ 1203446 h 3486071"/>
              <a:gd name="connsiteX23" fmla="*/ 609409 w 1890541"/>
              <a:gd name="connsiteY23" fmla="*/ 724845 h 3486071"/>
              <a:gd name="connsiteX24" fmla="*/ 537081 w 1890541"/>
              <a:gd name="connsiteY24" fmla="*/ 592548 h 3486071"/>
              <a:gd name="connsiteX25" fmla="*/ 636723 w 1890541"/>
              <a:gd name="connsiteY25" fmla="*/ 93500 h 3486071"/>
              <a:gd name="connsiteX26" fmla="*/ 576984 w 1890541"/>
              <a:gd name="connsiteY26" fmla="*/ 2175 h 3486071"/>
              <a:gd name="connsiteX27" fmla="*/ 538607 w 1890541"/>
              <a:gd name="connsiteY27" fmla="*/ 66568 h 3486071"/>
              <a:gd name="connsiteX28" fmla="*/ 460862 w 1890541"/>
              <a:gd name="connsiteY28" fmla="*/ 535861 h 3486071"/>
              <a:gd name="connsiteX29" fmla="*/ 463456 w 1890541"/>
              <a:gd name="connsiteY29" fmla="*/ 677084 h 3486071"/>
              <a:gd name="connsiteX30" fmla="*/ 514498 w 1890541"/>
              <a:gd name="connsiteY30" fmla="*/ 932216 h 3486071"/>
              <a:gd name="connsiteX31" fmla="*/ 409210 w 1890541"/>
              <a:gd name="connsiteY31" fmla="*/ 2447976 h 3486071"/>
              <a:gd name="connsiteX32" fmla="*/ 461015 w 1890541"/>
              <a:gd name="connsiteY32" fmla="*/ 3010197 h 3486071"/>
              <a:gd name="connsiteX33" fmla="*/ 445069 w 1890541"/>
              <a:gd name="connsiteY33" fmla="*/ 3041249 h 3486071"/>
              <a:gd name="connsiteX34" fmla="*/ 153621 w 1890541"/>
              <a:gd name="connsiteY34" fmla="*/ 2395866 h 3486071"/>
              <a:gd name="connsiteX35" fmla="*/ 205883 w 1890541"/>
              <a:gd name="connsiteY35" fmla="*/ 1819760 h 3486071"/>
              <a:gd name="connsiteX36" fmla="*/ 166286 w 1890541"/>
              <a:gd name="connsiteY36" fmla="*/ 1220536 h 3486071"/>
              <a:gd name="connsiteX37" fmla="*/ 96399 w 1890541"/>
              <a:gd name="connsiteY37" fmla="*/ 1101668 h 3486071"/>
              <a:gd name="connsiteX38" fmla="*/ 12093 w 1890541"/>
              <a:gd name="connsiteY38" fmla="*/ 1088392 h 3486071"/>
              <a:gd name="connsiteX39" fmla="*/ 22622 w 1890541"/>
              <a:gd name="connsiteY39" fmla="*/ 1150344 h 3486071"/>
              <a:gd name="connsiteX40" fmla="*/ 105097 w 1890541"/>
              <a:gd name="connsiteY40" fmla="*/ 1405476 h 3486071"/>
              <a:gd name="connsiteX41" fmla="*/ 51385 w 1890541"/>
              <a:gd name="connsiteY41" fmla="*/ 2106630 h 3486071"/>
              <a:gd name="connsiteX42" fmla="*/ 510225 w 1890541"/>
              <a:gd name="connsiteY42" fmla="*/ 3334452 h 3486071"/>
              <a:gd name="connsiteX43" fmla="*/ 549899 w 1890541"/>
              <a:gd name="connsiteY43" fmla="*/ 3450650 h 3486071"/>
              <a:gd name="connsiteX44" fmla="*/ 657857 w 1890541"/>
              <a:gd name="connsiteY44" fmla="*/ 3482694 h 3486071"/>
              <a:gd name="connsiteX45" fmla="*/ 689901 w 1890541"/>
              <a:gd name="connsiteY45" fmla="*/ 3424786 h 3486071"/>
              <a:gd name="connsiteX46" fmla="*/ 749869 w 1890541"/>
              <a:gd name="connsiteY46" fmla="*/ 3198265 h 3486071"/>
              <a:gd name="connsiteX47" fmla="*/ 1175216 w 1890541"/>
              <a:gd name="connsiteY47" fmla="*/ 2887437 h 3486071"/>
              <a:gd name="connsiteX48" fmla="*/ 1422565 w 1890541"/>
              <a:gd name="connsiteY48" fmla="*/ 2513132 h 3486071"/>
              <a:gd name="connsiteX49" fmla="*/ 1647713 w 1890541"/>
              <a:gd name="connsiteY49" fmla="*/ 2175525 h 3486071"/>
              <a:gd name="connsiteX50" fmla="*/ 1865155 w 1890541"/>
              <a:gd name="connsiteY50" fmla="*/ 1827160 h 3486071"/>
              <a:gd name="connsiteX51" fmla="*/ 1877286 w 1890541"/>
              <a:gd name="connsiteY51" fmla="*/ 1761470 h 3486071"/>
              <a:gd name="connsiteX52" fmla="*/ 537234 w 1890541"/>
              <a:gd name="connsiteY52" fmla="*/ 2700132 h 3486071"/>
              <a:gd name="connsiteX53" fmla="*/ 533038 w 1890541"/>
              <a:gd name="connsiteY53" fmla="*/ 2729353 h 3486071"/>
              <a:gd name="connsiteX54" fmla="*/ 524950 w 1890541"/>
              <a:gd name="connsiteY54" fmla="*/ 2356574 h 3486071"/>
              <a:gd name="connsiteX55" fmla="*/ 696157 w 1890541"/>
              <a:gd name="connsiteY55" fmla="*/ 1217942 h 3486071"/>
              <a:gd name="connsiteX56" fmla="*/ 629017 w 1890541"/>
              <a:gd name="connsiteY56" fmla="*/ 894907 h 3486071"/>
              <a:gd name="connsiteX57" fmla="*/ 783439 w 1890541"/>
              <a:gd name="connsiteY57" fmla="*/ 1109221 h 3486071"/>
              <a:gd name="connsiteX58" fmla="*/ 663579 w 1890541"/>
              <a:gd name="connsiteY58" fmla="*/ 2165836 h 3486071"/>
              <a:gd name="connsiteX59" fmla="*/ 537234 w 1890541"/>
              <a:gd name="connsiteY59" fmla="*/ 2700132 h 3486071"/>
              <a:gd name="connsiteX60" fmla="*/ 690893 w 1890541"/>
              <a:gd name="connsiteY60" fmla="*/ 3007679 h 3486071"/>
              <a:gd name="connsiteX61" fmla="*/ 696920 w 1890541"/>
              <a:gd name="connsiteY61" fmla="*/ 2952212 h 3486071"/>
              <a:gd name="connsiteX62" fmla="*/ 695623 w 1890541"/>
              <a:gd name="connsiteY62" fmla="*/ 2951983 h 3486071"/>
              <a:gd name="connsiteX63" fmla="*/ 696615 w 1890541"/>
              <a:gd name="connsiteY63" fmla="*/ 2951220 h 3486071"/>
              <a:gd name="connsiteX64" fmla="*/ 696081 w 1890541"/>
              <a:gd name="connsiteY64" fmla="*/ 2951373 h 3486071"/>
              <a:gd name="connsiteX65" fmla="*/ 696462 w 1890541"/>
              <a:gd name="connsiteY65" fmla="*/ 2949694 h 3486071"/>
              <a:gd name="connsiteX66" fmla="*/ 696310 w 1890541"/>
              <a:gd name="connsiteY66" fmla="*/ 2951220 h 3486071"/>
              <a:gd name="connsiteX67" fmla="*/ 834633 w 1890541"/>
              <a:gd name="connsiteY67" fmla="*/ 2549449 h 3486071"/>
              <a:gd name="connsiteX68" fmla="*/ 1102430 w 1890541"/>
              <a:gd name="connsiteY68" fmla="*/ 2151568 h 3486071"/>
              <a:gd name="connsiteX69" fmla="*/ 1256928 w 1890541"/>
              <a:gd name="connsiteY69" fmla="*/ 1931685 h 3486071"/>
              <a:gd name="connsiteX70" fmla="*/ 690893 w 1890541"/>
              <a:gd name="connsiteY70" fmla="*/ 3007679 h 348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890541" h="3486071">
                <a:moveTo>
                  <a:pt x="1877286" y="1761470"/>
                </a:moveTo>
                <a:cubicBezTo>
                  <a:pt x="1847073" y="1739497"/>
                  <a:pt x="1828457" y="1770168"/>
                  <a:pt x="1814953" y="1787868"/>
                </a:cubicBezTo>
                <a:cubicBezTo>
                  <a:pt x="1716837" y="1916121"/>
                  <a:pt x="1714243" y="1983032"/>
                  <a:pt x="1580878" y="2117007"/>
                </a:cubicBezTo>
                <a:cubicBezTo>
                  <a:pt x="1482686" y="2215656"/>
                  <a:pt x="1425160" y="2301260"/>
                  <a:pt x="1362674" y="2425087"/>
                </a:cubicBezTo>
                <a:cubicBezTo>
                  <a:pt x="1305757" y="2537852"/>
                  <a:pt x="1281114" y="2667325"/>
                  <a:pt x="1194824" y="2773986"/>
                </a:cubicBezTo>
                <a:cubicBezTo>
                  <a:pt x="1104643" y="2885454"/>
                  <a:pt x="963267" y="2975330"/>
                  <a:pt x="822502" y="3022251"/>
                </a:cubicBezTo>
                <a:cubicBezTo>
                  <a:pt x="875146" y="2945346"/>
                  <a:pt x="945414" y="2957553"/>
                  <a:pt x="1002636" y="2873857"/>
                </a:cubicBezTo>
                <a:cubicBezTo>
                  <a:pt x="1191238" y="2597896"/>
                  <a:pt x="1358859" y="2200931"/>
                  <a:pt x="1317965" y="1858518"/>
                </a:cubicBezTo>
                <a:cubicBezTo>
                  <a:pt x="1309572" y="1788250"/>
                  <a:pt x="1371219" y="1763454"/>
                  <a:pt x="1411426" y="1708750"/>
                </a:cubicBezTo>
                <a:cubicBezTo>
                  <a:pt x="1549826" y="1519995"/>
                  <a:pt x="1559745" y="1270204"/>
                  <a:pt x="1564551" y="1038953"/>
                </a:cubicBezTo>
                <a:cubicBezTo>
                  <a:pt x="1565009" y="1015225"/>
                  <a:pt x="1571647" y="979900"/>
                  <a:pt x="1535178" y="979519"/>
                </a:cubicBezTo>
                <a:cubicBezTo>
                  <a:pt x="1505346" y="979213"/>
                  <a:pt x="1483678" y="1004543"/>
                  <a:pt x="1477956" y="1035214"/>
                </a:cubicBezTo>
                <a:cubicBezTo>
                  <a:pt x="1473226" y="1060392"/>
                  <a:pt x="1476735" y="1086637"/>
                  <a:pt x="1475438" y="1113341"/>
                </a:cubicBezTo>
                <a:cubicBezTo>
                  <a:pt x="1467504" y="1272111"/>
                  <a:pt x="1427448" y="1413105"/>
                  <a:pt x="1351535" y="1552344"/>
                </a:cubicBezTo>
                <a:cubicBezTo>
                  <a:pt x="1336428" y="1580116"/>
                  <a:pt x="1325747" y="1624367"/>
                  <a:pt x="1291872" y="1626046"/>
                </a:cubicBezTo>
                <a:cubicBezTo>
                  <a:pt x="1253724" y="1627953"/>
                  <a:pt x="1264100" y="1585151"/>
                  <a:pt x="1257844" y="1559821"/>
                </a:cubicBezTo>
                <a:cubicBezTo>
                  <a:pt x="1210922" y="1370609"/>
                  <a:pt x="1215500" y="1169494"/>
                  <a:pt x="1154311" y="983791"/>
                </a:cubicBezTo>
                <a:cubicBezTo>
                  <a:pt x="1143401" y="950603"/>
                  <a:pt x="1124480" y="922144"/>
                  <a:pt x="1083280" y="932444"/>
                </a:cubicBezTo>
                <a:cubicBezTo>
                  <a:pt x="1036587" y="944118"/>
                  <a:pt x="1040631" y="975780"/>
                  <a:pt x="1049939" y="1015072"/>
                </a:cubicBezTo>
                <a:cubicBezTo>
                  <a:pt x="1102964" y="1238160"/>
                  <a:pt x="1116163" y="1456899"/>
                  <a:pt x="1171020" y="1686395"/>
                </a:cubicBezTo>
                <a:cubicBezTo>
                  <a:pt x="1185363" y="1746287"/>
                  <a:pt x="1200470" y="1807018"/>
                  <a:pt x="1168273" y="1873929"/>
                </a:cubicBezTo>
                <a:cubicBezTo>
                  <a:pt x="1070997" y="2076112"/>
                  <a:pt x="873468" y="2190860"/>
                  <a:pt x="713247" y="2571498"/>
                </a:cubicBezTo>
                <a:cubicBezTo>
                  <a:pt x="723013" y="2558299"/>
                  <a:pt x="1009884" y="1498022"/>
                  <a:pt x="938242" y="1203446"/>
                </a:cubicBezTo>
                <a:cubicBezTo>
                  <a:pt x="885065" y="984707"/>
                  <a:pt x="755897" y="872095"/>
                  <a:pt x="609409" y="724845"/>
                </a:cubicBezTo>
                <a:cubicBezTo>
                  <a:pt x="572101" y="687307"/>
                  <a:pt x="537539" y="658239"/>
                  <a:pt x="537081" y="592548"/>
                </a:cubicBezTo>
                <a:cubicBezTo>
                  <a:pt x="535784" y="410660"/>
                  <a:pt x="613301" y="264021"/>
                  <a:pt x="636723" y="93500"/>
                </a:cubicBezTo>
                <a:cubicBezTo>
                  <a:pt x="643971" y="40780"/>
                  <a:pt x="621617" y="13848"/>
                  <a:pt x="576984" y="2175"/>
                </a:cubicBezTo>
                <a:cubicBezTo>
                  <a:pt x="532351" y="-9498"/>
                  <a:pt x="546389" y="27810"/>
                  <a:pt x="538607" y="66568"/>
                </a:cubicBezTo>
                <a:cubicBezTo>
                  <a:pt x="501223" y="252805"/>
                  <a:pt x="467729" y="393112"/>
                  <a:pt x="460862" y="535861"/>
                </a:cubicBezTo>
                <a:cubicBezTo>
                  <a:pt x="-242428" y="129588"/>
                  <a:pt x="238232" y="535861"/>
                  <a:pt x="463456" y="677084"/>
                </a:cubicBezTo>
                <a:cubicBezTo>
                  <a:pt x="470170" y="754905"/>
                  <a:pt x="486116" y="837686"/>
                  <a:pt x="514498" y="932216"/>
                </a:cubicBezTo>
                <a:cubicBezTo>
                  <a:pt x="690206" y="1516867"/>
                  <a:pt x="448350" y="1944655"/>
                  <a:pt x="409210" y="2447976"/>
                </a:cubicBezTo>
                <a:cubicBezTo>
                  <a:pt x="390671" y="2687009"/>
                  <a:pt x="373428" y="2875306"/>
                  <a:pt x="461015" y="3010197"/>
                </a:cubicBezTo>
                <a:cubicBezTo>
                  <a:pt x="458802" y="2988529"/>
                  <a:pt x="451325" y="3038807"/>
                  <a:pt x="445069" y="3041249"/>
                </a:cubicBezTo>
                <a:cubicBezTo>
                  <a:pt x="303007" y="2862107"/>
                  <a:pt x="167888" y="2629483"/>
                  <a:pt x="153621" y="2395866"/>
                </a:cubicBezTo>
                <a:cubicBezTo>
                  <a:pt x="141795" y="2202991"/>
                  <a:pt x="180858" y="2012863"/>
                  <a:pt x="205883" y="1819760"/>
                </a:cubicBezTo>
                <a:cubicBezTo>
                  <a:pt x="232053" y="1617195"/>
                  <a:pt x="242200" y="1416844"/>
                  <a:pt x="166286" y="1220536"/>
                </a:cubicBezTo>
                <a:cubicBezTo>
                  <a:pt x="150416" y="1179565"/>
                  <a:pt x="129206" y="1135543"/>
                  <a:pt x="96399" y="1101668"/>
                </a:cubicBezTo>
                <a:cubicBezTo>
                  <a:pt x="74808" y="1079313"/>
                  <a:pt x="40627" y="1067792"/>
                  <a:pt x="12093" y="1088392"/>
                </a:cubicBezTo>
                <a:cubicBezTo>
                  <a:pt x="-16441" y="1108992"/>
                  <a:pt x="13237" y="1130965"/>
                  <a:pt x="22622" y="1150344"/>
                </a:cubicBezTo>
                <a:cubicBezTo>
                  <a:pt x="65271" y="1238236"/>
                  <a:pt x="95026" y="1310564"/>
                  <a:pt x="105097" y="1405476"/>
                </a:cubicBezTo>
                <a:cubicBezTo>
                  <a:pt x="132334" y="1661294"/>
                  <a:pt x="88388" y="1838147"/>
                  <a:pt x="51385" y="2106630"/>
                </a:cubicBezTo>
                <a:cubicBezTo>
                  <a:pt x="-27123" y="2676252"/>
                  <a:pt x="286527" y="2878205"/>
                  <a:pt x="510225" y="3334452"/>
                </a:cubicBezTo>
                <a:cubicBezTo>
                  <a:pt x="522051" y="3374965"/>
                  <a:pt x="531893" y="3418682"/>
                  <a:pt x="549899" y="3450650"/>
                </a:cubicBezTo>
                <a:cubicBezTo>
                  <a:pt x="574466" y="3494214"/>
                  <a:pt x="619099" y="3487195"/>
                  <a:pt x="657857" y="3482694"/>
                </a:cubicBezTo>
                <a:cubicBezTo>
                  <a:pt x="693182" y="3478574"/>
                  <a:pt x="692724" y="3450726"/>
                  <a:pt x="689901" y="3424786"/>
                </a:cubicBezTo>
                <a:cubicBezTo>
                  <a:pt x="680212" y="3335291"/>
                  <a:pt x="706533" y="3273950"/>
                  <a:pt x="749869" y="3198265"/>
                </a:cubicBezTo>
                <a:cubicBezTo>
                  <a:pt x="848748" y="3072835"/>
                  <a:pt x="1046734" y="2992191"/>
                  <a:pt x="1175216" y="2887437"/>
                </a:cubicBezTo>
                <a:cubicBezTo>
                  <a:pt x="1290956" y="2793060"/>
                  <a:pt x="1365039" y="2643750"/>
                  <a:pt x="1422565" y="2513132"/>
                </a:cubicBezTo>
                <a:cubicBezTo>
                  <a:pt x="1484212" y="2373283"/>
                  <a:pt x="1547385" y="2293325"/>
                  <a:pt x="1647713" y="2175525"/>
                </a:cubicBezTo>
                <a:cubicBezTo>
                  <a:pt x="1756053" y="2048264"/>
                  <a:pt x="1779323" y="1961440"/>
                  <a:pt x="1865155" y="1827160"/>
                </a:cubicBezTo>
                <a:cubicBezTo>
                  <a:pt x="1878278" y="1806942"/>
                  <a:pt x="1907575" y="1783443"/>
                  <a:pt x="1877286" y="1761470"/>
                </a:cubicBezTo>
                <a:close/>
                <a:moveTo>
                  <a:pt x="537234" y="2700132"/>
                </a:moveTo>
                <a:cubicBezTo>
                  <a:pt x="533190" y="2714018"/>
                  <a:pt x="533877" y="2718748"/>
                  <a:pt x="533038" y="2729353"/>
                </a:cubicBezTo>
                <a:cubicBezTo>
                  <a:pt x="503817" y="2602398"/>
                  <a:pt x="521593" y="2486047"/>
                  <a:pt x="524950" y="2356574"/>
                </a:cubicBezTo>
                <a:cubicBezTo>
                  <a:pt x="602314" y="2006683"/>
                  <a:pt x="727896" y="1569282"/>
                  <a:pt x="696157" y="1217942"/>
                </a:cubicBezTo>
                <a:cubicBezTo>
                  <a:pt x="684026" y="1083204"/>
                  <a:pt x="646031" y="1020871"/>
                  <a:pt x="629017" y="894907"/>
                </a:cubicBezTo>
                <a:cubicBezTo>
                  <a:pt x="695165" y="968608"/>
                  <a:pt x="742240" y="1015454"/>
                  <a:pt x="783439" y="1109221"/>
                </a:cubicBezTo>
                <a:cubicBezTo>
                  <a:pt x="914209" y="1406315"/>
                  <a:pt x="765357" y="1851880"/>
                  <a:pt x="663579" y="2165836"/>
                </a:cubicBezTo>
                <a:cubicBezTo>
                  <a:pt x="617115" y="2309195"/>
                  <a:pt x="540133" y="2527399"/>
                  <a:pt x="537234" y="2700132"/>
                </a:cubicBezTo>
                <a:close/>
                <a:moveTo>
                  <a:pt x="690893" y="3007679"/>
                </a:moveTo>
                <a:cubicBezTo>
                  <a:pt x="679372" y="2983417"/>
                  <a:pt x="696768" y="2974719"/>
                  <a:pt x="696920" y="2952212"/>
                </a:cubicBezTo>
                <a:cubicBezTo>
                  <a:pt x="696615" y="2952136"/>
                  <a:pt x="695776" y="2952060"/>
                  <a:pt x="695623" y="2951983"/>
                </a:cubicBezTo>
                <a:cubicBezTo>
                  <a:pt x="695471" y="2951907"/>
                  <a:pt x="697149" y="2951220"/>
                  <a:pt x="696615" y="2951220"/>
                </a:cubicBezTo>
                <a:cubicBezTo>
                  <a:pt x="696081" y="2951220"/>
                  <a:pt x="696997" y="2951297"/>
                  <a:pt x="696081" y="2951373"/>
                </a:cubicBezTo>
                <a:cubicBezTo>
                  <a:pt x="695165" y="2951449"/>
                  <a:pt x="696386" y="2949618"/>
                  <a:pt x="696462" y="2949694"/>
                </a:cubicBezTo>
                <a:cubicBezTo>
                  <a:pt x="696615" y="2949771"/>
                  <a:pt x="698599" y="2947940"/>
                  <a:pt x="696310" y="2951220"/>
                </a:cubicBezTo>
                <a:cubicBezTo>
                  <a:pt x="791527" y="2812973"/>
                  <a:pt x="769172" y="2719816"/>
                  <a:pt x="834633" y="2549449"/>
                </a:cubicBezTo>
                <a:cubicBezTo>
                  <a:pt x="874307" y="2446145"/>
                  <a:pt x="1041852" y="2262654"/>
                  <a:pt x="1102430" y="2151568"/>
                </a:cubicBezTo>
                <a:cubicBezTo>
                  <a:pt x="1153930" y="2057115"/>
                  <a:pt x="1208023" y="2015381"/>
                  <a:pt x="1256928" y="1931685"/>
                </a:cubicBezTo>
                <a:cubicBezTo>
                  <a:pt x="1296907" y="2297750"/>
                  <a:pt x="1021328" y="2822281"/>
                  <a:pt x="690893" y="3007679"/>
                </a:cubicBezTo>
                <a:close/>
              </a:path>
            </a:pathLst>
          </a:custGeom>
          <a:solidFill>
            <a:schemeClr val="accent1"/>
          </a:solidFill>
          <a:ln w="6913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1DF60BA3-C8E8-49E4-91EB-4F6E73FF6326}"/>
              </a:ext>
            </a:extLst>
          </p:cNvPr>
          <p:cNvSpPr/>
          <p:nvPr/>
        </p:nvSpPr>
        <p:spPr>
          <a:xfrm>
            <a:off x="11080272" y="3350624"/>
            <a:ext cx="591530" cy="996553"/>
          </a:xfrm>
          <a:custGeom>
            <a:avLst/>
            <a:gdLst>
              <a:gd name="connsiteX0" fmla="*/ 1979844 w 2144656"/>
              <a:gd name="connsiteY0" fmla="*/ 1078904 h 3613108"/>
              <a:gd name="connsiteX1" fmla="*/ 2020738 w 2144656"/>
              <a:gd name="connsiteY1" fmla="*/ 854901 h 3613108"/>
              <a:gd name="connsiteX2" fmla="*/ 2049730 w 2144656"/>
              <a:gd name="connsiteY2" fmla="*/ 596717 h 3613108"/>
              <a:gd name="connsiteX3" fmla="*/ 2051714 w 2144656"/>
              <a:gd name="connsiteY3" fmla="*/ 341509 h 3613108"/>
              <a:gd name="connsiteX4" fmla="*/ 2098255 w 2144656"/>
              <a:gd name="connsiteY4" fmla="*/ 265671 h 3613108"/>
              <a:gd name="connsiteX5" fmla="*/ 2144032 w 2144656"/>
              <a:gd name="connsiteY5" fmla="*/ 193648 h 3613108"/>
              <a:gd name="connsiteX6" fmla="*/ 2081927 w 2144656"/>
              <a:gd name="connsiteY6" fmla="*/ 123151 h 3613108"/>
              <a:gd name="connsiteX7" fmla="*/ 2020357 w 2144656"/>
              <a:gd name="connsiteY7" fmla="*/ 65014 h 3613108"/>
              <a:gd name="connsiteX8" fmla="*/ 1948944 w 2144656"/>
              <a:gd name="connsiteY8" fmla="*/ 2223 h 3613108"/>
              <a:gd name="connsiteX9" fmla="*/ 1912780 w 2144656"/>
              <a:gd name="connsiteY9" fmla="*/ 92252 h 3613108"/>
              <a:gd name="connsiteX10" fmla="*/ 1940476 w 2144656"/>
              <a:gd name="connsiteY10" fmla="*/ 340517 h 3613108"/>
              <a:gd name="connsiteX11" fmla="*/ 1903014 w 2144656"/>
              <a:gd name="connsiteY11" fmla="*/ 423984 h 3613108"/>
              <a:gd name="connsiteX12" fmla="*/ 1901870 w 2144656"/>
              <a:gd name="connsiteY12" fmla="*/ 545675 h 3613108"/>
              <a:gd name="connsiteX13" fmla="*/ 1932007 w 2144656"/>
              <a:gd name="connsiteY13" fmla="*/ 606559 h 3613108"/>
              <a:gd name="connsiteX14" fmla="*/ 1898208 w 2144656"/>
              <a:gd name="connsiteY14" fmla="*/ 830257 h 3613108"/>
              <a:gd name="connsiteX15" fmla="*/ 1863570 w 2144656"/>
              <a:gd name="connsiteY15" fmla="*/ 1069291 h 3613108"/>
              <a:gd name="connsiteX16" fmla="*/ 1819089 w 2144656"/>
              <a:gd name="connsiteY16" fmla="*/ 1327932 h 3613108"/>
              <a:gd name="connsiteX17" fmla="*/ 1775372 w 2144656"/>
              <a:gd name="connsiteY17" fmla="*/ 1384467 h 3613108"/>
              <a:gd name="connsiteX18" fmla="*/ 1730434 w 2144656"/>
              <a:gd name="connsiteY18" fmla="*/ 1514093 h 3613108"/>
              <a:gd name="connsiteX19" fmla="*/ 1729290 w 2144656"/>
              <a:gd name="connsiteY19" fmla="*/ 1575816 h 3613108"/>
              <a:gd name="connsiteX20" fmla="*/ 1572274 w 2144656"/>
              <a:gd name="connsiteY20" fmla="*/ 1844909 h 3613108"/>
              <a:gd name="connsiteX21" fmla="*/ 1511390 w 2144656"/>
              <a:gd name="connsiteY21" fmla="*/ 1876343 h 3613108"/>
              <a:gd name="connsiteX22" fmla="*/ 1417394 w 2144656"/>
              <a:gd name="connsiteY22" fmla="*/ 2012988 h 3613108"/>
              <a:gd name="connsiteX23" fmla="*/ 1420522 w 2144656"/>
              <a:gd name="connsiteY23" fmla="*/ 2074558 h 3613108"/>
              <a:gd name="connsiteX24" fmla="*/ 1279605 w 2144656"/>
              <a:gd name="connsiteY24" fmla="*/ 2339456 h 3613108"/>
              <a:gd name="connsiteX25" fmla="*/ 1221774 w 2144656"/>
              <a:gd name="connsiteY25" fmla="*/ 1988803 h 3613108"/>
              <a:gd name="connsiteX26" fmla="*/ 1258471 w 2144656"/>
              <a:gd name="connsiteY26" fmla="*/ 1842468 h 3613108"/>
              <a:gd name="connsiteX27" fmla="*/ 1404730 w 2144656"/>
              <a:gd name="connsiteY27" fmla="*/ 1496392 h 3613108"/>
              <a:gd name="connsiteX28" fmla="*/ 1481864 w 2144656"/>
              <a:gd name="connsiteY28" fmla="*/ 1406669 h 3613108"/>
              <a:gd name="connsiteX29" fmla="*/ 1506737 w 2144656"/>
              <a:gd name="connsiteY29" fmla="*/ 1291768 h 3613108"/>
              <a:gd name="connsiteX30" fmla="*/ 1462714 w 2144656"/>
              <a:gd name="connsiteY30" fmla="*/ 1145281 h 3613108"/>
              <a:gd name="connsiteX31" fmla="*/ 1471030 w 2144656"/>
              <a:gd name="connsiteY31" fmla="*/ 930891 h 3613108"/>
              <a:gd name="connsiteX32" fmla="*/ 1518410 w 2144656"/>
              <a:gd name="connsiteY32" fmla="*/ 827968 h 3613108"/>
              <a:gd name="connsiteX33" fmla="*/ 1529396 w 2144656"/>
              <a:gd name="connsiteY33" fmla="*/ 713601 h 3613108"/>
              <a:gd name="connsiteX34" fmla="*/ 1435934 w 2144656"/>
              <a:gd name="connsiteY34" fmla="*/ 552847 h 3613108"/>
              <a:gd name="connsiteX35" fmla="*/ 1377111 w 2144656"/>
              <a:gd name="connsiteY35" fmla="*/ 483952 h 3613108"/>
              <a:gd name="connsiteX36" fmla="*/ 1328282 w 2144656"/>
              <a:gd name="connsiteY36" fmla="*/ 566580 h 3613108"/>
              <a:gd name="connsiteX37" fmla="*/ 1355748 w 2144656"/>
              <a:gd name="connsiteY37" fmla="*/ 833004 h 3613108"/>
              <a:gd name="connsiteX38" fmla="*/ 1318135 w 2144656"/>
              <a:gd name="connsiteY38" fmla="*/ 933714 h 3613108"/>
              <a:gd name="connsiteX39" fmla="*/ 1323169 w 2144656"/>
              <a:gd name="connsiteY39" fmla="*/ 1067994 h 3613108"/>
              <a:gd name="connsiteX40" fmla="*/ 1355977 w 2144656"/>
              <a:gd name="connsiteY40" fmla="*/ 1117204 h 3613108"/>
              <a:gd name="connsiteX41" fmla="*/ 1314395 w 2144656"/>
              <a:gd name="connsiteY41" fmla="*/ 1403388 h 3613108"/>
              <a:gd name="connsiteX42" fmla="*/ 1267093 w 2144656"/>
              <a:gd name="connsiteY42" fmla="*/ 1455727 h 3613108"/>
              <a:gd name="connsiteX43" fmla="*/ 1215670 w 2144656"/>
              <a:gd name="connsiteY43" fmla="*/ 1568033 h 3613108"/>
              <a:gd name="connsiteX44" fmla="*/ 1212770 w 2144656"/>
              <a:gd name="connsiteY44" fmla="*/ 1654247 h 3613108"/>
              <a:gd name="connsiteX45" fmla="*/ 1177064 w 2144656"/>
              <a:gd name="connsiteY45" fmla="*/ 1607020 h 3613108"/>
              <a:gd name="connsiteX46" fmla="*/ 1126633 w 2144656"/>
              <a:gd name="connsiteY46" fmla="*/ 1197314 h 3613108"/>
              <a:gd name="connsiteX47" fmla="*/ 1160126 w 2144656"/>
              <a:gd name="connsiteY47" fmla="*/ 1134523 h 3613108"/>
              <a:gd name="connsiteX48" fmla="*/ 1150284 w 2144656"/>
              <a:gd name="connsiteY48" fmla="*/ 971175 h 3613108"/>
              <a:gd name="connsiteX49" fmla="*/ 1095123 w 2144656"/>
              <a:gd name="connsiteY49" fmla="*/ 863751 h 3613108"/>
              <a:gd name="connsiteX50" fmla="*/ 1081008 w 2144656"/>
              <a:gd name="connsiteY50" fmla="*/ 719324 h 3613108"/>
              <a:gd name="connsiteX51" fmla="*/ 1126557 w 2144656"/>
              <a:gd name="connsiteY51" fmla="*/ 596259 h 3613108"/>
              <a:gd name="connsiteX52" fmla="*/ 1127853 w 2144656"/>
              <a:gd name="connsiteY52" fmla="*/ 461064 h 3613108"/>
              <a:gd name="connsiteX53" fmla="*/ 1075134 w 2144656"/>
              <a:gd name="connsiteY53" fmla="*/ 371417 h 3613108"/>
              <a:gd name="connsiteX54" fmla="*/ 1017149 w 2144656"/>
              <a:gd name="connsiteY54" fmla="*/ 312288 h 3613108"/>
              <a:gd name="connsiteX55" fmla="*/ 968091 w 2144656"/>
              <a:gd name="connsiteY55" fmla="*/ 373171 h 3613108"/>
              <a:gd name="connsiteX56" fmla="*/ 969006 w 2144656"/>
              <a:gd name="connsiteY56" fmla="*/ 556662 h 3613108"/>
              <a:gd name="connsiteX57" fmla="*/ 920330 w 2144656"/>
              <a:gd name="connsiteY57" fmla="*/ 696893 h 3613108"/>
              <a:gd name="connsiteX58" fmla="*/ 921932 w 2144656"/>
              <a:gd name="connsiteY58" fmla="*/ 819957 h 3613108"/>
              <a:gd name="connsiteX59" fmla="*/ 994642 w 2144656"/>
              <a:gd name="connsiteY59" fmla="*/ 1005889 h 3613108"/>
              <a:gd name="connsiteX60" fmla="*/ 1012724 w 2144656"/>
              <a:gd name="connsiteY60" fmla="*/ 1230655 h 3613108"/>
              <a:gd name="connsiteX61" fmla="*/ 1058806 w 2144656"/>
              <a:gd name="connsiteY61" fmla="*/ 1565211 h 3613108"/>
              <a:gd name="connsiteX62" fmla="*/ 1102905 w 2144656"/>
              <a:gd name="connsiteY62" fmla="*/ 1835906 h 3613108"/>
              <a:gd name="connsiteX63" fmla="*/ 1045150 w 2144656"/>
              <a:gd name="connsiteY63" fmla="*/ 1939592 h 3613108"/>
              <a:gd name="connsiteX64" fmla="*/ 961911 w 2144656"/>
              <a:gd name="connsiteY64" fmla="*/ 2106984 h 3613108"/>
              <a:gd name="connsiteX65" fmla="*/ 978162 w 2144656"/>
              <a:gd name="connsiteY65" fmla="*/ 2163977 h 3613108"/>
              <a:gd name="connsiteX66" fmla="*/ 892940 w 2144656"/>
              <a:gd name="connsiteY66" fmla="*/ 2592146 h 3613108"/>
              <a:gd name="connsiteX67" fmla="*/ 690681 w 2144656"/>
              <a:gd name="connsiteY67" fmla="*/ 2178091 h 3613108"/>
              <a:gd name="connsiteX68" fmla="*/ 730355 w 2144656"/>
              <a:gd name="connsiteY68" fmla="*/ 1934328 h 3613108"/>
              <a:gd name="connsiteX69" fmla="*/ 743554 w 2144656"/>
              <a:gd name="connsiteY69" fmla="*/ 1833465 h 3613108"/>
              <a:gd name="connsiteX70" fmla="*/ 698845 w 2144656"/>
              <a:gd name="connsiteY70" fmla="*/ 1684994 h 3613108"/>
              <a:gd name="connsiteX71" fmla="*/ 711586 w 2144656"/>
              <a:gd name="connsiteY71" fmla="*/ 1373175 h 3613108"/>
              <a:gd name="connsiteX72" fmla="*/ 784982 w 2144656"/>
              <a:gd name="connsiteY72" fmla="*/ 1285283 h 3613108"/>
              <a:gd name="connsiteX73" fmla="*/ 773156 w 2144656"/>
              <a:gd name="connsiteY73" fmla="*/ 1155962 h 3613108"/>
              <a:gd name="connsiteX74" fmla="*/ 728447 w 2144656"/>
              <a:gd name="connsiteY74" fmla="*/ 1084855 h 3613108"/>
              <a:gd name="connsiteX75" fmla="*/ 688926 w 2144656"/>
              <a:gd name="connsiteY75" fmla="*/ 755106 h 3613108"/>
              <a:gd name="connsiteX76" fmla="*/ 722344 w 2144656"/>
              <a:gd name="connsiteY76" fmla="*/ 655693 h 3613108"/>
              <a:gd name="connsiteX77" fmla="*/ 699455 w 2144656"/>
              <a:gd name="connsiteY77" fmla="*/ 527212 h 3613108"/>
              <a:gd name="connsiteX78" fmla="*/ 646048 w 2144656"/>
              <a:gd name="connsiteY78" fmla="*/ 455723 h 3613108"/>
              <a:gd name="connsiteX79" fmla="*/ 585394 w 2144656"/>
              <a:gd name="connsiteY79" fmla="*/ 161757 h 3613108"/>
              <a:gd name="connsiteX80" fmla="*/ 513218 w 2144656"/>
              <a:gd name="connsiteY80" fmla="*/ 89505 h 3613108"/>
              <a:gd name="connsiteX81" fmla="*/ 478809 w 2144656"/>
              <a:gd name="connsiteY81" fmla="*/ 184874 h 3613108"/>
              <a:gd name="connsiteX82" fmla="*/ 456683 w 2144656"/>
              <a:gd name="connsiteY82" fmla="*/ 308397 h 3613108"/>
              <a:gd name="connsiteX83" fmla="*/ 480335 w 2144656"/>
              <a:gd name="connsiteY83" fmla="*/ 412158 h 3613108"/>
              <a:gd name="connsiteX84" fmla="*/ 545186 w 2144656"/>
              <a:gd name="connsiteY84" fmla="*/ 516607 h 3613108"/>
              <a:gd name="connsiteX85" fmla="*/ 586233 w 2144656"/>
              <a:gd name="connsiteY85" fmla="*/ 798900 h 3613108"/>
              <a:gd name="connsiteX86" fmla="*/ 548695 w 2144656"/>
              <a:gd name="connsiteY86" fmla="*/ 912656 h 3613108"/>
              <a:gd name="connsiteX87" fmla="*/ 558614 w 2144656"/>
              <a:gd name="connsiteY87" fmla="*/ 1021911 h 3613108"/>
              <a:gd name="connsiteX88" fmla="*/ 620947 w 2144656"/>
              <a:gd name="connsiteY88" fmla="*/ 1132310 h 3613108"/>
              <a:gd name="connsiteX89" fmla="*/ 600118 w 2144656"/>
              <a:gd name="connsiteY89" fmla="*/ 1416206 h 3613108"/>
              <a:gd name="connsiteX90" fmla="*/ 571431 w 2144656"/>
              <a:gd name="connsiteY90" fmla="*/ 1479989 h 3613108"/>
              <a:gd name="connsiteX91" fmla="*/ 574178 w 2144656"/>
              <a:gd name="connsiteY91" fmla="*/ 1627544 h 3613108"/>
              <a:gd name="connsiteX92" fmla="*/ 574102 w 2144656"/>
              <a:gd name="connsiteY92" fmla="*/ 1874207 h 3613108"/>
              <a:gd name="connsiteX93" fmla="*/ 520619 w 2144656"/>
              <a:gd name="connsiteY93" fmla="*/ 1885422 h 3613108"/>
              <a:gd name="connsiteX94" fmla="*/ 504368 w 2144656"/>
              <a:gd name="connsiteY94" fmla="*/ 1833465 h 3613108"/>
              <a:gd name="connsiteX95" fmla="*/ 500400 w 2144656"/>
              <a:gd name="connsiteY95" fmla="*/ 1709256 h 3613108"/>
              <a:gd name="connsiteX96" fmla="*/ 340943 w 2144656"/>
              <a:gd name="connsiteY96" fmla="*/ 1565516 h 3613108"/>
              <a:gd name="connsiteX97" fmla="*/ 309662 w 2144656"/>
              <a:gd name="connsiteY97" fmla="*/ 1337621 h 3613108"/>
              <a:gd name="connsiteX98" fmla="*/ 273803 w 2144656"/>
              <a:gd name="connsiteY98" fmla="*/ 1243015 h 3613108"/>
              <a:gd name="connsiteX99" fmla="*/ 203306 w 2144656"/>
              <a:gd name="connsiteY99" fmla="*/ 1116136 h 3613108"/>
              <a:gd name="connsiteX100" fmla="*/ 170194 w 2144656"/>
              <a:gd name="connsiteY100" fmla="*/ 901975 h 3613108"/>
              <a:gd name="connsiteX101" fmla="*/ 205748 w 2144656"/>
              <a:gd name="connsiteY101" fmla="*/ 767619 h 3613108"/>
              <a:gd name="connsiteX102" fmla="*/ 198500 w 2144656"/>
              <a:gd name="connsiteY102" fmla="*/ 644936 h 3613108"/>
              <a:gd name="connsiteX103" fmla="*/ 153256 w 2144656"/>
              <a:gd name="connsiteY103" fmla="*/ 548422 h 3613108"/>
              <a:gd name="connsiteX104" fmla="*/ 95501 w 2144656"/>
              <a:gd name="connsiteY104" fmla="*/ 480977 h 3613108"/>
              <a:gd name="connsiteX105" fmla="*/ 40873 w 2144656"/>
              <a:gd name="connsiteY105" fmla="*/ 554297 h 3613108"/>
              <a:gd name="connsiteX106" fmla="*/ 49037 w 2144656"/>
              <a:gd name="connsiteY106" fmla="*/ 754420 h 3613108"/>
              <a:gd name="connsiteX107" fmla="*/ 13788 w 2144656"/>
              <a:gd name="connsiteY107" fmla="*/ 963240 h 3613108"/>
              <a:gd name="connsiteX108" fmla="*/ 29276 w 2144656"/>
              <a:gd name="connsiteY108" fmla="*/ 1060364 h 3613108"/>
              <a:gd name="connsiteX109" fmla="*/ 112667 w 2144656"/>
              <a:gd name="connsiteY109" fmla="*/ 1226688 h 3613108"/>
              <a:gd name="connsiteX110" fmla="*/ 177976 w 2144656"/>
              <a:gd name="connsiteY110" fmla="*/ 1457024 h 3613108"/>
              <a:gd name="connsiteX111" fmla="*/ 168210 w 2144656"/>
              <a:gd name="connsiteY111" fmla="*/ 1564677 h 3613108"/>
              <a:gd name="connsiteX112" fmla="*/ 201170 w 2144656"/>
              <a:gd name="connsiteY112" fmla="*/ 1683926 h 3613108"/>
              <a:gd name="connsiteX113" fmla="*/ 361390 w 2144656"/>
              <a:gd name="connsiteY113" fmla="*/ 1839035 h 3613108"/>
              <a:gd name="connsiteX114" fmla="*/ 383592 w 2144656"/>
              <a:gd name="connsiteY114" fmla="*/ 1997500 h 3613108"/>
              <a:gd name="connsiteX115" fmla="*/ 458819 w 2144656"/>
              <a:gd name="connsiteY115" fmla="*/ 2114308 h 3613108"/>
              <a:gd name="connsiteX116" fmla="*/ 554646 w 2144656"/>
              <a:gd name="connsiteY116" fmla="*/ 2180228 h 3613108"/>
              <a:gd name="connsiteX117" fmla="*/ 523976 w 2144656"/>
              <a:gd name="connsiteY117" fmla="*/ 2439784 h 3613108"/>
              <a:gd name="connsiteX118" fmla="*/ 520237 w 2144656"/>
              <a:gd name="connsiteY118" fmla="*/ 2560713 h 3613108"/>
              <a:gd name="connsiteX119" fmla="*/ 586690 w 2144656"/>
              <a:gd name="connsiteY119" fmla="*/ 2696595 h 3613108"/>
              <a:gd name="connsiteX120" fmla="*/ 640021 w 2144656"/>
              <a:gd name="connsiteY120" fmla="*/ 2949590 h 3613108"/>
              <a:gd name="connsiteX121" fmla="*/ 629873 w 2144656"/>
              <a:gd name="connsiteY121" fmla="*/ 3045951 h 3613108"/>
              <a:gd name="connsiteX122" fmla="*/ 656425 w 2144656"/>
              <a:gd name="connsiteY122" fmla="*/ 3158411 h 3613108"/>
              <a:gd name="connsiteX123" fmla="*/ 779031 w 2144656"/>
              <a:gd name="connsiteY123" fmla="*/ 3275295 h 3613108"/>
              <a:gd name="connsiteX124" fmla="*/ 954587 w 2144656"/>
              <a:gd name="connsiteY124" fmla="*/ 3532487 h 3613108"/>
              <a:gd name="connsiteX125" fmla="*/ 1249544 w 2144656"/>
              <a:gd name="connsiteY125" fmla="*/ 3554536 h 3613108"/>
              <a:gd name="connsiteX126" fmla="*/ 1661235 w 2144656"/>
              <a:gd name="connsiteY126" fmla="*/ 2922963 h 3613108"/>
              <a:gd name="connsiteX127" fmla="*/ 1741955 w 2144656"/>
              <a:gd name="connsiteY127" fmla="*/ 2809207 h 3613108"/>
              <a:gd name="connsiteX128" fmla="*/ 1779797 w 2144656"/>
              <a:gd name="connsiteY128" fmla="*/ 2680268 h 3613108"/>
              <a:gd name="connsiteX129" fmla="*/ 1772778 w 2144656"/>
              <a:gd name="connsiteY129" fmla="*/ 2502881 h 3613108"/>
              <a:gd name="connsiteX130" fmla="*/ 1859221 w 2144656"/>
              <a:gd name="connsiteY130" fmla="*/ 2219596 h 3613108"/>
              <a:gd name="connsiteX131" fmla="*/ 1837859 w 2144656"/>
              <a:gd name="connsiteY131" fmla="*/ 2116979 h 3613108"/>
              <a:gd name="connsiteX132" fmla="*/ 1754926 w 2144656"/>
              <a:gd name="connsiteY132" fmla="*/ 2177176 h 3613108"/>
              <a:gd name="connsiteX133" fmla="*/ 1735241 w 2144656"/>
              <a:gd name="connsiteY133" fmla="*/ 2235542 h 3613108"/>
              <a:gd name="connsiteX134" fmla="*/ 1667186 w 2144656"/>
              <a:gd name="connsiteY134" fmla="*/ 2339075 h 3613108"/>
              <a:gd name="connsiteX135" fmla="*/ 1620569 w 2144656"/>
              <a:gd name="connsiteY135" fmla="*/ 2487317 h 3613108"/>
              <a:gd name="connsiteX136" fmla="*/ 1626596 w 2144656"/>
              <a:gd name="connsiteY136" fmla="*/ 2639526 h 3613108"/>
              <a:gd name="connsiteX137" fmla="*/ 1565331 w 2144656"/>
              <a:gd name="connsiteY137" fmla="*/ 2855671 h 3613108"/>
              <a:gd name="connsiteX138" fmla="*/ 1466986 w 2144656"/>
              <a:gd name="connsiteY138" fmla="*/ 3103936 h 3613108"/>
              <a:gd name="connsiteX139" fmla="*/ 1426703 w 2144656"/>
              <a:gd name="connsiteY139" fmla="*/ 2901906 h 3613108"/>
              <a:gd name="connsiteX140" fmla="*/ 1367497 w 2144656"/>
              <a:gd name="connsiteY140" fmla="*/ 2516233 h 3613108"/>
              <a:gd name="connsiteX141" fmla="*/ 1432349 w 2144656"/>
              <a:gd name="connsiteY141" fmla="*/ 2407206 h 3613108"/>
              <a:gd name="connsiteX142" fmla="*/ 1494529 w 2144656"/>
              <a:gd name="connsiteY142" fmla="*/ 2300927 h 3613108"/>
              <a:gd name="connsiteX143" fmla="*/ 1526115 w 2144656"/>
              <a:gd name="connsiteY143" fmla="*/ 2122167 h 3613108"/>
              <a:gd name="connsiteX144" fmla="*/ 1661158 w 2144656"/>
              <a:gd name="connsiteY144" fmla="*/ 1912660 h 3613108"/>
              <a:gd name="connsiteX145" fmla="*/ 1760495 w 2144656"/>
              <a:gd name="connsiteY145" fmla="*/ 1839264 h 3613108"/>
              <a:gd name="connsiteX146" fmla="*/ 1834120 w 2144656"/>
              <a:gd name="connsiteY146" fmla="*/ 1741834 h 3613108"/>
              <a:gd name="connsiteX147" fmla="*/ 1856856 w 2144656"/>
              <a:gd name="connsiteY147" fmla="*/ 1564677 h 3613108"/>
              <a:gd name="connsiteX148" fmla="*/ 1927582 w 2144656"/>
              <a:gd name="connsiteY148" fmla="*/ 1352270 h 3613108"/>
              <a:gd name="connsiteX149" fmla="*/ 1981828 w 2144656"/>
              <a:gd name="connsiteY149" fmla="*/ 1275746 h 3613108"/>
              <a:gd name="connsiteX150" fmla="*/ 2004945 w 2144656"/>
              <a:gd name="connsiteY150" fmla="*/ 1149553 h 3613108"/>
              <a:gd name="connsiteX151" fmla="*/ 1979844 w 2144656"/>
              <a:gd name="connsiteY151" fmla="*/ 1078904 h 3613108"/>
              <a:gd name="connsiteX152" fmla="*/ 688316 w 2144656"/>
              <a:gd name="connsiteY152" fmla="*/ 2558653 h 3613108"/>
              <a:gd name="connsiteX153" fmla="*/ 998762 w 2144656"/>
              <a:gd name="connsiteY153" fmla="*/ 3281170 h 3613108"/>
              <a:gd name="connsiteX154" fmla="*/ 688316 w 2144656"/>
              <a:gd name="connsiteY154" fmla="*/ 2558653 h 3613108"/>
              <a:gd name="connsiteX155" fmla="*/ 1126099 w 2144656"/>
              <a:gd name="connsiteY155" fmla="*/ 3002921 h 3613108"/>
              <a:gd name="connsiteX156" fmla="*/ 1083755 w 2144656"/>
              <a:gd name="connsiteY156" fmla="*/ 2811724 h 3613108"/>
              <a:gd name="connsiteX157" fmla="*/ 1046751 w 2144656"/>
              <a:gd name="connsiteY157" fmla="*/ 2686982 h 3613108"/>
              <a:gd name="connsiteX158" fmla="*/ 987699 w 2144656"/>
              <a:gd name="connsiteY158" fmla="*/ 2555601 h 3613108"/>
              <a:gd name="connsiteX159" fmla="*/ 1057433 w 2144656"/>
              <a:gd name="connsiteY159" fmla="*/ 2436962 h 3613108"/>
              <a:gd name="connsiteX160" fmla="*/ 1100235 w 2144656"/>
              <a:gd name="connsiteY160" fmla="*/ 2306649 h 3613108"/>
              <a:gd name="connsiteX161" fmla="*/ 1139679 w 2144656"/>
              <a:gd name="connsiteY161" fmla="*/ 2114461 h 3613108"/>
              <a:gd name="connsiteX162" fmla="*/ 1223681 w 2144656"/>
              <a:gd name="connsiteY162" fmla="*/ 2449092 h 3613108"/>
              <a:gd name="connsiteX163" fmla="*/ 1223375 w 2144656"/>
              <a:gd name="connsiteY163" fmla="*/ 2520963 h 3613108"/>
              <a:gd name="connsiteX164" fmla="*/ 1126099 w 2144656"/>
              <a:gd name="connsiteY164" fmla="*/ 3002921 h 3613108"/>
              <a:gd name="connsiteX165" fmla="*/ 1230776 w 2144656"/>
              <a:gd name="connsiteY165" fmla="*/ 3312756 h 3613108"/>
              <a:gd name="connsiteX166" fmla="*/ 1304783 w 2144656"/>
              <a:gd name="connsiteY166" fmla="*/ 2698197 h 3613108"/>
              <a:gd name="connsiteX167" fmla="*/ 1230776 w 2144656"/>
              <a:gd name="connsiteY167" fmla="*/ 3312756 h 361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2144656" h="3613108">
                <a:moveTo>
                  <a:pt x="1979844" y="1078904"/>
                </a:moveTo>
                <a:cubicBezTo>
                  <a:pt x="1989609" y="1003982"/>
                  <a:pt x="1984804" y="920209"/>
                  <a:pt x="2020738" y="854901"/>
                </a:cubicBezTo>
                <a:cubicBezTo>
                  <a:pt x="2073230" y="759379"/>
                  <a:pt x="2080325" y="701852"/>
                  <a:pt x="2049730" y="596717"/>
                </a:cubicBezTo>
                <a:cubicBezTo>
                  <a:pt x="2026384" y="516378"/>
                  <a:pt x="2047518" y="427952"/>
                  <a:pt x="2051714" y="341509"/>
                </a:cubicBezTo>
                <a:cubicBezTo>
                  <a:pt x="2053393" y="306642"/>
                  <a:pt x="2057589" y="280930"/>
                  <a:pt x="2098255" y="265671"/>
                </a:cubicBezTo>
                <a:cubicBezTo>
                  <a:pt x="2126713" y="254990"/>
                  <a:pt x="2148686" y="229584"/>
                  <a:pt x="2144032" y="193648"/>
                </a:cubicBezTo>
                <a:cubicBezTo>
                  <a:pt x="2139377" y="157637"/>
                  <a:pt x="2118472" y="131239"/>
                  <a:pt x="2081927" y="123151"/>
                </a:cubicBezTo>
                <a:cubicBezTo>
                  <a:pt x="2045382" y="115064"/>
                  <a:pt x="2029207" y="102704"/>
                  <a:pt x="2020357" y="65014"/>
                </a:cubicBezTo>
                <a:cubicBezTo>
                  <a:pt x="2011507" y="27324"/>
                  <a:pt x="1994264" y="-9526"/>
                  <a:pt x="1948944" y="2223"/>
                </a:cubicBezTo>
                <a:cubicBezTo>
                  <a:pt x="1903625" y="13973"/>
                  <a:pt x="1907211" y="55172"/>
                  <a:pt x="1912780" y="92252"/>
                </a:cubicBezTo>
                <a:cubicBezTo>
                  <a:pt x="1925522" y="176787"/>
                  <a:pt x="1940017" y="254685"/>
                  <a:pt x="1940476" y="340517"/>
                </a:cubicBezTo>
                <a:cubicBezTo>
                  <a:pt x="1940628" y="376223"/>
                  <a:pt x="1933761" y="398959"/>
                  <a:pt x="1903014" y="423984"/>
                </a:cubicBezTo>
                <a:cubicBezTo>
                  <a:pt x="1856932" y="461522"/>
                  <a:pt x="1856245" y="505468"/>
                  <a:pt x="1901870" y="545675"/>
                </a:cubicBezTo>
                <a:cubicBezTo>
                  <a:pt x="1921784" y="563223"/>
                  <a:pt x="1933838" y="581076"/>
                  <a:pt x="1932007" y="606559"/>
                </a:cubicBezTo>
                <a:cubicBezTo>
                  <a:pt x="1926590" y="680260"/>
                  <a:pt x="1934677" y="769068"/>
                  <a:pt x="1898208" y="830257"/>
                </a:cubicBezTo>
                <a:cubicBezTo>
                  <a:pt x="1844648" y="920133"/>
                  <a:pt x="1846098" y="970717"/>
                  <a:pt x="1863570" y="1069291"/>
                </a:cubicBezTo>
                <a:cubicBezTo>
                  <a:pt x="1879210" y="1157335"/>
                  <a:pt x="1844496" y="1241489"/>
                  <a:pt x="1819089" y="1327932"/>
                </a:cubicBezTo>
                <a:cubicBezTo>
                  <a:pt x="1812071" y="1351889"/>
                  <a:pt x="1802457" y="1372107"/>
                  <a:pt x="1775372" y="1384467"/>
                </a:cubicBezTo>
                <a:cubicBezTo>
                  <a:pt x="1713115" y="1412849"/>
                  <a:pt x="1693202" y="1451988"/>
                  <a:pt x="1730434" y="1514093"/>
                </a:cubicBezTo>
                <a:cubicBezTo>
                  <a:pt x="1743786" y="1536295"/>
                  <a:pt x="1740582" y="1552393"/>
                  <a:pt x="1729290" y="1575816"/>
                </a:cubicBezTo>
                <a:cubicBezTo>
                  <a:pt x="1684276" y="1668896"/>
                  <a:pt x="1627664" y="1756788"/>
                  <a:pt x="1572274" y="1844909"/>
                </a:cubicBezTo>
                <a:cubicBezTo>
                  <a:pt x="1557397" y="1868561"/>
                  <a:pt x="1538627" y="1873978"/>
                  <a:pt x="1511390" y="1876343"/>
                </a:cubicBezTo>
                <a:cubicBezTo>
                  <a:pt x="1421209" y="1884201"/>
                  <a:pt x="1396185" y="1924257"/>
                  <a:pt x="1417394" y="2012988"/>
                </a:cubicBezTo>
                <a:cubicBezTo>
                  <a:pt x="1422201" y="2032978"/>
                  <a:pt x="1428915" y="2055866"/>
                  <a:pt x="1420522" y="2074558"/>
                </a:cubicBezTo>
                <a:cubicBezTo>
                  <a:pt x="1397024" y="2126821"/>
                  <a:pt x="1342091" y="2393549"/>
                  <a:pt x="1279605" y="2339456"/>
                </a:cubicBezTo>
                <a:cubicBezTo>
                  <a:pt x="1242602" y="2226310"/>
                  <a:pt x="1236345" y="2105916"/>
                  <a:pt x="1221774" y="1988803"/>
                </a:cubicBezTo>
                <a:cubicBezTo>
                  <a:pt x="1216356" y="1945238"/>
                  <a:pt x="1244738" y="1870087"/>
                  <a:pt x="1258471" y="1842468"/>
                </a:cubicBezTo>
                <a:cubicBezTo>
                  <a:pt x="1320270" y="1718259"/>
                  <a:pt x="1365666" y="1623042"/>
                  <a:pt x="1404730" y="1496392"/>
                </a:cubicBezTo>
                <a:cubicBezTo>
                  <a:pt x="1418234" y="1452522"/>
                  <a:pt x="1432959" y="1424751"/>
                  <a:pt x="1481864" y="1406669"/>
                </a:cubicBezTo>
                <a:cubicBezTo>
                  <a:pt x="1533364" y="1387595"/>
                  <a:pt x="1546562" y="1326711"/>
                  <a:pt x="1506737" y="1291768"/>
                </a:cubicBezTo>
                <a:cubicBezTo>
                  <a:pt x="1453940" y="1245380"/>
                  <a:pt x="1459967" y="1202655"/>
                  <a:pt x="1462714" y="1145281"/>
                </a:cubicBezTo>
                <a:cubicBezTo>
                  <a:pt x="1466452" y="1068299"/>
                  <a:pt x="1471488" y="1004897"/>
                  <a:pt x="1471030" y="930891"/>
                </a:cubicBezTo>
                <a:cubicBezTo>
                  <a:pt x="1470725" y="885190"/>
                  <a:pt x="1477820" y="853375"/>
                  <a:pt x="1518410" y="827968"/>
                </a:cubicBezTo>
                <a:cubicBezTo>
                  <a:pt x="1563195" y="799968"/>
                  <a:pt x="1572960" y="734201"/>
                  <a:pt x="1529396" y="713601"/>
                </a:cubicBezTo>
                <a:cubicBezTo>
                  <a:pt x="1445166" y="673775"/>
                  <a:pt x="1451193" y="627006"/>
                  <a:pt x="1435934" y="552847"/>
                </a:cubicBezTo>
                <a:cubicBezTo>
                  <a:pt x="1427618" y="512258"/>
                  <a:pt x="1421438" y="480214"/>
                  <a:pt x="1377111" y="483952"/>
                </a:cubicBezTo>
                <a:cubicBezTo>
                  <a:pt x="1332783" y="487691"/>
                  <a:pt x="1323628" y="524847"/>
                  <a:pt x="1328282" y="566580"/>
                </a:cubicBezTo>
                <a:cubicBezTo>
                  <a:pt x="1338048" y="654015"/>
                  <a:pt x="1346745" y="742975"/>
                  <a:pt x="1355748" y="833004"/>
                </a:cubicBezTo>
                <a:cubicBezTo>
                  <a:pt x="1359944" y="874890"/>
                  <a:pt x="1353764" y="903272"/>
                  <a:pt x="1318135" y="933714"/>
                </a:cubicBezTo>
                <a:cubicBezTo>
                  <a:pt x="1264041" y="979872"/>
                  <a:pt x="1267398" y="1021682"/>
                  <a:pt x="1323169" y="1067994"/>
                </a:cubicBezTo>
                <a:cubicBezTo>
                  <a:pt x="1340260" y="1082184"/>
                  <a:pt x="1357884" y="1090653"/>
                  <a:pt x="1355977" y="1117204"/>
                </a:cubicBezTo>
                <a:cubicBezTo>
                  <a:pt x="1349034" y="1213565"/>
                  <a:pt x="1340412" y="1308171"/>
                  <a:pt x="1314395" y="1403388"/>
                </a:cubicBezTo>
                <a:cubicBezTo>
                  <a:pt x="1307529" y="1428489"/>
                  <a:pt x="1295170" y="1448784"/>
                  <a:pt x="1267093" y="1455727"/>
                </a:cubicBezTo>
                <a:cubicBezTo>
                  <a:pt x="1203996" y="1471291"/>
                  <a:pt x="1202851" y="1511956"/>
                  <a:pt x="1215670" y="1568033"/>
                </a:cubicBezTo>
                <a:cubicBezTo>
                  <a:pt x="1222994" y="1600078"/>
                  <a:pt x="1225206" y="1624263"/>
                  <a:pt x="1212770" y="1654247"/>
                </a:cubicBezTo>
                <a:cubicBezTo>
                  <a:pt x="1189576" y="1649517"/>
                  <a:pt x="1179506" y="1626476"/>
                  <a:pt x="1177064" y="1607020"/>
                </a:cubicBezTo>
                <a:cubicBezTo>
                  <a:pt x="1159898" y="1469612"/>
                  <a:pt x="1144028" y="1331823"/>
                  <a:pt x="1126633" y="1197314"/>
                </a:cubicBezTo>
                <a:cubicBezTo>
                  <a:pt x="1122284" y="1163744"/>
                  <a:pt x="1143647" y="1153292"/>
                  <a:pt x="1160126" y="1134523"/>
                </a:cubicBezTo>
                <a:cubicBezTo>
                  <a:pt x="1215211" y="1071808"/>
                  <a:pt x="1216051" y="1019241"/>
                  <a:pt x="1150284" y="971175"/>
                </a:cubicBezTo>
                <a:cubicBezTo>
                  <a:pt x="1108475" y="940657"/>
                  <a:pt x="1098861" y="912732"/>
                  <a:pt x="1095123" y="863751"/>
                </a:cubicBezTo>
                <a:cubicBezTo>
                  <a:pt x="1091385" y="814769"/>
                  <a:pt x="1085128" y="768839"/>
                  <a:pt x="1081008" y="719324"/>
                </a:cubicBezTo>
                <a:cubicBezTo>
                  <a:pt x="1076583" y="665459"/>
                  <a:pt x="1079025" y="632118"/>
                  <a:pt x="1126557" y="596259"/>
                </a:cubicBezTo>
                <a:cubicBezTo>
                  <a:pt x="1174089" y="560400"/>
                  <a:pt x="1176530" y="500966"/>
                  <a:pt x="1127853" y="461064"/>
                </a:cubicBezTo>
                <a:cubicBezTo>
                  <a:pt x="1095275" y="434284"/>
                  <a:pt x="1075439" y="416355"/>
                  <a:pt x="1075134" y="371417"/>
                </a:cubicBezTo>
                <a:cubicBezTo>
                  <a:pt x="1074904" y="335558"/>
                  <a:pt x="1056212" y="309083"/>
                  <a:pt x="1017149" y="312288"/>
                </a:cubicBezTo>
                <a:cubicBezTo>
                  <a:pt x="982358" y="315187"/>
                  <a:pt x="968930" y="338457"/>
                  <a:pt x="968091" y="373171"/>
                </a:cubicBezTo>
                <a:cubicBezTo>
                  <a:pt x="966565" y="434437"/>
                  <a:pt x="968854" y="492497"/>
                  <a:pt x="969006" y="556662"/>
                </a:cubicBezTo>
                <a:cubicBezTo>
                  <a:pt x="969083" y="611671"/>
                  <a:pt x="966641" y="654701"/>
                  <a:pt x="920330" y="696893"/>
                </a:cubicBezTo>
                <a:cubicBezTo>
                  <a:pt x="883250" y="730692"/>
                  <a:pt x="882564" y="787608"/>
                  <a:pt x="921932" y="819957"/>
                </a:cubicBezTo>
                <a:cubicBezTo>
                  <a:pt x="984876" y="871762"/>
                  <a:pt x="986402" y="934858"/>
                  <a:pt x="994642" y="1005889"/>
                </a:cubicBezTo>
                <a:cubicBezTo>
                  <a:pt x="1003492" y="1081650"/>
                  <a:pt x="1025312" y="1162142"/>
                  <a:pt x="1012724" y="1230655"/>
                </a:cubicBezTo>
                <a:cubicBezTo>
                  <a:pt x="987928" y="1365317"/>
                  <a:pt x="1002042" y="1441994"/>
                  <a:pt x="1058806" y="1565211"/>
                </a:cubicBezTo>
                <a:cubicBezTo>
                  <a:pt x="1095504" y="1644863"/>
                  <a:pt x="1097793" y="1742063"/>
                  <a:pt x="1102905" y="1835906"/>
                </a:cubicBezTo>
                <a:cubicBezTo>
                  <a:pt x="1105575" y="1884812"/>
                  <a:pt x="1104278" y="1923951"/>
                  <a:pt x="1045150" y="1939592"/>
                </a:cubicBezTo>
                <a:cubicBezTo>
                  <a:pt x="956418" y="1963015"/>
                  <a:pt x="931774" y="2018558"/>
                  <a:pt x="961911" y="2106984"/>
                </a:cubicBezTo>
                <a:cubicBezTo>
                  <a:pt x="967786" y="2124150"/>
                  <a:pt x="982587" y="2148794"/>
                  <a:pt x="978162" y="2163977"/>
                </a:cubicBezTo>
                <a:cubicBezTo>
                  <a:pt x="955121" y="2242942"/>
                  <a:pt x="939862" y="2569105"/>
                  <a:pt x="892940" y="2592146"/>
                </a:cubicBezTo>
                <a:cubicBezTo>
                  <a:pt x="762475" y="2492733"/>
                  <a:pt x="732720" y="2331674"/>
                  <a:pt x="690681" y="2178091"/>
                </a:cubicBezTo>
                <a:cubicBezTo>
                  <a:pt x="667563" y="2093709"/>
                  <a:pt x="649558" y="1995974"/>
                  <a:pt x="730355" y="1934328"/>
                </a:cubicBezTo>
                <a:cubicBezTo>
                  <a:pt x="766747" y="1906632"/>
                  <a:pt x="776513" y="1863754"/>
                  <a:pt x="743554" y="1833465"/>
                </a:cubicBezTo>
                <a:cubicBezTo>
                  <a:pt x="693962" y="1787917"/>
                  <a:pt x="695793" y="1742140"/>
                  <a:pt x="698845" y="1684994"/>
                </a:cubicBezTo>
                <a:cubicBezTo>
                  <a:pt x="704720" y="1574976"/>
                  <a:pt x="704643" y="1483346"/>
                  <a:pt x="711586" y="1373175"/>
                </a:cubicBezTo>
                <a:cubicBezTo>
                  <a:pt x="714027" y="1334264"/>
                  <a:pt x="750420" y="1311300"/>
                  <a:pt x="784982" y="1285283"/>
                </a:cubicBezTo>
                <a:cubicBezTo>
                  <a:pt x="837702" y="1245533"/>
                  <a:pt x="829386" y="1192431"/>
                  <a:pt x="773156" y="1155962"/>
                </a:cubicBezTo>
                <a:cubicBezTo>
                  <a:pt x="744622" y="1137499"/>
                  <a:pt x="732186" y="1116975"/>
                  <a:pt x="728447" y="1084855"/>
                </a:cubicBezTo>
                <a:cubicBezTo>
                  <a:pt x="715630" y="972929"/>
                  <a:pt x="702125" y="868557"/>
                  <a:pt x="688926" y="755106"/>
                </a:cubicBezTo>
                <a:cubicBezTo>
                  <a:pt x="684348" y="715661"/>
                  <a:pt x="686485" y="687814"/>
                  <a:pt x="722344" y="655693"/>
                </a:cubicBezTo>
                <a:cubicBezTo>
                  <a:pt x="770410" y="612586"/>
                  <a:pt x="759118" y="553152"/>
                  <a:pt x="699455" y="527212"/>
                </a:cubicBezTo>
                <a:cubicBezTo>
                  <a:pt x="661002" y="510503"/>
                  <a:pt x="653067" y="490819"/>
                  <a:pt x="646048" y="455723"/>
                </a:cubicBezTo>
                <a:cubicBezTo>
                  <a:pt x="625983" y="355547"/>
                  <a:pt x="607595" y="260941"/>
                  <a:pt x="585394" y="161757"/>
                </a:cubicBezTo>
                <a:cubicBezTo>
                  <a:pt x="576543" y="122236"/>
                  <a:pt x="562886" y="77908"/>
                  <a:pt x="513218" y="89505"/>
                </a:cubicBezTo>
                <a:cubicBezTo>
                  <a:pt x="463550" y="101102"/>
                  <a:pt x="467746" y="141234"/>
                  <a:pt x="478809" y="184874"/>
                </a:cubicBezTo>
                <a:cubicBezTo>
                  <a:pt x="490711" y="231720"/>
                  <a:pt x="490634" y="267502"/>
                  <a:pt x="456683" y="308397"/>
                </a:cubicBezTo>
                <a:cubicBezTo>
                  <a:pt x="425250" y="346163"/>
                  <a:pt x="439898" y="391101"/>
                  <a:pt x="480335" y="412158"/>
                </a:cubicBezTo>
                <a:cubicBezTo>
                  <a:pt x="528096" y="436954"/>
                  <a:pt x="538472" y="471058"/>
                  <a:pt x="545186" y="516607"/>
                </a:cubicBezTo>
                <a:cubicBezTo>
                  <a:pt x="559529" y="614799"/>
                  <a:pt x="572881" y="700860"/>
                  <a:pt x="586233" y="798900"/>
                </a:cubicBezTo>
                <a:cubicBezTo>
                  <a:pt x="592489" y="844601"/>
                  <a:pt x="589132" y="878018"/>
                  <a:pt x="548695" y="912656"/>
                </a:cubicBezTo>
                <a:cubicBezTo>
                  <a:pt x="510929" y="945005"/>
                  <a:pt x="516346" y="997954"/>
                  <a:pt x="558614" y="1021911"/>
                </a:cubicBezTo>
                <a:cubicBezTo>
                  <a:pt x="607443" y="1049606"/>
                  <a:pt x="619497" y="1084779"/>
                  <a:pt x="620947" y="1132310"/>
                </a:cubicBezTo>
                <a:cubicBezTo>
                  <a:pt x="624075" y="1232105"/>
                  <a:pt x="600881" y="1318090"/>
                  <a:pt x="600118" y="1416206"/>
                </a:cubicBezTo>
                <a:cubicBezTo>
                  <a:pt x="599889" y="1442222"/>
                  <a:pt x="593099" y="1460228"/>
                  <a:pt x="571431" y="1479989"/>
                </a:cubicBezTo>
                <a:cubicBezTo>
                  <a:pt x="499638" y="1545374"/>
                  <a:pt x="502766" y="1561014"/>
                  <a:pt x="574178" y="1627544"/>
                </a:cubicBezTo>
                <a:cubicBezTo>
                  <a:pt x="599661" y="1711927"/>
                  <a:pt x="578527" y="1786620"/>
                  <a:pt x="574102" y="1874207"/>
                </a:cubicBezTo>
                <a:cubicBezTo>
                  <a:pt x="573491" y="1885804"/>
                  <a:pt x="532597" y="1892976"/>
                  <a:pt x="520619" y="1885422"/>
                </a:cubicBezTo>
                <a:cubicBezTo>
                  <a:pt x="501087" y="1873139"/>
                  <a:pt x="493458" y="1852768"/>
                  <a:pt x="504368" y="1833465"/>
                </a:cubicBezTo>
                <a:cubicBezTo>
                  <a:pt x="530689" y="1786772"/>
                  <a:pt x="520771" y="1754194"/>
                  <a:pt x="500400" y="1709256"/>
                </a:cubicBezTo>
                <a:cubicBezTo>
                  <a:pt x="417391" y="1682934"/>
                  <a:pt x="372758" y="1653332"/>
                  <a:pt x="340943" y="1565516"/>
                </a:cubicBezTo>
                <a:cubicBezTo>
                  <a:pt x="313477" y="1489754"/>
                  <a:pt x="267623" y="1424598"/>
                  <a:pt x="309662" y="1337621"/>
                </a:cubicBezTo>
                <a:cubicBezTo>
                  <a:pt x="325150" y="1305577"/>
                  <a:pt x="307984" y="1260945"/>
                  <a:pt x="273803" y="1243015"/>
                </a:cubicBezTo>
                <a:cubicBezTo>
                  <a:pt x="220320" y="1215015"/>
                  <a:pt x="211470" y="1169924"/>
                  <a:pt x="203306" y="1116136"/>
                </a:cubicBezTo>
                <a:cubicBezTo>
                  <a:pt x="192320" y="1043274"/>
                  <a:pt x="181791" y="973769"/>
                  <a:pt x="170194" y="901975"/>
                </a:cubicBezTo>
                <a:cubicBezTo>
                  <a:pt x="161420" y="847500"/>
                  <a:pt x="166150" y="807674"/>
                  <a:pt x="205748" y="767619"/>
                </a:cubicBezTo>
                <a:cubicBezTo>
                  <a:pt x="247252" y="725580"/>
                  <a:pt x="240233" y="680413"/>
                  <a:pt x="198500" y="644936"/>
                </a:cubicBezTo>
                <a:cubicBezTo>
                  <a:pt x="163862" y="615409"/>
                  <a:pt x="153638" y="589850"/>
                  <a:pt x="153256" y="548422"/>
                </a:cubicBezTo>
                <a:cubicBezTo>
                  <a:pt x="152799" y="506994"/>
                  <a:pt x="138455" y="478688"/>
                  <a:pt x="95501" y="480977"/>
                </a:cubicBezTo>
                <a:cubicBezTo>
                  <a:pt x="52546" y="483266"/>
                  <a:pt x="40721" y="514089"/>
                  <a:pt x="40873" y="554297"/>
                </a:cubicBezTo>
                <a:cubicBezTo>
                  <a:pt x="41179" y="621589"/>
                  <a:pt x="45375" y="683923"/>
                  <a:pt x="49037" y="754420"/>
                </a:cubicBezTo>
                <a:cubicBezTo>
                  <a:pt x="52928" y="828579"/>
                  <a:pt x="67577" y="898541"/>
                  <a:pt x="13788" y="963240"/>
                </a:cubicBezTo>
                <a:cubicBezTo>
                  <a:pt x="-11618" y="993758"/>
                  <a:pt x="742" y="1036483"/>
                  <a:pt x="29276" y="1060364"/>
                </a:cubicBezTo>
                <a:cubicBezTo>
                  <a:pt x="84133" y="1106294"/>
                  <a:pt x="96645" y="1163134"/>
                  <a:pt x="112667" y="1226688"/>
                </a:cubicBezTo>
                <a:cubicBezTo>
                  <a:pt x="132657" y="1305959"/>
                  <a:pt x="153486" y="1381568"/>
                  <a:pt x="177976" y="1457024"/>
                </a:cubicBezTo>
                <a:cubicBezTo>
                  <a:pt x="191786" y="1499444"/>
                  <a:pt x="193159" y="1529046"/>
                  <a:pt x="168210" y="1564677"/>
                </a:cubicBezTo>
                <a:cubicBezTo>
                  <a:pt x="134412" y="1612971"/>
                  <a:pt x="150815" y="1670880"/>
                  <a:pt x="201170" y="1683926"/>
                </a:cubicBezTo>
                <a:cubicBezTo>
                  <a:pt x="298828" y="1709104"/>
                  <a:pt x="316147" y="1760450"/>
                  <a:pt x="361390" y="1839035"/>
                </a:cubicBezTo>
                <a:cubicBezTo>
                  <a:pt x="394274" y="1896180"/>
                  <a:pt x="404268" y="1929521"/>
                  <a:pt x="383592" y="1997500"/>
                </a:cubicBezTo>
                <a:cubicBezTo>
                  <a:pt x="365510" y="2057163"/>
                  <a:pt x="393053" y="2092030"/>
                  <a:pt x="458819" y="2114308"/>
                </a:cubicBezTo>
                <a:cubicBezTo>
                  <a:pt x="487583" y="2124074"/>
                  <a:pt x="539540" y="2136739"/>
                  <a:pt x="554646" y="2180228"/>
                </a:cubicBezTo>
                <a:cubicBezTo>
                  <a:pt x="578985" y="2250267"/>
                  <a:pt x="565862" y="2389430"/>
                  <a:pt x="523976" y="2439784"/>
                </a:cubicBezTo>
                <a:cubicBezTo>
                  <a:pt x="478885" y="2493954"/>
                  <a:pt x="482242" y="2531644"/>
                  <a:pt x="520237" y="2560713"/>
                </a:cubicBezTo>
                <a:cubicBezTo>
                  <a:pt x="576085" y="2603514"/>
                  <a:pt x="577001" y="2640899"/>
                  <a:pt x="586690" y="2696595"/>
                </a:cubicBezTo>
                <a:cubicBezTo>
                  <a:pt x="602560" y="2788073"/>
                  <a:pt x="620489" y="2863300"/>
                  <a:pt x="640021" y="2949590"/>
                </a:cubicBezTo>
                <a:cubicBezTo>
                  <a:pt x="648184" y="2985754"/>
                  <a:pt x="650550" y="3015357"/>
                  <a:pt x="629873" y="3045951"/>
                </a:cubicBezTo>
                <a:cubicBezTo>
                  <a:pt x="600576" y="3089287"/>
                  <a:pt x="610113" y="3145593"/>
                  <a:pt x="656425" y="3158411"/>
                </a:cubicBezTo>
                <a:cubicBezTo>
                  <a:pt x="728295" y="3178400"/>
                  <a:pt x="745842" y="3224940"/>
                  <a:pt x="779031" y="3275295"/>
                </a:cubicBezTo>
                <a:cubicBezTo>
                  <a:pt x="838465" y="3365553"/>
                  <a:pt x="883403" y="3455581"/>
                  <a:pt x="954587" y="3532487"/>
                </a:cubicBezTo>
                <a:cubicBezTo>
                  <a:pt x="1037596" y="3622210"/>
                  <a:pt x="1152879" y="3647388"/>
                  <a:pt x="1249544" y="3554536"/>
                </a:cubicBezTo>
                <a:cubicBezTo>
                  <a:pt x="1436621" y="3374861"/>
                  <a:pt x="1576623" y="3174433"/>
                  <a:pt x="1661235" y="2922963"/>
                </a:cubicBezTo>
                <a:cubicBezTo>
                  <a:pt x="1676112" y="2878788"/>
                  <a:pt x="1697017" y="2834689"/>
                  <a:pt x="1741955" y="2809207"/>
                </a:cubicBezTo>
                <a:cubicBezTo>
                  <a:pt x="1794446" y="2779375"/>
                  <a:pt x="1809324" y="2730623"/>
                  <a:pt x="1779797" y="2680268"/>
                </a:cubicBezTo>
                <a:cubicBezTo>
                  <a:pt x="1744473" y="2619994"/>
                  <a:pt x="1755001" y="2561170"/>
                  <a:pt x="1772778" y="2502881"/>
                </a:cubicBezTo>
                <a:cubicBezTo>
                  <a:pt x="1802838" y="2404002"/>
                  <a:pt x="1823743" y="2311608"/>
                  <a:pt x="1859221" y="2219596"/>
                </a:cubicBezTo>
                <a:cubicBezTo>
                  <a:pt x="1876083" y="2175803"/>
                  <a:pt x="1885543" y="2137350"/>
                  <a:pt x="1837859" y="2116979"/>
                </a:cubicBezTo>
                <a:cubicBezTo>
                  <a:pt x="1790174" y="2096684"/>
                  <a:pt x="1771177" y="2138113"/>
                  <a:pt x="1754926" y="2177176"/>
                </a:cubicBezTo>
                <a:cubicBezTo>
                  <a:pt x="1746838" y="2196479"/>
                  <a:pt x="1742947" y="2212730"/>
                  <a:pt x="1735241" y="2235542"/>
                </a:cubicBezTo>
                <a:cubicBezTo>
                  <a:pt x="1720440" y="2278954"/>
                  <a:pt x="1716396" y="2316186"/>
                  <a:pt x="1667186" y="2339075"/>
                </a:cubicBezTo>
                <a:cubicBezTo>
                  <a:pt x="1599130" y="2370737"/>
                  <a:pt x="1589593" y="2422084"/>
                  <a:pt x="1620569" y="2487317"/>
                </a:cubicBezTo>
                <a:cubicBezTo>
                  <a:pt x="1646128" y="2541257"/>
                  <a:pt x="1641398" y="2583907"/>
                  <a:pt x="1626596" y="2639526"/>
                </a:cubicBezTo>
                <a:cubicBezTo>
                  <a:pt x="1606607" y="2714601"/>
                  <a:pt x="1590203" y="2774111"/>
                  <a:pt x="1565331" y="2855671"/>
                </a:cubicBezTo>
                <a:cubicBezTo>
                  <a:pt x="1554039" y="2892521"/>
                  <a:pt x="1526650" y="3110574"/>
                  <a:pt x="1466986" y="3103936"/>
                </a:cubicBezTo>
                <a:cubicBezTo>
                  <a:pt x="1415487" y="3098214"/>
                  <a:pt x="1424643" y="2946004"/>
                  <a:pt x="1426703" y="2901906"/>
                </a:cubicBezTo>
                <a:cubicBezTo>
                  <a:pt x="1433264" y="2766100"/>
                  <a:pt x="1407933" y="2646316"/>
                  <a:pt x="1367497" y="2516233"/>
                </a:cubicBezTo>
                <a:cubicBezTo>
                  <a:pt x="1349034" y="2456875"/>
                  <a:pt x="1361470" y="2418574"/>
                  <a:pt x="1432349" y="2407206"/>
                </a:cubicBezTo>
                <a:cubicBezTo>
                  <a:pt x="1484611" y="2398814"/>
                  <a:pt x="1515968" y="2347467"/>
                  <a:pt x="1494529" y="2300927"/>
                </a:cubicBezTo>
                <a:cubicBezTo>
                  <a:pt x="1459891" y="2225623"/>
                  <a:pt x="1491325" y="2180151"/>
                  <a:pt x="1526115" y="2122167"/>
                </a:cubicBezTo>
                <a:cubicBezTo>
                  <a:pt x="1571817" y="2045948"/>
                  <a:pt x="1616983" y="1984225"/>
                  <a:pt x="1661158" y="1912660"/>
                </a:cubicBezTo>
                <a:cubicBezTo>
                  <a:pt x="1687252" y="1870392"/>
                  <a:pt x="1711895" y="1844375"/>
                  <a:pt x="1760495" y="1839264"/>
                </a:cubicBezTo>
                <a:cubicBezTo>
                  <a:pt x="1815580" y="1833465"/>
                  <a:pt x="1850447" y="1789138"/>
                  <a:pt x="1834120" y="1741834"/>
                </a:cubicBezTo>
                <a:cubicBezTo>
                  <a:pt x="1809095" y="1669049"/>
                  <a:pt x="1834501" y="1625179"/>
                  <a:pt x="1856856" y="1564677"/>
                </a:cubicBezTo>
                <a:cubicBezTo>
                  <a:pt x="1885009" y="1488229"/>
                  <a:pt x="1902938" y="1427879"/>
                  <a:pt x="1927582" y="1352270"/>
                </a:cubicBezTo>
                <a:cubicBezTo>
                  <a:pt x="1938339" y="1319234"/>
                  <a:pt x="1947342" y="1295812"/>
                  <a:pt x="1981828" y="1275746"/>
                </a:cubicBezTo>
                <a:cubicBezTo>
                  <a:pt x="2035845" y="1244388"/>
                  <a:pt x="2045611" y="1198916"/>
                  <a:pt x="2004945" y="1149553"/>
                </a:cubicBezTo>
                <a:cubicBezTo>
                  <a:pt x="1985490" y="1126207"/>
                  <a:pt x="1976029" y="1107667"/>
                  <a:pt x="1979844" y="1078904"/>
                </a:cubicBezTo>
                <a:close/>
                <a:moveTo>
                  <a:pt x="688316" y="2558653"/>
                </a:moveTo>
                <a:cubicBezTo>
                  <a:pt x="808481" y="2686524"/>
                  <a:pt x="1072997" y="3113625"/>
                  <a:pt x="998762" y="3281170"/>
                </a:cubicBezTo>
                <a:cubicBezTo>
                  <a:pt x="737450" y="3211817"/>
                  <a:pt x="715782" y="2767778"/>
                  <a:pt x="688316" y="2558653"/>
                </a:cubicBezTo>
                <a:close/>
                <a:moveTo>
                  <a:pt x="1126099" y="3002921"/>
                </a:moveTo>
                <a:cubicBezTo>
                  <a:pt x="1063079" y="2944097"/>
                  <a:pt x="1047286" y="2890614"/>
                  <a:pt x="1083755" y="2811724"/>
                </a:cubicBezTo>
                <a:cubicBezTo>
                  <a:pt x="1109466" y="2756105"/>
                  <a:pt x="1099395" y="2711549"/>
                  <a:pt x="1046751" y="2686982"/>
                </a:cubicBezTo>
                <a:cubicBezTo>
                  <a:pt x="979917" y="2655777"/>
                  <a:pt x="988233" y="2618239"/>
                  <a:pt x="987699" y="2555601"/>
                </a:cubicBezTo>
                <a:cubicBezTo>
                  <a:pt x="987165" y="2492962"/>
                  <a:pt x="993116" y="2465115"/>
                  <a:pt x="1057433" y="2436962"/>
                </a:cubicBezTo>
                <a:cubicBezTo>
                  <a:pt x="1109771" y="2414073"/>
                  <a:pt x="1128922" y="2365091"/>
                  <a:pt x="1100235" y="2306649"/>
                </a:cubicBezTo>
                <a:cubicBezTo>
                  <a:pt x="1063155" y="2231269"/>
                  <a:pt x="1092834" y="2178626"/>
                  <a:pt x="1139679" y="2114461"/>
                </a:cubicBezTo>
                <a:cubicBezTo>
                  <a:pt x="1163331" y="2225471"/>
                  <a:pt x="1191865" y="2342355"/>
                  <a:pt x="1223681" y="2449092"/>
                </a:cubicBezTo>
                <a:cubicBezTo>
                  <a:pt x="1232378" y="2478161"/>
                  <a:pt x="1230470" y="2497006"/>
                  <a:pt x="1223375" y="2520963"/>
                </a:cubicBezTo>
                <a:cubicBezTo>
                  <a:pt x="1175996" y="2680191"/>
                  <a:pt x="1145630" y="2838809"/>
                  <a:pt x="1126099" y="3002921"/>
                </a:cubicBezTo>
                <a:close/>
                <a:moveTo>
                  <a:pt x="1230776" y="3312756"/>
                </a:moveTo>
                <a:cubicBezTo>
                  <a:pt x="1226808" y="3259807"/>
                  <a:pt x="1247866" y="2582304"/>
                  <a:pt x="1304783" y="2698197"/>
                </a:cubicBezTo>
                <a:cubicBezTo>
                  <a:pt x="1315159" y="2758165"/>
                  <a:pt x="1302723" y="3629077"/>
                  <a:pt x="1230776" y="3312756"/>
                </a:cubicBezTo>
                <a:close/>
              </a:path>
            </a:pathLst>
          </a:custGeom>
          <a:solidFill>
            <a:schemeClr val="accent2"/>
          </a:solidFill>
          <a:ln w="5708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D8958053-D8E8-4354-ABD5-3A707535F2BB}"/>
              </a:ext>
            </a:extLst>
          </p:cNvPr>
          <p:cNvSpPr/>
          <p:nvPr/>
        </p:nvSpPr>
        <p:spPr>
          <a:xfrm>
            <a:off x="7355017" y="3504115"/>
            <a:ext cx="478217" cy="701319"/>
          </a:xfrm>
          <a:custGeom>
            <a:avLst/>
            <a:gdLst>
              <a:gd name="connsiteX0" fmla="*/ 1354102 w 2358032"/>
              <a:gd name="connsiteY0" fmla="*/ 1885297 h 3458125"/>
              <a:gd name="connsiteX1" fmla="*/ 1422463 w 2358032"/>
              <a:gd name="connsiteY1" fmla="*/ 1663659 h 3458125"/>
              <a:gd name="connsiteX2" fmla="*/ 1965915 w 2358032"/>
              <a:gd name="connsiteY2" fmla="*/ 797859 h 3458125"/>
              <a:gd name="connsiteX3" fmla="*/ 2058003 w 2358032"/>
              <a:gd name="connsiteY3" fmla="*/ 570575 h 3458125"/>
              <a:gd name="connsiteX4" fmla="*/ 2203652 w 2358032"/>
              <a:gd name="connsiteY4" fmla="*/ 610859 h 3458125"/>
              <a:gd name="connsiteX5" fmla="*/ 2232720 w 2358032"/>
              <a:gd name="connsiteY5" fmla="*/ 966701 h 3458125"/>
              <a:gd name="connsiteX6" fmla="*/ 1599392 w 2358032"/>
              <a:gd name="connsiteY6" fmla="*/ 2392890 h 3458125"/>
              <a:gd name="connsiteX7" fmla="*/ 1525462 w 2358032"/>
              <a:gd name="connsiteY7" fmla="*/ 3068181 h 3458125"/>
              <a:gd name="connsiteX8" fmla="*/ 1534541 w 2358032"/>
              <a:gd name="connsiteY8" fmla="*/ 3127462 h 3458125"/>
              <a:gd name="connsiteX9" fmla="*/ 1557658 w 2358032"/>
              <a:gd name="connsiteY9" fmla="*/ 3064671 h 3458125"/>
              <a:gd name="connsiteX10" fmla="*/ 1711546 w 2358032"/>
              <a:gd name="connsiteY10" fmla="*/ 2346045 h 3458125"/>
              <a:gd name="connsiteX11" fmla="*/ 1945773 w 2358032"/>
              <a:gd name="connsiteY11" fmla="*/ 2055054 h 3458125"/>
              <a:gd name="connsiteX12" fmla="*/ 2033207 w 2358032"/>
              <a:gd name="connsiteY12" fmla="*/ 2009887 h 3458125"/>
              <a:gd name="connsiteX13" fmla="*/ 2321909 w 2358032"/>
              <a:gd name="connsiteY13" fmla="*/ 2020721 h 3458125"/>
              <a:gd name="connsiteX14" fmla="*/ 2291925 w 2358032"/>
              <a:gd name="connsiteY14" fmla="*/ 2251286 h 3458125"/>
              <a:gd name="connsiteX15" fmla="*/ 1850556 w 2358032"/>
              <a:gd name="connsiteY15" fmla="*/ 2960452 h 3458125"/>
              <a:gd name="connsiteX16" fmla="*/ 1571544 w 2358032"/>
              <a:gd name="connsiteY16" fmla="*/ 3379618 h 3458125"/>
              <a:gd name="connsiteX17" fmla="*/ 1254155 w 2358032"/>
              <a:gd name="connsiteY17" fmla="*/ 3436916 h 3458125"/>
              <a:gd name="connsiteX18" fmla="*/ 1208683 w 2358032"/>
              <a:gd name="connsiteY18" fmla="*/ 3370387 h 3458125"/>
              <a:gd name="connsiteX19" fmla="*/ 782574 w 2358032"/>
              <a:gd name="connsiteY19" fmla="*/ 2917116 h 3458125"/>
              <a:gd name="connsiteX20" fmla="*/ 488378 w 2358032"/>
              <a:gd name="connsiteY20" fmla="*/ 2805877 h 3458125"/>
              <a:gd name="connsiteX21" fmla="*/ 310915 w 2358032"/>
              <a:gd name="connsiteY21" fmla="*/ 2818542 h 3458125"/>
              <a:gd name="connsiteX22" fmla="*/ 561241 w 2358032"/>
              <a:gd name="connsiteY22" fmla="*/ 2491235 h 3458125"/>
              <a:gd name="connsiteX23" fmla="*/ 760829 w 2358032"/>
              <a:gd name="connsiteY23" fmla="*/ 2449883 h 3458125"/>
              <a:gd name="connsiteX24" fmla="*/ 743662 w 2358032"/>
              <a:gd name="connsiteY24" fmla="*/ 2380149 h 3458125"/>
              <a:gd name="connsiteX25" fmla="*/ 244768 w 2358032"/>
              <a:gd name="connsiteY25" fmla="*/ 1904295 h 3458125"/>
              <a:gd name="connsiteX26" fmla="*/ 4056 w 2358032"/>
              <a:gd name="connsiteY26" fmla="*/ 1392353 h 3458125"/>
              <a:gd name="connsiteX27" fmla="*/ 99958 w 2358032"/>
              <a:gd name="connsiteY27" fmla="*/ 1013928 h 3458125"/>
              <a:gd name="connsiteX28" fmla="*/ 227601 w 2358032"/>
              <a:gd name="connsiteY28" fmla="*/ 959300 h 3458125"/>
              <a:gd name="connsiteX29" fmla="*/ 298708 w 2358032"/>
              <a:gd name="connsiteY29" fmla="*/ 1040555 h 3458125"/>
              <a:gd name="connsiteX30" fmla="*/ 814770 w 2358032"/>
              <a:gd name="connsiteY30" fmla="*/ 1942595 h 3458125"/>
              <a:gd name="connsiteX31" fmla="*/ 1159472 w 2358032"/>
              <a:gd name="connsiteY31" fmla="*/ 2731337 h 3458125"/>
              <a:gd name="connsiteX32" fmla="*/ 1239812 w 2358032"/>
              <a:gd name="connsiteY32" fmla="*/ 2886827 h 3458125"/>
              <a:gd name="connsiteX33" fmla="*/ 1119646 w 2358032"/>
              <a:gd name="connsiteY33" fmla="*/ 2367484 h 3458125"/>
              <a:gd name="connsiteX34" fmla="*/ 782345 w 2358032"/>
              <a:gd name="connsiteY34" fmla="*/ 1801220 h 3458125"/>
              <a:gd name="connsiteX35" fmla="*/ 456411 w 2358032"/>
              <a:gd name="connsiteY35" fmla="*/ 990963 h 3458125"/>
              <a:gd name="connsiteX36" fmla="*/ 569939 w 2358032"/>
              <a:gd name="connsiteY36" fmla="*/ 510988 h 3458125"/>
              <a:gd name="connsiteX37" fmla="*/ 744883 w 2358032"/>
              <a:gd name="connsiteY37" fmla="*/ 343139 h 3458125"/>
              <a:gd name="connsiteX38" fmla="*/ 894346 w 2358032"/>
              <a:gd name="connsiteY38" fmla="*/ 434617 h 3458125"/>
              <a:gd name="connsiteX39" fmla="*/ 917922 w 2358032"/>
              <a:gd name="connsiteY39" fmla="*/ 1281648 h 3458125"/>
              <a:gd name="connsiteX40" fmla="*/ 933944 w 2358032"/>
              <a:gd name="connsiteY40" fmla="*/ 1350467 h 3458125"/>
              <a:gd name="connsiteX41" fmla="*/ 970718 w 2358032"/>
              <a:gd name="connsiteY41" fmla="*/ 1417072 h 3458125"/>
              <a:gd name="connsiteX42" fmla="*/ 1002839 w 2358032"/>
              <a:gd name="connsiteY42" fmla="*/ 1323840 h 3458125"/>
              <a:gd name="connsiteX43" fmla="*/ 1124072 w 2358032"/>
              <a:gd name="connsiteY43" fmla="*/ 843789 h 3458125"/>
              <a:gd name="connsiteX44" fmla="*/ 1380577 w 2358032"/>
              <a:gd name="connsiteY44" fmla="*/ 47723 h 3458125"/>
              <a:gd name="connsiteX45" fmla="*/ 1512338 w 2358032"/>
              <a:gd name="connsiteY45" fmla="*/ 3624 h 3458125"/>
              <a:gd name="connsiteX46" fmla="*/ 1576579 w 2358032"/>
              <a:gd name="connsiteY46" fmla="*/ 116923 h 3458125"/>
              <a:gd name="connsiteX47" fmla="*/ 1601681 w 2358032"/>
              <a:gd name="connsiteY47" fmla="*/ 629628 h 3458125"/>
              <a:gd name="connsiteX48" fmla="*/ 1334876 w 2358032"/>
              <a:gd name="connsiteY48" fmla="*/ 1795345 h 3458125"/>
              <a:gd name="connsiteX49" fmla="*/ 1354102 w 2358032"/>
              <a:gd name="connsiteY49" fmla="*/ 1885297 h 345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358032" h="3458125">
                <a:moveTo>
                  <a:pt x="1354102" y="1885297"/>
                </a:moveTo>
                <a:cubicBezTo>
                  <a:pt x="1392479" y="1812054"/>
                  <a:pt x="1398354" y="1742548"/>
                  <a:pt x="1422463" y="1663659"/>
                </a:cubicBezTo>
                <a:cubicBezTo>
                  <a:pt x="1555141" y="1228547"/>
                  <a:pt x="1822556" y="1117079"/>
                  <a:pt x="1965915" y="797859"/>
                </a:cubicBezTo>
                <a:cubicBezTo>
                  <a:pt x="1997043" y="728659"/>
                  <a:pt x="1978656" y="611927"/>
                  <a:pt x="2058003" y="570575"/>
                </a:cubicBezTo>
                <a:cubicBezTo>
                  <a:pt x="2126669" y="534793"/>
                  <a:pt x="2165732" y="529605"/>
                  <a:pt x="2203652" y="610859"/>
                </a:cubicBezTo>
                <a:cubicBezTo>
                  <a:pt x="2239663" y="687917"/>
                  <a:pt x="2249733" y="892618"/>
                  <a:pt x="2232720" y="966701"/>
                </a:cubicBezTo>
                <a:cubicBezTo>
                  <a:pt x="2119498" y="1459111"/>
                  <a:pt x="1672864" y="1836392"/>
                  <a:pt x="1599392" y="2392890"/>
                </a:cubicBezTo>
                <a:cubicBezTo>
                  <a:pt x="1565288" y="2651226"/>
                  <a:pt x="1576427" y="2828079"/>
                  <a:pt x="1525462" y="3068181"/>
                </a:cubicBezTo>
                <a:cubicBezTo>
                  <a:pt x="1519968" y="3093892"/>
                  <a:pt x="1502039" y="3123266"/>
                  <a:pt x="1534541" y="3127462"/>
                </a:cubicBezTo>
                <a:cubicBezTo>
                  <a:pt x="1558268" y="3130514"/>
                  <a:pt x="1551631" y="3088780"/>
                  <a:pt x="1557658" y="3064671"/>
                </a:cubicBezTo>
                <a:cubicBezTo>
                  <a:pt x="1616711" y="2827927"/>
                  <a:pt x="1633801" y="2587672"/>
                  <a:pt x="1711546" y="2346045"/>
                </a:cubicBezTo>
                <a:cubicBezTo>
                  <a:pt x="1745650" y="2240071"/>
                  <a:pt x="1847733" y="2122118"/>
                  <a:pt x="1945773" y="2055054"/>
                </a:cubicBezTo>
                <a:cubicBezTo>
                  <a:pt x="1970035" y="2038422"/>
                  <a:pt x="2012302" y="2017975"/>
                  <a:pt x="2033207" y="2009887"/>
                </a:cubicBezTo>
                <a:cubicBezTo>
                  <a:pt x="2122015" y="1975631"/>
                  <a:pt x="2257287" y="1944960"/>
                  <a:pt x="2321909" y="2020721"/>
                </a:cubicBezTo>
                <a:cubicBezTo>
                  <a:pt x="2386531" y="2096559"/>
                  <a:pt x="2357005" y="2185596"/>
                  <a:pt x="2291925" y="2251286"/>
                </a:cubicBezTo>
                <a:cubicBezTo>
                  <a:pt x="2093862" y="2451333"/>
                  <a:pt x="2009861" y="2717604"/>
                  <a:pt x="1850556" y="2960452"/>
                </a:cubicBezTo>
                <a:cubicBezTo>
                  <a:pt x="1763121" y="3093664"/>
                  <a:pt x="1682554" y="3252739"/>
                  <a:pt x="1571544" y="3379618"/>
                </a:cubicBezTo>
                <a:cubicBezTo>
                  <a:pt x="1493646" y="3468655"/>
                  <a:pt x="1363868" y="3473004"/>
                  <a:pt x="1254155" y="3436916"/>
                </a:cubicBezTo>
                <a:cubicBezTo>
                  <a:pt x="1221424" y="3426159"/>
                  <a:pt x="1216466" y="3396404"/>
                  <a:pt x="1208683" y="3370387"/>
                </a:cubicBezTo>
                <a:cubicBezTo>
                  <a:pt x="1142078" y="3146613"/>
                  <a:pt x="986053" y="3022098"/>
                  <a:pt x="782574" y="2917116"/>
                </a:cubicBezTo>
                <a:cubicBezTo>
                  <a:pt x="692774" y="2870805"/>
                  <a:pt x="597709" y="2813278"/>
                  <a:pt x="488378" y="2805877"/>
                </a:cubicBezTo>
                <a:cubicBezTo>
                  <a:pt x="419484" y="2801223"/>
                  <a:pt x="397130" y="2876832"/>
                  <a:pt x="310915" y="2818542"/>
                </a:cubicBezTo>
                <a:cubicBezTo>
                  <a:pt x="117889" y="2688154"/>
                  <a:pt x="401554" y="2518701"/>
                  <a:pt x="561241" y="2491235"/>
                </a:cubicBezTo>
                <a:cubicBezTo>
                  <a:pt x="586723" y="2486810"/>
                  <a:pt x="730922" y="2475442"/>
                  <a:pt x="760829" y="2449883"/>
                </a:cubicBezTo>
                <a:cubicBezTo>
                  <a:pt x="795162" y="2420509"/>
                  <a:pt x="764186" y="2399299"/>
                  <a:pt x="743662" y="2380149"/>
                </a:cubicBezTo>
                <a:cubicBezTo>
                  <a:pt x="576424" y="2224278"/>
                  <a:pt x="392246" y="2080308"/>
                  <a:pt x="244768" y="1904295"/>
                </a:cubicBezTo>
                <a:cubicBezTo>
                  <a:pt x="119261" y="1754527"/>
                  <a:pt x="27402" y="1591484"/>
                  <a:pt x="4056" y="1392353"/>
                </a:cubicBezTo>
                <a:cubicBezTo>
                  <a:pt x="-11814" y="1256928"/>
                  <a:pt x="18628" y="1127760"/>
                  <a:pt x="99958" y="1013928"/>
                </a:cubicBezTo>
                <a:cubicBezTo>
                  <a:pt x="129333" y="972881"/>
                  <a:pt x="175873" y="950831"/>
                  <a:pt x="227601" y="959300"/>
                </a:cubicBezTo>
                <a:cubicBezTo>
                  <a:pt x="274446" y="967006"/>
                  <a:pt x="289171" y="1000042"/>
                  <a:pt x="298708" y="1040555"/>
                </a:cubicBezTo>
                <a:cubicBezTo>
                  <a:pt x="385990" y="1410053"/>
                  <a:pt x="570854" y="1633980"/>
                  <a:pt x="814770" y="1942595"/>
                </a:cubicBezTo>
                <a:cubicBezTo>
                  <a:pt x="1060441" y="2253499"/>
                  <a:pt x="1053574" y="2378470"/>
                  <a:pt x="1159472" y="2731337"/>
                </a:cubicBezTo>
                <a:cubicBezTo>
                  <a:pt x="1175647" y="2785277"/>
                  <a:pt x="1196018" y="2851502"/>
                  <a:pt x="1239812" y="2886827"/>
                </a:cubicBezTo>
                <a:cubicBezTo>
                  <a:pt x="1204182" y="2721418"/>
                  <a:pt x="1180988" y="2518778"/>
                  <a:pt x="1119646" y="2367484"/>
                </a:cubicBezTo>
                <a:cubicBezTo>
                  <a:pt x="1026643" y="2138216"/>
                  <a:pt x="920439" y="2014618"/>
                  <a:pt x="782345" y="1801220"/>
                </a:cubicBezTo>
                <a:cubicBezTo>
                  <a:pt x="586113" y="1497869"/>
                  <a:pt x="468007" y="1393268"/>
                  <a:pt x="456411" y="990963"/>
                </a:cubicBezTo>
                <a:cubicBezTo>
                  <a:pt x="450765" y="796028"/>
                  <a:pt x="474493" y="665029"/>
                  <a:pt x="569939" y="510988"/>
                </a:cubicBezTo>
                <a:cubicBezTo>
                  <a:pt x="616173" y="436372"/>
                  <a:pt x="671106" y="382889"/>
                  <a:pt x="744883" y="343139"/>
                </a:cubicBezTo>
                <a:cubicBezTo>
                  <a:pt x="844526" y="289427"/>
                  <a:pt x="907317" y="310484"/>
                  <a:pt x="894346" y="434617"/>
                </a:cubicBezTo>
                <a:cubicBezTo>
                  <a:pt x="864439" y="721259"/>
                  <a:pt x="857572" y="995693"/>
                  <a:pt x="917922" y="1281648"/>
                </a:cubicBezTo>
                <a:cubicBezTo>
                  <a:pt x="922499" y="1303240"/>
                  <a:pt x="925169" y="1328417"/>
                  <a:pt x="933944" y="1350467"/>
                </a:cubicBezTo>
                <a:cubicBezTo>
                  <a:pt x="942718" y="1372592"/>
                  <a:pt x="937224" y="1413410"/>
                  <a:pt x="970718" y="1417072"/>
                </a:cubicBezTo>
                <a:cubicBezTo>
                  <a:pt x="994751" y="1419666"/>
                  <a:pt x="998032" y="1349322"/>
                  <a:pt x="1002839" y="1323840"/>
                </a:cubicBezTo>
                <a:cubicBezTo>
                  <a:pt x="1030838" y="1174377"/>
                  <a:pt x="1071657" y="980434"/>
                  <a:pt x="1124072" y="843789"/>
                </a:cubicBezTo>
                <a:cubicBezTo>
                  <a:pt x="1225011" y="580570"/>
                  <a:pt x="1269720" y="274931"/>
                  <a:pt x="1380577" y="47723"/>
                </a:cubicBezTo>
                <a:cubicBezTo>
                  <a:pt x="1406059" y="-4463"/>
                  <a:pt x="1461755" y="-3776"/>
                  <a:pt x="1512338" y="3624"/>
                </a:cubicBezTo>
                <a:cubicBezTo>
                  <a:pt x="1560099" y="10643"/>
                  <a:pt x="1563686" y="62143"/>
                  <a:pt x="1576579" y="116923"/>
                </a:cubicBezTo>
                <a:cubicBezTo>
                  <a:pt x="1605496" y="239835"/>
                  <a:pt x="1618847" y="522204"/>
                  <a:pt x="1601681" y="629628"/>
                </a:cubicBezTo>
                <a:cubicBezTo>
                  <a:pt x="1533854" y="1054212"/>
                  <a:pt x="1319464" y="1382205"/>
                  <a:pt x="1334876" y="1795345"/>
                </a:cubicBezTo>
                <a:cubicBezTo>
                  <a:pt x="1335944" y="1825939"/>
                  <a:pt x="1335333" y="1855161"/>
                  <a:pt x="1354102" y="1885297"/>
                </a:cubicBezTo>
                <a:close/>
              </a:path>
            </a:pathLst>
          </a:custGeom>
          <a:solidFill>
            <a:schemeClr val="accent3"/>
          </a:solidFill>
          <a:ln w="2100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BE6F0085-B7F5-4811-A2D7-CDA572E02B30}"/>
              </a:ext>
            </a:extLst>
          </p:cNvPr>
          <p:cNvSpPr/>
          <p:nvPr/>
        </p:nvSpPr>
        <p:spPr>
          <a:xfrm>
            <a:off x="7600750" y="4260011"/>
            <a:ext cx="383407" cy="706986"/>
          </a:xfrm>
          <a:custGeom>
            <a:avLst/>
            <a:gdLst>
              <a:gd name="connsiteX0" fmla="*/ 1877286 w 1890541"/>
              <a:gd name="connsiteY0" fmla="*/ 1761470 h 3486071"/>
              <a:gd name="connsiteX1" fmla="*/ 1814953 w 1890541"/>
              <a:gd name="connsiteY1" fmla="*/ 1787868 h 3486071"/>
              <a:gd name="connsiteX2" fmla="*/ 1580878 w 1890541"/>
              <a:gd name="connsiteY2" fmla="*/ 2117007 h 3486071"/>
              <a:gd name="connsiteX3" fmla="*/ 1362674 w 1890541"/>
              <a:gd name="connsiteY3" fmla="*/ 2425087 h 3486071"/>
              <a:gd name="connsiteX4" fmla="*/ 1194824 w 1890541"/>
              <a:gd name="connsiteY4" fmla="*/ 2773986 h 3486071"/>
              <a:gd name="connsiteX5" fmla="*/ 822502 w 1890541"/>
              <a:gd name="connsiteY5" fmla="*/ 3022251 h 3486071"/>
              <a:gd name="connsiteX6" fmla="*/ 1002636 w 1890541"/>
              <a:gd name="connsiteY6" fmla="*/ 2873857 h 3486071"/>
              <a:gd name="connsiteX7" fmla="*/ 1317965 w 1890541"/>
              <a:gd name="connsiteY7" fmla="*/ 1858518 h 3486071"/>
              <a:gd name="connsiteX8" fmla="*/ 1411426 w 1890541"/>
              <a:gd name="connsiteY8" fmla="*/ 1708750 h 3486071"/>
              <a:gd name="connsiteX9" fmla="*/ 1564551 w 1890541"/>
              <a:gd name="connsiteY9" fmla="*/ 1038953 h 3486071"/>
              <a:gd name="connsiteX10" fmla="*/ 1535178 w 1890541"/>
              <a:gd name="connsiteY10" fmla="*/ 979519 h 3486071"/>
              <a:gd name="connsiteX11" fmla="*/ 1477956 w 1890541"/>
              <a:gd name="connsiteY11" fmla="*/ 1035214 h 3486071"/>
              <a:gd name="connsiteX12" fmla="*/ 1475438 w 1890541"/>
              <a:gd name="connsiteY12" fmla="*/ 1113341 h 3486071"/>
              <a:gd name="connsiteX13" fmla="*/ 1351535 w 1890541"/>
              <a:gd name="connsiteY13" fmla="*/ 1552344 h 3486071"/>
              <a:gd name="connsiteX14" fmla="*/ 1291872 w 1890541"/>
              <a:gd name="connsiteY14" fmla="*/ 1626046 h 3486071"/>
              <a:gd name="connsiteX15" fmla="*/ 1257844 w 1890541"/>
              <a:gd name="connsiteY15" fmla="*/ 1559821 h 3486071"/>
              <a:gd name="connsiteX16" fmla="*/ 1154311 w 1890541"/>
              <a:gd name="connsiteY16" fmla="*/ 983791 h 3486071"/>
              <a:gd name="connsiteX17" fmla="*/ 1083280 w 1890541"/>
              <a:gd name="connsiteY17" fmla="*/ 932444 h 3486071"/>
              <a:gd name="connsiteX18" fmla="*/ 1049939 w 1890541"/>
              <a:gd name="connsiteY18" fmla="*/ 1015072 h 3486071"/>
              <a:gd name="connsiteX19" fmla="*/ 1171020 w 1890541"/>
              <a:gd name="connsiteY19" fmla="*/ 1686395 h 3486071"/>
              <a:gd name="connsiteX20" fmla="*/ 1168273 w 1890541"/>
              <a:gd name="connsiteY20" fmla="*/ 1873929 h 3486071"/>
              <a:gd name="connsiteX21" fmla="*/ 713247 w 1890541"/>
              <a:gd name="connsiteY21" fmla="*/ 2571498 h 3486071"/>
              <a:gd name="connsiteX22" fmla="*/ 938242 w 1890541"/>
              <a:gd name="connsiteY22" fmla="*/ 1203446 h 3486071"/>
              <a:gd name="connsiteX23" fmla="*/ 609409 w 1890541"/>
              <a:gd name="connsiteY23" fmla="*/ 724845 h 3486071"/>
              <a:gd name="connsiteX24" fmla="*/ 537081 w 1890541"/>
              <a:gd name="connsiteY24" fmla="*/ 592548 h 3486071"/>
              <a:gd name="connsiteX25" fmla="*/ 636723 w 1890541"/>
              <a:gd name="connsiteY25" fmla="*/ 93500 h 3486071"/>
              <a:gd name="connsiteX26" fmla="*/ 576984 w 1890541"/>
              <a:gd name="connsiteY26" fmla="*/ 2175 h 3486071"/>
              <a:gd name="connsiteX27" fmla="*/ 538607 w 1890541"/>
              <a:gd name="connsiteY27" fmla="*/ 66568 h 3486071"/>
              <a:gd name="connsiteX28" fmla="*/ 460862 w 1890541"/>
              <a:gd name="connsiteY28" fmla="*/ 535861 h 3486071"/>
              <a:gd name="connsiteX29" fmla="*/ 463456 w 1890541"/>
              <a:gd name="connsiteY29" fmla="*/ 677084 h 3486071"/>
              <a:gd name="connsiteX30" fmla="*/ 514498 w 1890541"/>
              <a:gd name="connsiteY30" fmla="*/ 932216 h 3486071"/>
              <a:gd name="connsiteX31" fmla="*/ 409210 w 1890541"/>
              <a:gd name="connsiteY31" fmla="*/ 2447976 h 3486071"/>
              <a:gd name="connsiteX32" fmla="*/ 461015 w 1890541"/>
              <a:gd name="connsiteY32" fmla="*/ 3010197 h 3486071"/>
              <a:gd name="connsiteX33" fmla="*/ 445069 w 1890541"/>
              <a:gd name="connsiteY33" fmla="*/ 3041249 h 3486071"/>
              <a:gd name="connsiteX34" fmla="*/ 153621 w 1890541"/>
              <a:gd name="connsiteY34" fmla="*/ 2395866 h 3486071"/>
              <a:gd name="connsiteX35" fmla="*/ 205883 w 1890541"/>
              <a:gd name="connsiteY35" fmla="*/ 1819760 h 3486071"/>
              <a:gd name="connsiteX36" fmla="*/ 166286 w 1890541"/>
              <a:gd name="connsiteY36" fmla="*/ 1220536 h 3486071"/>
              <a:gd name="connsiteX37" fmla="*/ 96399 w 1890541"/>
              <a:gd name="connsiteY37" fmla="*/ 1101668 h 3486071"/>
              <a:gd name="connsiteX38" fmla="*/ 12093 w 1890541"/>
              <a:gd name="connsiteY38" fmla="*/ 1088392 h 3486071"/>
              <a:gd name="connsiteX39" fmla="*/ 22622 w 1890541"/>
              <a:gd name="connsiteY39" fmla="*/ 1150344 h 3486071"/>
              <a:gd name="connsiteX40" fmla="*/ 105097 w 1890541"/>
              <a:gd name="connsiteY40" fmla="*/ 1405476 h 3486071"/>
              <a:gd name="connsiteX41" fmla="*/ 51385 w 1890541"/>
              <a:gd name="connsiteY41" fmla="*/ 2106630 h 3486071"/>
              <a:gd name="connsiteX42" fmla="*/ 510225 w 1890541"/>
              <a:gd name="connsiteY42" fmla="*/ 3334452 h 3486071"/>
              <a:gd name="connsiteX43" fmla="*/ 549899 w 1890541"/>
              <a:gd name="connsiteY43" fmla="*/ 3450650 h 3486071"/>
              <a:gd name="connsiteX44" fmla="*/ 657857 w 1890541"/>
              <a:gd name="connsiteY44" fmla="*/ 3482694 h 3486071"/>
              <a:gd name="connsiteX45" fmla="*/ 689901 w 1890541"/>
              <a:gd name="connsiteY45" fmla="*/ 3424786 h 3486071"/>
              <a:gd name="connsiteX46" fmla="*/ 749869 w 1890541"/>
              <a:gd name="connsiteY46" fmla="*/ 3198265 h 3486071"/>
              <a:gd name="connsiteX47" fmla="*/ 1175216 w 1890541"/>
              <a:gd name="connsiteY47" fmla="*/ 2887437 h 3486071"/>
              <a:gd name="connsiteX48" fmla="*/ 1422565 w 1890541"/>
              <a:gd name="connsiteY48" fmla="*/ 2513132 h 3486071"/>
              <a:gd name="connsiteX49" fmla="*/ 1647713 w 1890541"/>
              <a:gd name="connsiteY49" fmla="*/ 2175525 h 3486071"/>
              <a:gd name="connsiteX50" fmla="*/ 1865155 w 1890541"/>
              <a:gd name="connsiteY50" fmla="*/ 1827160 h 3486071"/>
              <a:gd name="connsiteX51" fmla="*/ 1877286 w 1890541"/>
              <a:gd name="connsiteY51" fmla="*/ 1761470 h 3486071"/>
              <a:gd name="connsiteX52" fmla="*/ 537234 w 1890541"/>
              <a:gd name="connsiteY52" fmla="*/ 2700132 h 3486071"/>
              <a:gd name="connsiteX53" fmla="*/ 533038 w 1890541"/>
              <a:gd name="connsiteY53" fmla="*/ 2729353 h 3486071"/>
              <a:gd name="connsiteX54" fmla="*/ 524950 w 1890541"/>
              <a:gd name="connsiteY54" fmla="*/ 2356574 h 3486071"/>
              <a:gd name="connsiteX55" fmla="*/ 696157 w 1890541"/>
              <a:gd name="connsiteY55" fmla="*/ 1217942 h 3486071"/>
              <a:gd name="connsiteX56" fmla="*/ 629017 w 1890541"/>
              <a:gd name="connsiteY56" fmla="*/ 894907 h 3486071"/>
              <a:gd name="connsiteX57" fmla="*/ 783439 w 1890541"/>
              <a:gd name="connsiteY57" fmla="*/ 1109221 h 3486071"/>
              <a:gd name="connsiteX58" fmla="*/ 663579 w 1890541"/>
              <a:gd name="connsiteY58" fmla="*/ 2165836 h 3486071"/>
              <a:gd name="connsiteX59" fmla="*/ 537234 w 1890541"/>
              <a:gd name="connsiteY59" fmla="*/ 2700132 h 3486071"/>
              <a:gd name="connsiteX60" fmla="*/ 690893 w 1890541"/>
              <a:gd name="connsiteY60" fmla="*/ 3007679 h 3486071"/>
              <a:gd name="connsiteX61" fmla="*/ 696920 w 1890541"/>
              <a:gd name="connsiteY61" fmla="*/ 2952212 h 3486071"/>
              <a:gd name="connsiteX62" fmla="*/ 695623 w 1890541"/>
              <a:gd name="connsiteY62" fmla="*/ 2951983 h 3486071"/>
              <a:gd name="connsiteX63" fmla="*/ 696615 w 1890541"/>
              <a:gd name="connsiteY63" fmla="*/ 2951220 h 3486071"/>
              <a:gd name="connsiteX64" fmla="*/ 696081 w 1890541"/>
              <a:gd name="connsiteY64" fmla="*/ 2951373 h 3486071"/>
              <a:gd name="connsiteX65" fmla="*/ 696462 w 1890541"/>
              <a:gd name="connsiteY65" fmla="*/ 2949694 h 3486071"/>
              <a:gd name="connsiteX66" fmla="*/ 696310 w 1890541"/>
              <a:gd name="connsiteY66" fmla="*/ 2951220 h 3486071"/>
              <a:gd name="connsiteX67" fmla="*/ 834633 w 1890541"/>
              <a:gd name="connsiteY67" fmla="*/ 2549449 h 3486071"/>
              <a:gd name="connsiteX68" fmla="*/ 1102430 w 1890541"/>
              <a:gd name="connsiteY68" fmla="*/ 2151568 h 3486071"/>
              <a:gd name="connsiteX69" fmla="*/ 1256928 w 1890541"/>
              <a:gd name="connsiteY69" fmla="*/ 1931685 h 3486071"/>
              <a:gd name="connsiteX70" fmla="*/ 690893 w 1890541"/>
              <a:gd name="connsiteY70" fmla="*/ 3007679 h 348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890541" h="3486071">
                <a:moveTo>
                  <a:pt x="1877286" y="1761470"/>
                </a:moveTo>
                <a:cubicBezTo>
                  <a:pt x="1847073" y="1739497"/>
                  <a:pt x="1828457" y="1770168"/>
                  <a:pt x="1814953" y="1787868"/>
                </a:cubicBezTo>
                <a:cubicBezTo>
                  <a:pt x="1716837" y="1916121"/>
                  <a:pt x="1714243" y="1983032"/>
                  <a:pt x="1580878" y="2117007"/>
                </a:cubicBezTo>
                <a:cubicBezTo>
                  <a:pt x="1482686" y="2215656"/>
                  <a:pt x="1425160" y="2301260"/>
                  <a:pt x="1362674" y="2425087"/>
                </a:cubicBezTo>
                <a:cubicBezTo>
                  <a:pt x="1305757" y="2537852"/>
                  <a:pt x="1281114" y="2667325"/>
                  <a:pt x="1194824" y="2773986"/>
                </a:cubicBezTo>
                <a:cubicBezTo>
                  <a:pt x="1104643" y="2885454"/>
                  <a:pt x="963267" y="2975330"/>
                  <a:pt x="822502" y="3022251"/>
                </a:cubicBezTo>
                <a:cubicBezTo>
                  <a:pt x="875146" y="2945346"/>
                  <a:pt x="945414" y="2957553"/>
                  <a:pt x="1002636" y="2873857"/>
                </a:cubicBezTo>
                <a:cubicBezTo>
                  <a:pt x="1191238" y="2597896"/>
                  <a:pt x="1358859" y="2200931"/>
                  <a:pt x="1317965" y="1858518"/>
                </a:cubicBezTo>
                <a:cubicBezTo>
                  <a:pt x="1309572" y="1788250"/>
                  <a:pt x="1371219" y="1763454"/>
                  <a:pt x="1411426" y="1708750"/>
                </a:cubicBezTo>
                <a:cubicBezTo>
                  <a:pt x="1549826" y="1519995"/>
                  <a:pt x="1559745" y="1270204"/>
                  <a:pt x="1564551" y="1038953"/>
                </a:cubicBezTo>
                <a:cubicBezTo>
                  <a:pt x="1565009" y="1015225"/>
                  <a:pt x="1571647" y="979900"/>
                  <a:pt x="1535178" y="979519"/>
                </a:cubicBezTo>
                <a:cubicBezTo>
                  <a:pt x="1505346" y="979213"/>
                  <a:pt x="1483678" y="1004543"/>
                  <a:pt x="1477956" y="1035214"/>
                </a:cubicBezTo>
                <a:cubicBezTo>
                  <a:pt x="1473226" y="1060392"/>
                  <a:pt x="1476735" y="1086637"/>
                  <a:pt x="1475438" y="1113341"/>
                </a:cubicBezTo>
                <a:cubicBezTo>
                  <a:pt x="1467504" y="1272111"/>
                  <a:pt x="1427448" y="1413105"/>
                  <a:pt x="1351535" y="1552344"/>
                </a:cubicBezTo>
                <a:cubicBezTo>
                  <a:pt x="1336428" y="1580116"/>
                  <a:pt x="1325747" y="1624367"/>
                  <a:pt x="1291872" y="1626046"/>
                </a:cubicBezTo>
                <a:cubicBezTo>
                  <a:pt x="1253724" y="1627953"/>
                  <a:pt x="1264100" y="1585151"/>
                  <a:pt x="1257844" y="1559821"/>
                </a:cubicBezTo>
                <a:cubicBezTo>
                  <a:pt x="1210922" y="1370609"/>
                  <a:pt x="1215500" y="1169494"/>
                  <a:pt x="1154311" y="983791"/>
                </a:cubicBezTo>
                <a:cubicBezTo>
                  <a:pt x="1143401" y="950603"/>
                  <a:pt x="1124480" y="922144"/>
                  <a:pt x="1083280" y="932444"/>
                </a:cubicBezTo>
                <a:cubicBezTo>
                  <a:pt x="1036587" y="944118"/>
                  <a:pt x="1040631" y="975780"/>
                  <a:pt x="1049939" y="1015072"/>
                </a:cubicBezTo>
                <a:cubicBezTo>
                  <a:pt x="1102964" y="1238160"/>
                  <a:pt x="1116163" y="1456899"/>
                  <a:pt x="1171020" y="1686395"/>
                </a:cubicBezTo>
                <a:cubicBezTo>
                  <a:pt x="1185363" y="1746287"/>
                  <a:pt x="1200470" y="1807018"/>
                  <a:pt x="1168273" y="1873929"/>
                </a:cubicBezTo>
                <a:cubicBezTo>
                  <a:pt x="1070997" y="2076112"/>
                  <a:pt x="873468" y="2190860"/>
                  <a:pt x="713247" y="2571498"/>
                </a:cubicBezTo>
                <a:cubicBezTo>
                  <a:pt x="723013" y="2558299"/>
                  <a:pt x="1009884" y="1498022"/>
                  <a:pt x="938242" y="1203446"/>
                </a:cubicBezTo>
                <a:cubicBezTo>
                  <a:pt x="885065" y="984707"/>
                  <a:pt x="755897" y="872095"/>
                  <a:pt x="609409" y="724845"/>
                </a:cubicBezTo>
                <a:cubicBezTo>
                  <a:pt x="572101" y="687307"/>
                  <a:pt x="537539" y="658239"/>
                  <a:pt x="537081" y="592548"/>
                </a:cubicBezTo>
                <a:cubicBezTo>
                  <a:pt x="535784" y="410660"/>
                  <a:pt x="613301" y="264021"/>
                  <a:pt x="636723" y="93500"/>
                </a:cubicBezTo>
                <a:cubicBezTo>
                  <a:pt x="643971" y="40780"/>
                  <a:pt x="621617" y="13848"/>
                  <a:pt x="576984" y="2175"/>
                </a:cubicBezTo>
                <a:cubicBezTo>
                  <a:pt x="532351" y="-9498"/>
                  <a:pt x="546389" y="27810"/>
                  <a:pt x="538607" y="66568"/>
                </a:cubicBezTo>
                <a:cubicBezTo>
                  <a:pt x="501223" y="252805"/>
                  <a:pt x="467729" y="393112"/>
                  <a:pt x="460862" y="535861"/>
                </a:cubicBezTo>
                <a:cubicBezTo>
                  <a:pt x="-242428" y="129588"/>
                  <a:pt x="238232" y="535861"/>
                  <a:pt x="463456" y="677084"/>
                </a:cubicBezTo>
                <a:cubicBezTo>
                  <a:pt x="470170" y="754905"/>
                  <a:pt x="486116" y="837686"/>
                  <a:pt x="514498" y="932216"/>
                </a:cubicBezTo>
                <a:cubicBezTo>
                  <a:pt x="690206" y="1516867"/>
                  <a:pt x="448350" y="1944655"/>
                  <a:pt x="409210" y="2447976"/>
                </a:cubicBezTo>
                <a:cubicBezTo>
                  <a:pt x="390671" y="2687009"/>
                  <a:pt x="373428" y="2875306"/>
                  <a:pt x="461015" y="3010197"/>
                </a:cubicBezTo>
                <a:cubicBezTo>
                  <a:pt x="458802" y="2988529"/>
                  <a:pt x="451325" y="3038807"/>
                  <a:pt x="445069" y="3041249"/>
                </a:cubicBezTo>
                <a:cubicBezTo>
                  <a:pt x="303007" y="2862107"/>
                  <a:pt x="167888" y="2629483"/>
                  <a:pt x="153621" y="2395866"/>
                </a:cubicBezTo>
                <a:cubicBezTo>
                  <a:pt x="141795" y="2202991"/>
                  <a:pt x="180858" y="2012863"/>
                  <a:pt x="205883" y="1819760"/>
                </a:cubicBezTo>
                <a:cubicBezTo>
                  <a:pt x="232053" y="1617195"/>
                  <a:pt x="242200" y="1416844"/>
                  <a:pt x="166286" y="1220536"/>
                </a:cubicBezTo>
                <a:cubicBezTo>
                  <a:pt x="150416" y="1179565"/>
                  <a:pt x="129206" y="1135543"/>
                  <a:pt x="96399" y="1101668"/>
                </a:cubicBezTo>
                <a:cubicBezTo>
                  <a:pt x="74808" y="1079313"/>
                  <a:pt x="40627" y="1067792"/>
                  <a:pt x="12093" y="1088392"/>
                </a:cubicBezTo>
                <a:cubicBezTo>
                  <a:pt x="-16441" y="1108992"/>
                  <a:pt x="13237" y="1130965"/>
                  <a:pt x="22622" y="1150344"/>
                </a:cubicBezTo>
                <a:cubicBezTo>
                  <a:pt x="65271" y="1238236"/>
                  <a:pt x="95026" y="1310564"/>
                  <a:pt x="105097" y="1405476"/>
                </a:cubicBezTo>
                <a:cubicBezTo>
                  <a:pt x="132334" y="1661294"/>
                  <a:pt x="88388" y="1838147"/>
                  <a:pt x="51385" y="2106630"/>
                </a:cubicBezTo>
                <a:cubicBezTo>
                  <a:pt x="-27123" y="2676252"/>
                  <a:pt x="286527" y="2878205"/>
                  <a:pt x="510225" y="3334452"/>
                </a:cubicBezTo>
                <a:cubicBezTo>
                  <a:pt x="522051" y="3374965"/>
                  <a:pt x="531893" y="3418682"/>
                  <a:pt x="549899" y="3450650"/>
                </a:cubicBezTo>
                <a:cubicBezTo>
                  <a:pt x="574466" y="3494214"/>
                  <a:pt x="619099" y="3487195"/>
                  <a:pt x="657857" y="3482694"/>
                </a:cubicBezTo>
                <a:cubicBezTo>
                  <a:pt x="693182" y="3478574"/>
                  <a:pt x="692724" y="3450726"/>
                  <a:pt x="689901" y="3424786"/>
                </a:cubicBezTo>
                <a:cubicBezTo>
                  <a:pt x="680212" y="3335291"/>
                  <a:pt x="706533" y="3273950"/>
                  <a:pt x="749869" y="3198265"/>
                </a:cubicBezTo>
                <a:cubicBezTo>
                  <a:pt x="848748" y="3072835"/>
                  <a:pt x="1046734" y="2992191"/>
                  <a:pt x="1175216" y="2887437"/>
                </a:cubicBezTo>
                <a:cubicBezTo>
                  <a:pt x="1290956" y="2793060"/>
                  <a:pt x="1365039" y="2643750"/>
                  <a:pt x="1422565" y="2513132"/>
                </a:cubicBezTo>
                <a:cubicBezTo>
                  <a:pt x="1484212" y="2373283"/>
                  <a:pt x="1547385" y="2293325"/>
                  <a:pt x="1647713" y="2175525"/>
                </a:cubicBezTo>
                <a:cubicBezTo>
                  <a:pt x="1756053" y="2048264"/>
                  <a:pt x="1779323" y="1961440"/>
                  <a:pt x="1865155" y="1827160"/>
                </a:cubicBezTo>
                <a:cubicBezTo>
                  <a:pt x="1878278" y="1806942"/>
                  <a:pt x="1907575" y="1783443"/>
                  <a:pt x="1877286" y="1761470"/>
                </a:cubicBezTo>
                <a:close/>
                <a:moveTo>
                  <a:pt x="537234" y="2700132"/>
                </a:moveTo>
                <a:cubicBezTo>
                  <a:pt x="533190" y="2714018"/>
                  <a:pt x="533877" y="2718748"/>
                  <a:pt x="533038" y="2729353"/>
                </a:cubicBezTo>
                <a:cubicBezTo>
                  <a:pt x="503817" y="2602398"/>
                  <a:pt x="521593" y="2486047"/>
                  <a:pt x="524950" y="2356574"/>
                </a:cubicBezTo>
                <a:cubicBezTo>
                  <a:pt x="602314" y="2006683"/>
                  <a:pt x="727896" y="1569282"/>
                  <a:pt x="696157" y="1217942"/>
                </a:cubicBezTo>
                <a:cubicBezTo>
                  <a:pt x="684026" y="1083204"/>
                  <a:pt x="646031" y="1020871"/>
                  <a:pt x="629017" y="894907"/>
                </a:cubicBezTo>
                <a:cubicBezTo>
                  <a:pt x="695165" y="968608"/>
                  <a:pt x="742240" y="1015454"/>
                  <a:pt x="783439" y="1109221"/>
                </a:cubicBezTo>
                <a:cubicBezTo>
                  <a:pt x="914209" y="1406315"/>
                  <a:pt x="765357" y="1851880"/>
                  <a:pt x="663579" y="2165836"/>
                </a:cubicBezTo>
                <a:cubicBezTo>
                  <a:pt x="617115" y="2309195"/>
                  <a:pt x="540133" y="2527399"/>
                  <a:pt x="537234" y="2700132"/>
                </a:cubicBezTo>
                <a:close/>
                <a:moveTo>
                  <a:pt x="690893" y="3007679"/>
                </a:moveTo>
                <a:cubicBezTo>
                  <a:pt x="679372" y="2983417"/>
                  <a:pt x="696768" y="2974719"/>
                  <a:pt x="696920" y="2952212"/>
                </a:cubicBezTo>
                <a:cubicBezTo>
                  <a:pt x="696615" y="2952136"/>
                  <a:pt x="695776" y="2952060"/>
                  <a:pt x="695623" y="2951983"/>
                </a:cubicBezTo>
                <a:cubicBezTo>
                  <a:pt x="695471" y="2951907"/>
                  <a:pt x="697149" y="2951220"/>
                  <a:pt x="696615" y="2951220"/>
                </a:cubicBezTo>
                <a:cubicBezTo>
                  <a:pt x="696081" y="2951220"/>
                  <a:pt x="696997" y="2951297"/>
                  <a:pt x="696081" y="2951373"/>
                </a:cubicBezTo>
                <a:cubicBezTo>
                  <a:pt x="695165" y="2951449"/>
                  <a:pt x="696386" y="2949618"/>
                  <a:pt x="696462" y="2949694"/>
                </a:cubicBezTo>
                <a:cubicBezTo>
                  <a:pt x="696615" y="2949771"/>
                  <a:pt x="698599" y="2947940"/>
                  <a:pt x="696310" y="2951220"/>
                </a:cubicBezTo>
                <a:cubicBezTo>
                  <a:pt x="791527" y="2812973"/>
                  <a:pt x="769172" y="2719816"/>
                  <a:pt x="834633" y="2549449"/>
                </a:cubicBezTo>
                <a:cubicBezTo>
                  <a:pt x="874307" y="2446145"/>
                  <a:pt x="1041852" y="2262654"/>
                  <a:pt x="1102430" y="2151568"/>
                </a:cubicBezTo>
                <a:cubicBezTo>
                  <a:pt x="1153930" y="2057115"/>
                  <a:pt x="1208023" y="2015381"/>
                  <a:pt x="1256928" y="1931685"/>
                </a:cubicBezTo>
                <a:cubicBezTo>
                  <a:pt x="1296907" y="2297750"/>
                  <a:pt x="1021328" y="2822281"/>
                  <a:pt x="690893" y="3007679"/>
                </a:cubicBezTo>
                <a:close/>
              </a:path>
            </a:pathLst>
          </a:custGeom>
          <a:solidFill>
            <a:schemeClr val="accent1"/>
          </a:solidFill>
          <a:ln w="6913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F9536AE-6EE3-48EF-BCD4-0CB268FB85FB}"/>
              </a:ext>
            </a:extLst>
          </p:cNvPr>
          <p:cNvSpPr/>
          <p:nvPr/>
        </p:nvSpPr>
        <p:spPr>
          <a:xfrm>
            <a:off x="8393837" y="4104687"/>
            <a:ext cx="434943" cy="732750"/>
          </a:xfrm>
          <a:custGeom>
            <a:avLst/>
            <a:gdLst>
              <a:gd name="connsiteX0" fmla="*/ 1979844 w 2144656"/>
              <a:gd name="connsiteY0" fmla="*/ 1078904 h 3613108"/>
              <a:gd name="connsiteX1" fmla="*/ 2020738 w 2144656"/>
              <a:gd name="connsiteY1" fmla="*/ 854901 h 3613108"/>
              <a:gd name="connsiteX2" fmla="*/ 2049730 w 2144656"/>
              <a:gd name="connsiteY2" fmla="*/ 596717 h 3613108"/>
              <a:gd name="connsiteX3" fmla="*/ 2051714 w 2144656"/>
              <a:gd name="connsiteY3" fmla="*/ 341509 h 3613108"/>
              <a:gd name="connsiteX4" fmla="*/ 2098255 w 2144656"/>
              <a:gd name="connsiteY4" fmla="*/ 265671 h 3613108"/>
              <a:gd name="connsiteX5" fmla="*/ 2144032 w 2144656"/>
              <a:gd name="connsiteY5" fmla="*/ 193648 h 3613108"/>
              <a:gd name="connsiteX6" fmla="*/ 2081927 w 2144656"/>
              <a:gd name="connsiteY6" fmla="*/ 123151 h 3613108"/>
              <a:gd name="connsiteX7" fmla="*/ 2020357 w 2144656"/>
              <a:gd name="connsiteY7" fmla="*/ 65014 h 3613108"/>
              <a:gd name="connsiteX8" fmla="*/ 1948944 w 2144656"/>
              <a:gd name="connsiteY8" fmla="*/ 2223 h 3613108"/>
              <a:gd name="connsiteX9" fmla="*/ 1912780 w 2144656"/>
              <a:gd name="connsiteY9" fmla="*/ 92252 h 3613108"/>
              <a:gd name="connsiteX10" fmla="*/ 1940476 w 2144656"/>
              <a:gd name="connsiteY10" fmla="*/ 340517 h 3613108"/>
              <a:gd name="connsiteX11" fmla="*/ 1903014 w 2144656"/>
              <a:gd name="connsiteY11" fmla="*/ 423984 h 3613108"/>
              <a:gd name="connsiteX12" fmla="*/ 1901870 w 2144656"/>
              <a:gd name="connsiteY12" fmla="*/ 545675 h 3613108"/>
              <a:gd name="connsiteX13" fmla="*/ 1932007 w 2144656"/>
              <a:gd name="connsiteY13" fmla="*/ 606559 h 3613108"/>
              <a:gd name="connsiteX14" fmla="*/ 1898208 w 2144656"/>
              <a:gd name="connsiteY14" fmla="*/ 830257 h 3613108"/>
              <a:gd name="connsiteX15" fmla="*/ 1863570 w 2144656"/>
              <a:gd name="connsiteY15" fmla="*/ 1069291 h 3613108"/>
              <a:gd name="connsiteX16" fmla="*/ 1819089 w 2144656"/>
              <a:gd name="connsiteY16" fmla="*/ 1327932 h 3613108"/>
              <a:gd name="connsiteX17" fmla="*/ 1775372 w 2144656"/>
              <a:gd name="connsiteY17" fmla="*/ 1384467 h 3613108"/>
              <a:gd name="connsiteX18" fmla="*/ 1730434 w 2144656"/>
              <a:gd name="connsiteY18" fmla="*/ 1514093 h 3613108"/>
              <a:gd name="connsiteX19" fmla="*/ 1729290 w 2144656"/>
              <a:gd name="connsiteY19" fmla="*/ 1575816 h 3613108"/>
              <a:gd name="connsiteX20" fmla="*/ 1572274 w 2144656"/>
              <a:gd name="connsiteY20" fmla="*/ 1844909 h 3613108"/>
              <a:gd name="connsiteX21" fmla="*/ 1511390 w 2144656"/>
              <a:gd name="connsiteY21" fmla="*/ 1876343 h 3613108"/>
              <a:gd name="connsiteX22" fmla="*/ 1417394 w 2144656"/>
              <a:gd name="connsiteY22" fmla="*/ 2012988 h 3613108"/>
              <a:gd name="connsiteX23" fmla="*/ 1420522 w 2144656"/>
              <a:gd name="connsiteY23" fmla="*/ 2074558 h 3613108"/>
              <a:gd name="connsiteX24" fmla="*/ 1279605 w 2144656"/>
              <a:gd name="connsiteY24" fmla="*/ 2339456 h 3613108"/>
              <a:gd name="connsiteX25" fmla="*/ 1221774 w 2144656"/>
              <a:gd name="connsiteY25" fmla="*/ 1988803 h 3613108"/>
              <a:gd name="connsiteX26" fmla="*/ 1258471 w 2144656"/>
              <a:gd name="connsiteY26" fmla="*/ 1842468 h 3613108"/>
              <a:gd name="connsiteX27" fmla="*/ 1404730 w 2144656"/>
              <a:gd name="connsiteY27" fmla="*/ 1496392 h 3613108"/>
              <a:gd name="connsiteX28" fmla="*/ 1481864 w 2144656"/>
              <a:gd name="connsiteY28" fmla="*/ 1406669 h 3613108"/>
              <a:gd name="connsiteX29" fmla="*/ 1506737 w 2144656"/>
              <a:gd name="connsiteY29" fmla="*/ 1291768 h 3613108"/>
              <a:gd name="connsiteX30" fmla="*/ 1462714 w 2144656"/>
              <a:gd name="connsiteY30" fmla="*/ 1145281 h 3613108"/>
              <a:gd name="connsiteX31" fmla="*/ 1471030 w 2144656"/>
              <a:gd name="connsiteY31" fmla="*/ 930891 h 3613108"/>
              <a:gd name="connsiteX32" fmla="*/ 1518410 w 2144656"/>
              <a:gd name="connsiteY32" fmla="*/ 827968 h 3613108"/>
              <a:gd name="connsiteX33" fmla="*/ 1529396 w 2144656"/>
              <a:gd name="connsiteY33" fmla="*/ 713601 h 3613108"/>
              <a:gd name="connsiteX34" fmla="*/ 1435934 w 2144656"/>
              <a:gd name="connsiteY34" fmla="*/ 552847 h 3613108"/>
              <a:gd name="connsiteX35" fmla="*/ 1377111 w 2144656"/>
              <a:gd name="connsiteY35" fmla="*/ 483952 h 3613108"/>
              <a:gd name="connsiteX36" fmla="*/ 1328282 w 2144656"/>
              <a:gd name="connsiteY36" fmla="*/ 566580 h 3613108"/>
              <a:gd name="connsiteX37" fmla="*/ 1355748 w 2144656"/>
              <a:gd name="connsiteY37" fmla="*/ 833004 h 3613108"/>
              <a:gd name="connsiteX38" fmla="*/ 1318135 w 2144656"/>
              <a:gd name="connsiteY38" fmla="*/ 933714 h 3613108"/>
              <a:gd name="connsiteX39" fmla="*/ 1323169 w 2144656"/>
              <a:gd name="connsiteY39" fmla="*/ 1067994 h 3613108"/>
              <a:gd name="connsiteX40" fmla="*/ 1355977 w 2144656"/>
              <a:gd name="connsiteY40" fmla="*/ 1117204 h 3613108"/>
              <a:gd name="connsiteX41" fmla="*/ 1314395 w 2144656"/>
              <a:gd name="connsiteY41" fmla="*/ 1403388 h 3613108"/>
              <a:gd name="connsiteX42" fmla="*/ 1267093 w 2144656"/>
              <a:gd name="connsiteY42" fmla="*/ 1455727 h 3613108"/>
              <a:gd name="connsiteX43" fmla="*/ 1215670 w 2144656"/>
              <a:gd name="connsiteY43" fmla="*/ 1568033 h 3613108"/>
              <a:gd name="connsiteX44" fmla="*/ 1212770 w 2144656"/>
              <a:gd name="connsiteY44" fmla="*/ 1654247 h 3613108"/>
              <a:gd name="connsiteX45" fmla="*/ 1177064 w 2144656"/>
              <a:gd name="connsiteY45" fmla="*/ 1607020 h 3613108"/>
              <a:gd name="connsiteX46" fmla="*/ 1126633 w 2144656"/>
              <a:gd name="connsiteY46" fmla="*/ 1197314 h 3613108"/>
              <a:gd name="connsiteX47" fmla="*/ 1160126 w 2144656"/>
              <a:gd name="connsiteY47" fmla="*/ 1134523 h 3613108"/>
              <a:gd name="connsiteX48" fmla="*/ 1150284 w 2144656"/>
              <a:gd name="connsiteY48" fmla="*/ 971175 h 3613108"/>
              <a:gd name="connsiteX49" fmla="*/ 1095123 w 2144656"/>
              <a:gd name="connsiteY49" fmla="*/ 863751 h 3613108"/>
              <a:gd name="connsiteX50" fmla="*/ 1081008 w 2144656"/>
              <a:gd name="connsiteY50" fmla="*/ 719324 h 3613108"/>
              <a:gd name="connsiteX51" fmla="*/ 1126557 w 2144656"/>
              <a:gd name="connsiteY51" fmla="*/ 596259 h 3613108"/>
              <a:gd name="connsiteX52" fmla="*/ 1127853 w 2144656"/>
              <a:gd name="connsiteY52" fmla="*/ 461064 h 3613108"/>
              <a:gd name="connsiteX53" fmla="*/ 1075134 w 2144656"/>
              <a:gd name="connsiteY53" fmla="*/ 371417 h 3613108"/>
              <a:gd name="connsiteX54" fmla="*/ 1017149 w 2144656"/>
              <a:gd name="connsiteY54" fmla="*/ 312288 h 3613108"/>
              <a:gd name="connsiteX55" fmla="*/ 968091 w 2144656"/>
              <a:gd name="connsiteY55" fmla="*/ 373171 h 3613108"/>
              <a:gd name="connsiteX56" fmla="*/ 969006 w 2144656"/>
              <a:gd name="connsiteY56" fmla="*/ 556662 h 3613108"/>
              <a:gd name="connsiteX57" fmla="*/ 920330 w 2144656"/>
              <a:gd name="connsiteY57" fmla="*/ 696893 h 3613108"/>
              <a:gd name="connsiteX58" fmla="*/ 921932 w 2144656"/>
              <a:gd name="connsiteY58" fmla="*/ 819957 h 3613108"/>
              <a:gd name="connsiteX59" fmla="*/ 994642 w 2144656"/>
              <a:gd name="connsiteY59" fmla="*/ 1005889 h 3613108"/>
              <a:gd name="connsiteX60" fmla="*/ 1012724 w 2144656"/>
              <a:gd name="connsiteY60" fmla="*/ 1230655 h 3613108"/>
              <a:gd name="connsiteX61" fmla="*/ 1058806 w 2144656"/>
              <a:gd name="connsiteY61" fmla="*/ 1565211 h 3613108"/>
              <a:gd name="connsiteX62" fmla="*/ 1102905 w 2144656"/>
              <a:gd name="connsiteY62" fmla="*/ 1835906 h 3613108"/>
              <a:gd name="connsiteX63" fmla="*/ 1045150 w 2144656"/>
              <a:gd name="connsiteY63" fmla="*/ 1939592 h 3613108"/>
              <a:gd name="connsiteX64" fmla="*/ 961911 w 2144656"/>
              <a:gd name="connsiteY64" fmla="*/ 2106984 h 3613108"/>
              <a:gd name="connsiteX65" fmla="*/ 978162 w 2144656"/>
              <a:gd name="connsiteY65" fmla="*/ 2163977 h 3613108"/>
              <a:gd name="connsiteX66" fmla="*/ 892940 w 2144656"/>
              <a:gd name="connsiteY66" fmla="*/ 2592146 h 3613108"/>
              <a:gd name="connsiteX67" fmla="*/ 690681 w 2144656"/>
              <a:gd name="connsiteY67" fmla="*/ 2178091 h 3613108"/>
              <a:gd name="connsiteX68" fmla="*/ 730355 w 2144656"/>
              <a:gd name="connsiteY68" fmla="*/ 1934328 h 3613108"/>
              <a:gd name="connsiteX69" fmla="*/ 743554 w 2144656"/>
              <a:gd name="connsiteY69" fmla="*/ 1833465 h 3613108"/>
              <a:gd name="connsiteX70" fmla="*/ 698845 w 2144656"/>
              <a:gd name="connsiteY70" fmla="*/ 1684994 h 3613108"/>
              <a:gd name="connsiteX71" fmla="*/ 711586 w 2144656"/>
              <a:gd name="connsiteY71" fmla="*/ 1373175 h 3613108"/>
              <a:gd name="connsiteX72" fmla="*/ 784982 w 2144656"/>
              <a:gd name="connsiteY72" fmla="*/ 1285283 h 3613108"/>
              <a:gd name="connsiteX73" fmla="*/ 773156 w 2144656"/>
              <a:gd name="connsiteY73" fmla="*/ 1155962 h 3613108"/>
              <a:gd name="connsiteX74" fmla="*/ 728447 w 2144656"/>
              <a:gd name="connsiteY74" fmla="*/ 1084855 h 3613108"/>
              <a:gd name="connsiteX75" fmla="*/ 688926 w 2144656"/>
              <a:gd name="connsiteY75" fmla="*/ 755106 h 3613108"/>
              <a:gd name="connsiteX76" fmla="*/ 722344 w 2144656"/>
              <a:gd name="connsiteY76" fmla="*/ 655693 h 3613108"/>
              <a:gd name="connsiteX77" fmla="*/ 699455 w 2144656"/>
              <a:gd name="connsiteY77" fmla="*/ 527212 h 3613108"/>
              <a:gd name="connsiteX78" fmla="*/ 646048 w 2144656"/>
              <a:gd name="connsiteY78" fmla="*/ 455723 h 3613108"/>
              <a:gd name="connsiteX79" fmla="*/ 585394 w 2144656"/>
              <a:gd name="connsiteY79" fmla="*/ 161757 h 3613108"/>
              <a:gd name="connsiteX80" fmla="*/ 513218 w 2144656"/>
              <a:gd name="connsiteY80" fmla="*/ 89505 h 3613108"/>
              <a:gd name="connsiteX81" fmla="*/ 478809 w 2144656"/>
              <a:gd name="connsiteY81" fmla="*/ 184874 h 3613108"/>
              <a:gd name="connsiteX82" fmla="*/ 456683 w 2144656"/>
              <a:gd name="connsiteY82" fmla="*/ 308397 h 3613108"/>
              <a:gd name="connsiteX83" fmla="*/ 480335 w 2144656"/>
              <a:gd name="connsiteY83" fmla="*/ 412158 h 3613108"/>
              <a:gd name="connsiteX84" fmla="*/ 545186 w 2144656"/>
              <a:gd name="connsiteY84" fmla="*/ 516607 h 3613108"/>
              <a:gd name="connsiteX85" fmla="*/ 586233 w 2144656"/>
              <a:gd name="connsiteY85" fmla="*/ 798900 h 3613108"/>
              <a:gd name="connsiteX86" fmla="*/ 548695 w 2144656"/>
              <a:gd name="connsiteY86" fmla="*/ 912656 h 3613108"/>
              <a:gd name="connsiteX87" fmla="*/ 558614 w 2144656"/>
              <a:gd name="connsiteY87" fmla="*/ 1021911 h 3613108"/>
              <a:gd name="connsiteX88" fmla="*/ 620947 w 2144656"/>
              <a:gd name="connsiteY88" fmla="*/ 1132310 h 3613108"/>
              <a:gd name="connsiteX89" fmla="*/ 600118 w 2144656"/>
              <a:gd name="connsiteY89" fmla="*/ 1416206 h 3613108"/>
              <a:gd name="connsiteX90" fmla="*/ 571431 w 2144656"/>
              <a:gd name="connsiteY90" fmla="*/ 1479989 h 3613108"/>
              <a:gd name="connsiteX91" fmla="*/ 574178 w 2144656"/>
              <a:gd name="connsiteY91" fmla="*/ 1627544 h 3613108"/>
              <a:gd name="connsiteX92" fmla="*/ 574102 w 2144656"/>
              <a:gd name="connsiteY92" fmla="*/ 1874207 h 3613108"/>
              <a:gd name="connsiteX93" fmla="*/ 520619 w 2144656"/>
              <a:gd name="connsiteY93" fmla="*/ 1885422 h 3613108"/>
              <a:gd name="connsiteX94" fmla="*/ 504368 w 2144656"/>
              <a:gd name="connsiteY94" fmla="*/ 1833465 h 3613108"/>
              <a:gd name="connsiteX95" fmla="*/ 500400 w 2144656"/>
              <a:gd name="connsiteY95" fmla="*/ 1709256 h 3613108"/>
              <a:gd name="connsiteX96" fmla="*/ 340943 w 2144656"/>
              <a:gd name="connsiteY96" fmla="*/ 1565516 h 3613108"/>
              <a:gd name="connsiteX97" fmla="*/ 309662 w 2144656"/>
              <a:gd name="connsiteY97" fmla="*/ 1337621 h 3613108"/>
              <a:gd name="connsiteX98" fmla="*/ 273803 w 2144656"/>
              <a:gd name="connsiteY98" fmla="*/ 1243015 h 3613108"/>
              <a:gd name="connsiteX99" fmla="*/ 203306 w 2144656"/>
              <a:gd name="connsiteY99" fmla="*/ 1116136 h 3613108"/>
              <a:gd name="connsiteX100" fmla="*/ 170194 w 2144656"/>
              <a:gd name="connsiteY100" fmla="*/ 901975 h 3613108"/>
              <a:gd name="connsiteX101" fmla="*/ 205748 w 2144656"/>
              <a:gd name="connsiteY101" fmla="*/ 767619 h 3613108"/>
              <a:gd name="connsiteX102" fmla="*/ 198500 w 2144656"/>
              <a:gd name="connsiteY102" fmla="*/ 644936 h 3613108"/>
              <a:gd name="connsiteX103" fmla="*/ 153256 w 2144656"/>
              <a:gd name="connsiteY103" fmla="*/ 548422 h 3613108"/>
              <a:gd name="connsiteX104" fmla="*/ 95501 w 2144656"/>
              <a:gd name="connsiteY104" fmla="*/ 480977 h 3613108"/>
              <a:gd name="connsiteX105" fmla="*/ 40873 w 2144656"/>
              <a:gd name="connsiteY105" fmla="*/ 554297 h 3613108"/>
              <a:gd name="connsiteX106" fmla="*/ 49037 w 2144656"/>
              <a:gd name="connsiteY106" fmla="*/ 754420 h 3613108"/>
              <a:gd name="connsiteX107" fmla="*/ 13788 w 2144656"/>
              <a:gd name="connsiteY107" fmla="*/ 963240 h 3613108"/>
              <a:gd name="connsiteX108" fmla="*/ 29276 w 2144656"/>
              <a:gd name="connsiteY108" fmla="*/ 1060364 h 3613108"/>
              <a:gd name="connsiteX109" fmla="*/ 112667 w 2144656"/>
              <a:gd name="connsiteY109" fmla="*/ 1226688 h 3613108"/>
              <a:gd name="connsiteX110" fmla="*/ 177976 w 2144656"/>
              <a:gd name="connsiteY110" fmla="*/ 1457024 h 3613108"/>
              <a:gd name="connsiteX111" fmla="*/ 168210 w 2144656"/>
              <a:gd name="connsiteY111" fmla="*/ 1564677 h 3613108"/>
              <a:gd name="connsiteX112" fmla="*/ 201170 w 2144656"/>
              <a:gd name="connsiteY112" fmla="*/ 1683926 h 3613108"/>
              <a:gd name="connsiteX113" fmla="*/ 361390 w 2144656"/>
              <a:gd name="connsiteY113" fmla="*/ 1839035 h 3613108"/>
              <a:gd name="connsiteX114" fmla="*/ 383592 w 2144656"/>
              <a:gd name="connsiteY114" fmla="*/ 1997500 h 3613108"/>
              <a:gd name="connsiteX115" fmla="*/ 458819 w 2144656"/>
              <a:gd name="connsiteY115" fmla="*/ 2114308 h 3613108"/>
              <a:gd name="connsiteX116" fmla="*/ 554646 w 2144656"/>
              <a:gd name="connsiteY116" fmla="*/ 2180228 h 3613108"/>
              <a:gd name="connsiteX117" fmla="*/ 523976 w 2144656"/>
              <a:gd name="connsiteY117" fmla="*/ 2439784 h 3613108"/>
              <a:gd name="connsiteX118" fmla="*/ 520237 w 2144656"/>
              <a:gd name="connsiteY118" fmla="*/ 2560713 h 3613108"/>
              <a:gd name="connsiteX119" fmla="*/ 586690 w 2144656"/>
              <a:gd name="connsiteY119" fmla="*/ 2696595 h 3613108"/>
              <a:gd name="connsiteX120" fmla="*/ 640021 w 2144656"/>
              <a:gd name="connsiteY120" fmla="*/ 2949590 h 3613108"/>
              <a:gd name="connsiteX121" fmla="*/ 629873 w 2144656"/>
              <a:gd name="connsiteY121" fmla="*/ 3045951 h 3613108"/>
              <a:gd name="connsiteX122" fmla="*/ 656425 w 2144656"/>
              <a:gd name="connsiteY122" fmla="*/ 3158411 h 3613108"/>
              <a:gd name="connsiteX123" fmla="*/ 779031 w 2144656"/>
              <a:gd name="connsiteY123" fmla="*/ 3275295 h 3613108"/>
              <a:gd name="connsiteX124" fmla="*/ 954587 w 2144656"/>
              <a:gd name="connsiteY124" fmla="*/ 3532487 h 3613108"/>
              <a:gd name="connsiteX125" fmla="*/ 1249544 w 2144656"/>
              <a:gd name="connsiteY125" fmla="*/ 3554536 h 3613108"/>
              <a:gd name="connsiteX126" fmla="*/ 1661235 w 2144656"/>
              <a:gd name="connsiteY126" fmla="*/ 2922963 h 3613108"/>
              <a:gd name="connsiteX127" fmla="*/ 1741955 w 2144656"/>
              <a:gd name="connsiteY127" fmla="*/ 2809207 h 3613108"/>
              <a:gd name="connsiteX128" fmla="*/ 1779797 w 2144656"/>
              <a:gd name="connsiteY128" fmla="*/ 2680268 h 3613108"/>
              <a:gd name="connsiteX129" fmla="*/ 1772778 w 2144656"/>
              <a:gd name="connsiteY129" fmla="*/ 2502881 h 3613108"/>
              <a:gd name="connsiteX130" fmla="*/ 1859221 w 2144656"/>
              <a:gd name="connsiteY130" fmla="*/ 2219596 h 3613108"/>
              <a:gd name="connsiteX131" fmla="*/ 1837859 w 2144656"/>
              <a:gd name="connsiteY131" fmla="*/ 2116979 h 3613108"/>
              <a:gd name="connsiteX132" fmla="*/ 1754926 w 2144656"/>
              <a:gd name="connsiteY132" fmla="*/ 2177176 h 3613108"/>
              <a:gd name="connsiteX133" fmla="*/ 1735241 w 2144656"/>
              <a:gd name="connsiteY133" fmla="*/ 2235542 h 3613108"/>
              <a:gd name="connsiteX134" fmla="*/ 1667186 w 2144656"/>
              <a:gd name="connsiteY134" fmla="*/ 2339075 h 3613108"/>
              <a:gd name="connsiteX135" fmla="*/ 1620569 w 2144656"/>
              <a:gd name="connsiteY135" fmla="*/ 2487317 h 3613108"/>
              <a:gd name="connsiteX136" fmla="*/ 1626596 w 2144656"/>
              <a:gd name="connsiteY136" fmla="*/ 2639526 h 3613108"/>
              <a:gd name="connsiteX137" fmla="*/ 1565331 w 2144656"/>
              <a:gd name="connsiteY137" fmla="*/ 2855671 h 3613108"/>
              <a:gd name="connsiteX138" fmla="*/ 1466986 w 2144656"/>
              <a:gd name="connsiteY138" fmla="*/ 3103936 h 3613108"/>
              <a:gd name="connsiteX139" fmla="*/ 1426703 w 2144656"/>
              <a:gd name="connsiteY139" fmla="*/ 2901906 h 3613108"/>
              <a:gd name="connsiteX140" fmla="*/ 1367497 w 2144656"/>
              <a:gd name="connsiteY140" fmla="*/ 2516233 h 3613108"/>
              <a:gd name="connsiteX141" fmla="*/ 1432349 w 2144656"/>
              <a:gd name="connsiteY141" fmla="*/ 2407206 h 3613108"/>
              <a:gd name="connsiteX142" fmla="*/ 1494529 w 2144656"/>
              <a:gd name="connsiteY142" fmla="*/ 2300927 h 3613108"/>
              <a:gd name="connsiteX143" fmla="*/ 1526115 w 2144656"/>
              <a:gd name="connsiteY143" fmla="*/ 2122167 h 3613108"/>
              <a:gd name="connsiteX144" fmla="*/ 1661158 w 2144656"/>
              <a:gd name="connsiteY144" fmla="*/ 1912660 h 3613108"/>
              <a:gd name="connsiteX145" fmla="*/ 1760495 w 2144656"/>
              <a:gd name="connsiteY145" fmla="*/ 1839264 h 3613108"/>
              <a:gd name="connsiteX146" fmla="*/ 1834120 w 2144656"/>
              <a:gd name="connsiteY146" fmla="*/ 1741834 h 3613108"/>
              <a:gd name="connsiteX147" fmla="*/ 1856856 w 2144656"/>
              <a:gd name="connsiteY147" fmla="*/ 1564677 h 3613108"/>
              <a:gd name="connsiteX148" fmla="*/ 1927582 w 2144656"/>
              <a:gd name="connsiteY148" fmla="*/ 1352270 h 3613108"/>
              <a:gd name="connsiteX149" fmla="*/ 1981828 w 2144656"/>
              <a:gd name="connsiteY149" fmla="*/ 1275746 h 3613108"/>
              <a:gd name="connsiteX150" fmla="*/ 2004945 w 2144656"/>
              <a:gd name="connsiteY150" fmla="*/ 1149553 h 3613108"/>
              <a:gd name="connsiteX151" fmla="*/ 1979844 w 2144656"/>
              <a:gd name="connsiteY151" fmla="*/ 1078904 h 3613108"/>
              <a:gd name="connsiteX152" fmla="*/ 688316 w 2144656"/>
              <a:gd name="connsiteY152" fmla="*/ 2558653 h 3613108"/>
              <a:gd name="connsiteX153" fmla="*/ 998762 w 2144656"/>
              <a:gd name="connsiteY153" fmla="*/ 3281170 h 3613108"/>
              <a:gd name="connsiteX154" fmla="*/ 688316 w 2144656"/>
              <a:gd name="connsiteY154" fmla="*/ 2558653 h 3613108"/>
              <a:gd name="connsiteX155" fmla="*/ 1126099 w 2144656"/>
              <a:gd name="connsiteY155" fmla="*/ 3002921 h 3613108"/>
              <a:gd name="connsiteX156" fmla="*/ 1083755 w 2144656"/>
              <a:gd name="connsiteY156" fmla="*/ 2811724 h 3613108"/>
              <a:gd name="connsiteX157" fmla="*/ 1046751 w 2144656"/>
              <a:gd name="connsiteY157" fmla="*/ 2686982 h 3613108"/>
              <a:gd name="connsiteX158" fmla="*/ 987699 w 2144656"/>
              <a:gd name="connsiteY158" fmla="*/ 2555601 h 3613108"/>
              <a:gd name="connsiteX159" fmla="*/ 1057433 w 2144656"/>
              <a:gd name="connsiteY159" fmla="*/ 2436962 h 3613108"/>
              <a:gd name="connsiteX160" fmla="*/ 1100235 w 2144656"/>
              <a:gd name="connsiteY160" fmla="*/ 2306649 h 3613108"/>
              <a:gd name="connsiteX161" fmla="*/ 1139679 w 2144656"/>
              <a:gd name="connsiteY161" fmla="*/ 2114461 h 3613108"/>
              <a:gd name="connsiteX162" fmla="*/ 1223681 w 2144656"/>
              <a:gd name="connsiteY162" fmla="*/ 2449092 h 3613108"/>
              <a:gd name="connsiteX163" fmla="*/ 1223375 w 2144656"/>
              <a:gd name="connsiteY163" fmla="*/ 2520963 h 3613108"/>
              <a:gd name="connsiteX164" fmla="*/ 1126099 w 2144656"/>
              <a:gd name="connsiteY164" fmla="*/ 3002921 h 3613108"/>
              <a:gd name="connsiteX165" fmla="*/ 1230776 w 2144656"/>
              <a:gd name="connsiteY165" fmla="*/ 3312756 h 3613108"/>
              <a:gd name="connsiteX166" fmla="*/ 1304783 w 2144656"/>
              <a:gd name="connsiteY166" fmla="*/ 2698197 h 3613108"/>
              <a:gd name="connsiteX167" fmla="*/ 1230776 w 2144656"/>
              <a:gd name="connsiteY167" fmla="*/ 3312756 h 361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2144656" h="3613108">
                <a:moveTo>
                  <a:pt x="1979844" y="1078904"/>
                </a:moveTo>
                <a:cubicBezTo>
                  <a:pt x="1989609" y="1003982"/>
                  <a:pt x="1984804" y="920209"/>
                  <a:pt x="2020738" y="854901"/>
                </a:cubicBezTo>
                <a:cubicBezTo>
                  <a:pt x="2073230" y="759379"/>
                  <a:pt x="2080325" y="701852"/>
                  <a:pt x="2049730" y="596717"/>
                </a:cubicBezTo>
                <a:cubicBezTo>
                  <a:pt x="2026384" y="516378"/>
                  <a:pt x="2047518" y="427952"/>
                  <a:pt x="2051714" y="341509"/>
                </a:cubicBezTo>
                <a:cubicBezTo>
                  <a:pt x="2053393" y="306642"/>
                  <a:pt x="2057589" y="280930"/>
                  <a:pt x="2098255" y="265671"/>
                </a:cubicBezTo>
                <a:cubicBezTo>
                  <a:pt x="2126713" y="254990"/>
                  <a:pt x="2148686" y="229584"/>
                  <a:pt x="2144032" y="193648"/>
                </a:cubicBezTo>
                <a:cubicBezTo>
                  <a:pt x="2139377" y="157637"/>
                  <a:pt x="2118472" y="131239"/>
                  <a:pt x="2081927" y="123151"/>
                </a:cubicBezTo>
                <a:cubicBezTo>
                  <a:pt x="2045382" y="115064"/>
                  <a:pt x="2029207" y="102704"/>
                  <a:pt x="2020357" y="65014"/>
                </a:cubicBezTo>
                <a:cubicBezTo>
                  <a:pt x="2011507" y="27324"/>
                  <a:pt x="1994264" y="-9526"/>
                  <a:pt x="1948944" y="2223"/>
                </a:cubicBezTo>
                <a:cubicBezTo>
                  <a:pt x="1903625" y="13973"/>
                  <a:pt x="1907211" y="55172"/>
                  <a:pt x="1912780" y="92252"/>
                </a:cubicBezTo>
                <a:cubicBezTo>
                  <a:pt x="1925522" y="176787"/>
                  <a:pt x="1940017" y="254685"/>
                  <a:pt x="1940476" y="340517"/>
                </a:cubicBezTo>
                <a:cubicBezTo>
                  <a:pt x="1940628" y="376223"/>
                  <a:pt x="1933761" y="398959"/>
                  <a:pt x="1903014" y="423984"/>
                </a:cubicBezTo>
                <a:cubicBezTo>
                  <a:pt x="1856932" y="461522"/>
                  <a:pt x="1856245" y="505468"/>
                  <a:pt x="1901870" y="545675"/>
                </a:cubicBezTo>
                <a:cubicBezTo>
                  <a:pt x="1921784" y="563223"/>
                  <a:pt x="1933838" y="581076"/>
                  <a:pt x="1932007" y="606559"/>
                </a:cubicBezTo>
                <a:cubicBezTo>
                  <a:pt x="1926590" y="680260"/>
                  <a:pt x="1934677" y="769068"/>
                  <a:pt x="1898208" y="830257"/>
                </a:cubicBezTo>
                <a:cubicBezTo>
                  <a:pt x="1844648" y="920133"/>
                  <a:pt x="1846098" y="970717"/>
                  <a:pt x="1863570" y="1069291"/>
                </a:cubicBezTo>
                <a:cubicBezTo>
                  <a:pt x="1879210" y="1157335"/>
                  <a:pt x="1844496" y="1241489"/>
                  <a:pt x="1819089" y="1327932"/>
                </a:cubicBezTo>
                <a:cubicBezTo>
                  <a:pt x="1812071" y="1351889"/>
                  <a:pt x="1802457" y="1372107"/>
                  <a:pt x="1775372" y="1384467"/>
                </a:cubicBezTo>
                <a:cubicBezTo>
                  <a:pt x="1713115" y="1412849"/>
                  <a:pt x="1693202" y="1451988"/>
                  <a:pt x="1730434" y="1514093"/>
                </a:cubicBezTo>
                <a:cubicBezTo>
                  <a:pt x="1743786" y="1536295"/>
                  <a:pt x="1740582" y="1552393"/>
                  <a:pt x="1729290" y="1575816"/>
                </a:cubicBezTo>
                <a:cubicBezTo>
                  <a:pt x="1684276" y="1668896"/>
                  <a:pt x="1627664" y="1756788"/>
                  <a:pt x="1572274" y="1844909"/>
                </a:cubicBezTo>
                <a:cubicBezTo>
                  <a:pt x="1557397" y="1868561"/>
                  <a:pt x="1538627" y="1873978"/>
                  <a:pt x="1511390" y="1876343"/>
                </a:cubicBezTo>
                <a:cubicBezTo>
                  <a:pt x="1421209" y="1884201"/>
                  <a:pt x="1396185" y="1924257"/>
                  <a:pt x="1417394" y="2012988"/>
                </a:cubicBezTo>
                <a:cubicBezTo>
                  <a:pt x="1422201" y="2032978"/>
                  <a:pt x="1428915" y="2055866"/>
                  <a:pt x="1420522" y="2074558"/>
                </a:cubicBezTo>
                <a:cubicBezTo>
                  <a:pt x="1397024" y="2126821"/>
                  <a:pt x="1342091" y="2393549"/>
                  <a:pt x="1279605" y="2339456"/>
                </a:cubicBezTo>
                <a:cubicBezTo>
                  <a:pt x="1242602" y="2226310"/>
                  <a:pt x="1236345" y="2105916"/>
                  <a:pt x="1221774" y="1988803"/>
                </a:cubicBezTo>
                <a:cubicBezTo>
                  <a:pt x="1216356" y="1945238"/>
                  <a:pt x="1244738" y="1870087"/>
                  <a:pt x="1258471" y="1842468"/>
                </a:cubicBezTo>
                <a:cubicBezTo>
                  <a:pt x="1320270" y="1718259"/>
                  <a:pt x="1365666" y="1623042"/>
                  <a:pt x="1404730" y="1496392"/>
                </a:cubicBezTo>
                <a:cubicBezTo>
                  <a:pt x="1418234" y="1452522"/>
                  <a:pt x="1432959" y="1424751"/>
                  <a:pt x="1481864" y="1406669"/>
                </a:cubicBezTo>
                <a:cubicBezTo>
                  <a:pt x="1533364" y="1387595"/>
                  <a:pt x="1546562" y="1326711"/>
                  <a:pt x="1506737" y="1291768"/>
                </a:cubicBezTo>
                <a:cubicBezTo>
                  <a:pt x="1453940" y="1245380"/>
                  <a:pt x="1459967" y="1202655"/>
                  <a:pt x="1462714" y="1145281"/>
                </a:cubicBezTo>
                <a:cubicBezTo>
                  <a:pt x="1466452" y="1068299"/>
                  <a:pt x="1471488" y="1004897"/>
                  <a:pt x="1471030" y="930891"/>
                </a:cubicBezTo>
                <a:cubicBezTo>
                  <a:pt x="1470725" y="885190"/>
                  <a:pt x="1477820" y="853375"/>
                  <a:pt x="1518410" y="827968"/>
                </a:cubicBezTo>
                <a:cubicBezTo>
                  <a:pt x="1563195" y="799968"/>
                  <a:pt x="1572960" y="734201"/>
                  <a:pt x="1529396" y="713601"/>
                </a:cubicBezTo>
                <a:cubicBezTo>
                  <a:pt x="1445166" y="673775"/>
                  <a:pt x="1451193" y="627006"/>
                  <a:pt x="1435934" y="552847"/>
                </a:cubicBezTo>
                <a:cubicBezTo>
                  <a:pt x="1427618" y="512258"/>
                  <a:pt x="1421438" y="480214"/>
                  <a:pt x="1377111" y="483952"/>
                </a:cubicBezTo>
                <a:cubicBezTo>
                  <a:pt x="1332783" y="487691"/>
                  <a:pt x="1323628" y="524847"/>
                  <a:pt x="1328282" y="566580"/>
                </a:cubicBezTo>
                <a:cubicBezTo>
                  <a:pt x="1338048" y="654015"/>
                  <a:pt x="1346745" y="742975"/>
                  <a:pt x="1355748" y="833004"/>
                </a:cubicBezTo>
                <a:cubicBezTo>
                  <a:pt x="1359944" y="874890"/>
                  <a:pt x="1353764" y="903272"/>
                  <a:pt x="1318135" y="933714"/>
                </a:cubicBezTo>
                <a:cubicBezTo>
                  <a:pt x="1264041" y="979872"/>
                  <a:pt x="1267398" y="1021682"/>
                  <a:pt x="1323169" y="1067994"/>
                </a:cubicBezTo>
                <a:cubicBezTo>
                  <a:pt x="1340260" y="1082184"/>
                  <a:pt x="1357884" y="1090653"/>
                  <a:pt x="1355977" y="1117204"/>
                </a:cubicBezTo>
                <a:cubicBezTo>
                  <a:pt x="1349034" y="1213565"/>
                  <a:pt x="1340412" y="1308171"/>
                  <a:pt x="1314395" y="1403388"/>
                </a:cubicBezTo>
                <a:cubicBezTo>
                  <a:pt x="1307529" y="1428489"/>
                  <a:pt x="1295170" y="1448784"/>
                  <a:pt x="1267093" y="1455727"/>
                </a:cubicBezTo>
                <a:cubicBezTo>
                  <a:pt x="1203996" y="1471291"/>
                  <a:pt x="1202851" y="1511956"/>
                  <a:pt x="1215670" y="1568033"/>
                </a:cubicBezTo>
                <a:cubicBezTo>
                  <a:pt x="1222994" y="1600078"/>
                  <a:pt x="1225206" y="1624263"/>
                  <a:pt x="1212770" y="1654247"/>
                </a:cubicBezTo>
                <a:cubicBezTo>
                  <a:pt x="1189576" y="1649517"/>
                  <a:pt x="1179506" y="1626476"/>
                  <a:pt x="1177064" y="1607020"/>
                </a:cubicBezTo>
                <a:cubicBezTo>
                  <a:pt x="1159898" y="1469612"/>
                  <a:pt x="1144028" y="1331823"/>
                  <a:pt x="1126633" y="1197314"/>
                </a:cubicBezTo>
                <a:cubicBezTo>
                  <a:pt x="1122284" y="1163744"/>
                  <a:pt x="1143647" y="1153292"/>
                  <a:pt x="1160126" y="1134523"/>
                </a:cubicBezTo>
                <a:cubicBezTo>
                  <a:pt x="1215211" y="1071808"/>
                  <a:pt x="1216051" y="1019241"/>
                  <a:pt x="1150284" y="971175"/>
                </a:cubicBezTo>
                <a:cubicBezTo>
                  <a:pt x="1108475" y="940657"/>
                  <a:pt x="1098861" y="912732"/>
                  <a:pt x="1095123" y="863751"/>
                </a:cubicBezTo>
                <a:cubicBezTo>
                  <a:pt x="1091385" y="814769"/>
                  <a:pt x="1085128" y="768839"/>
                  <a:pt x="1081008" y="719324"/>
                </a:cubicBezTo>
                <a:cubicBezTo>
                  <a:pt x="1076583" y="665459"/>
                  <a:pt x="1079025" y="632118"/>
                  <a:pt x="1126557" y="596259"/>
                </a:cubicBezTo>
                <a:cubicBezTo>
                  <a:pt x="1174089" y="560400"/>
                  <a:pt x="1176530" y="500966"/>
                  <a:pt x="1127853" y="461064"/>
                </a:cubicBezTo>
                <a:cubicBezTo>
                  <a:pt x="1095275" y="434284"/>
                  <a:pt x="1075439" y="416355"/>
                  <a:pt x="1075134" y="371417"/>
                </a:cubicBezTo>
                <a:cubicBezTo>
                  <a:pt x="1074904" y="335558"/>
                  <a:pt x="1056212" y="309083"/>
                  <a:pt x="1017149" y="312288"/>
                </a:cubicBezTo>
                <a:cubicBezTo>
                  <a:pt x="982358" y="315187"/>
                  <a:pt x="968930" y="338457"/>
                  <a:pt x="968091" y="373171"/>
                </a:cubicBezTo>
                <a:cubicBezTo>
                  <a:pt x="966565" y="434437"/>
                  <a:pt x="968854" y="492497"/>
                  <a:pt x="969006" y="556662"/>
                </a:cubicBezTo>
                <a:cubicBezTo>
                  <a:pt x="969083" y="611671"/>
                  <a:pt x="966641" y="654701"/>
                  <a:pt x="920330" y="696893"/>
                </a:cubicBezTo>
                <a:cubicBezTo>
                  <a:pt x="883250" y="730692"/>
                  <a:pt x="882564" y="787608"/>
                  <a:pt x="921932" y="819957"/>
                </a:cubicBezTo>
                <a:cubicBezTo>
                  <a:pt x="984876" y="871762"/>
                  <a:pt x="986402" y="934858"/>
                  <a:pt x="994642" y="1005889"/>
                </a:cubicBezTo>
                <a:cubicBezTo>
                  <a:pt x="1003492" y="1081650"/>
                  <a:pt x="1025312" y="1162142"/>
                  <a:pt x="1012724" y="1230655"/>
                </a:cubicBezTo>
                <a:cubicBezTo>
                  <a:pt x="987928" y="1365317"/>
                  <a:pt x="1002042" y="1441994"/>
                  <a:pt x="1058806" y="1565211"/>
                </a:cubicBezTo>
                <a:cubicBezTo>
                  <a:pt x="1095504" y="1644863"/>
                  <a:pt x="1097793" y="1742063"/>
                  <a:pt x="1102905" y="1835906"/>
                </a:cubicBezTo>
                <a:cubicBezTo>
                  <a:pt x="1105575" y="1884812"/>
                  <a:pt x="1104278" y="1923951"/>
                  <a:pt x="1045150" y="1939592"/>
                </a:cubicBezTo>
                <a:cubicBezTo>
                  <a:pt x="956418" y="1963015"/>
                  <a:pt x="931774" y="2018558"/>
                  <a:pt x="961911" y="2106984"/>
                </a:cubicBezTo>
                <a:cubicBezTo>
                  <a:pt x="967786" y="2124150"/>
                  <a:pt x="982587" y="2148794"/>
                  <a:pt x="978162" y="2163977"/>
                </a:cubicBezTo>
                <a:cubicBezTo>
                  <a:pt x="955121" y="2242942"/>
                  <a:pt x="939862" y="2569105"/>
                  <a:pt x="892940" y="2592146"/>
                </a:cubicBezTo>
                <a:cubicBezTo>
                  <a:pt x="762475" y="2492733"/>
                  <a:pt x="732720" y="2331674"/>
                  <a:pt x="690681" y="2178091"/>
                </a:cubicBezTo>
                <a:cubicBezTo>
                  <a:pt x="667563" y="2093709"/>
                  <a:pt x="649558" y="1995974"/>
                  <a:pt x="730355" y="1934328"/>
                </a:cubicBezTo>
                <a:cubicBezTo>
                  <a:pt x="766747" y="1906632"/>
                  <a:pt x="776513" y="1863754"/>
                  <a:pt x="743554" y="1833465"/>
                </a:cubicBezTo>
                <a:cubicBezTo>
                  <a:pt x="693962" y="1787917"/>
                  <a:pt x="695793" y="1742140"/>
                  <a:pt x="698845" y="1684994"/>
                </a:cubicBezTo>
                <a:cubicBezTo>
                  <a:pt x="704720" y="1574976"/>
                  <a:pt x="704643" y="1483346"/>
                  <a:pt x="711586" y="1373175"/>
                </a:cubicBezTo>
                <a:cubicBezTo>
                  <a:pt x="714027" y="1334264"/>
                  <a:pt x="750420" y="1311300"/>
                  <a:pt x="784982" y="1285283"/>
                </a:cubicBezTo>
                <a:cubicBezTo>
                  <a:pt x="837702" y="1245533"/>
                  <a:pt x="829386" y="1192431"/>
                  <a:pt x="773156" y="1155962"/>
                </a:cubicBezTo>
                <a:cubicBezTo>
                  <a:pt x="744622" y="1137499"/>
                  <a:pt x="732186" y="1116975"/>
                  <a:pt x="728447" y="1084855"/>
                </a:cubicBezTo>
                <a:cubicBezTo>
                  <a:pt x="715630" y="972929"/>
                  <a:pt x="702125" y="868557"/>
                  <a:pt x="688926" y="755106"/>
                </a:cubicBezTo>
                <a:cubicBezTo>
                  <a:pt x="684348" y="715661"/>
                  <a:pt x="686485" y="687814"/>
                  <a:pt x="722344" y="655693"/>
                </a:cubicBezTo>
                <a:cubicBezTo>
                  <a:pt x="770410" y="612586"/>
                  <a:pt x="759118" y="553152"/>
                  <a:pt x="699455" y="527212"/>
                </a:cubicBezTo>
                <a:cubicBezTo>
                  <a:pt x="661002" y="510503"/>
                  <a:pt x="653067" y="490819"/>
                  <a:pt x="646048" y="455723"/>
                </a:cubicBezTo>
                <a:cubicBezTo>
                  <a:pt x="625983" y="355547"/>
                  <a:pt x="607595" y="260941"/>
                  <a:pt x="585394" y="161757"/>
                </a:cubicBezTo>
                <a:cubicBezTo>
                  <a:pt x="576543" y="122236"/>
                  <a:pt x="562886" y="77908"/>
                  <a:pt x="513218" y="89505"/>
                </a:cubicBezTo>
                <a:cubicBezTo>
                  <a:pt x="463550" y="101102"/>
                  <a:pt x="467746" y="141234"/>
                  <a:pt x="478809" y="184874"/>
                </a:cubicBezTo>
                <a:cubicBezTo>
                  <a:pt x="490711" y="231720"/>
                  <a:pt x="490634" y="267502"/>
                  <a:pt x="456683" y="308397"/>
                </a:cubicBezTo>
                <a:cubicBezTo>
                  <a:pt x="425250" y="346163"/>
                  <a:pt x="439898" y="391101"/>
                  <a:pt x="480335" y="412158"/>
                </a:cubicBezTo>
                <a:cubicBezTo>
                  <a:pt x="528096" y="436954"/>
                  <a:pt x="538472" y="471058"/>
                  <a:pt x="545186" y="516607"/>
                </a:cubicBezTo>
                <a:cubicBezTo>
                  <a:pt x="559529" y="614799"/>
                  <a:pt x="572881" y="700860"/>
                  <a:pt x="586233" y="798900"/>
                </a:cubicBezTo>
                <a:cubicBezTo>
                  <a:pt x="592489" y="844601"/>
                  <a:pt x="589132" y="878018"/>
                  <a:pt x="548695" y="912656"/>
                </a:cubicBezTo>
                <a:cubicBezTo>
                  <a:pt x="510929" y="945005"/>
                  <a:pt x="516346" y="997954"/>
                  <a:pt x="558614" y="1021911"/>
                </a:cubicBezTo>
                <a:cubicBezTo>
                  <a:pt x="607443" y="1049606"/>
                  <a:pt x="619497" y="1084779"/>
                  <a:pt x="620947" y="1132310"/>
                </a:cubicBezTo>
                <a:cubicBezTo>
                  <a:pt x="624075" y="1232105"/>
                  <a:pt x="600881" y="1318090"/>
                  <a:pt x="600118" y="1416206"/>
                </a:cubicBezTo>
                <a:cubicBezTo>
                  <a:pt x="599889" y="1442222"/>
                  <a:pt x="593099" y="1460228"/>
                  <a:pt x="571431" y="1479989"/>
                </a:cubicBezTo>
                <a:cubicBezTo>
                  <a:pt x="499638" y="1545374"/>
                  <a:pt x="502766" y="1561014"/>
                  <a:pt x="574178" y="1627544"/>
                </a:cubicBezTo>
                <a:cubicBezTo>
                  <a:pt x="599661" y="1711927"/>
                  <a:pt x="578527" y="1786620"/>
                  <a:pt x="574102" y="1874207"/>
                </a:cubicBezTo>
                <a:cubicBezTo>
                  <a:pt x="573491" y="1885804"/>
                  <a:pt x="532597" y="1892976"/>
                  <a:pt x="520619" y="1885422"/>
                </a:cubicBezTo>
                <a:cubicBezTo>
                  <a:pt x="501087" y="1873139"/>
                  <a:pt x="493458" y="1852768"/>
                  <a:pt x="504368" y="1833465"/>
                </a:cubicBezTo>
                <a:cubicBezTo>
                  <a:pt x="530689" y="1786772"/>
                  <a:pt x="520771" y="1754194"/>
                  <a:pt x="500400" y="1709256"/>
                </a:cubicBezTo>
                <a:cubicBezTo>
                  <a:pt x="417391" y="1682934"/>
                  <a:pt x="372758" y="1653332"/>
                  <a:pt x="340943" y="1565516"/>
                </a:cubicBezTo>
                <a:cubicBezTo>
                  <a:pt x="313477" y="1489754"/>
                  <a:pt x="267623" y="1424598"/>
                  <a:pt x="309662" y="1337621"/>
                </a:cubicBezTo>
                <a:cubicBezTo>
                  <a:pt x="325150" y="1305577"/>
                  <a:pt x="307984" y="1260945"/>
                  <a:pt x="273803" y="1243015"/>
                </a:cubicBezTo>
                <a:cubicBezTo>
                  <a:pt x="220320" y="1215015"/>
                  <a:pt x="211470" y="1169924"/>
                  <a:pt x="203306" y="1116136"/>
                </a:cubicBezTo>
                <a:cubicBezTo>
                  <a:pt x="192320" y="1043274"/>
                  <a:pt x="181791" y="973769"/>
                  <a:pt x="170194" y="901975"/>
                </a:cubicBezTo>
                <a:cubicBezTo>
                  <a:pt x="161420" y="847500"/>
                  <a:pt x="166150" y="807674"/>
                  <a:pt x="205748" y="767619"/>
                </a:cubicBezTo>
                <a:cubicBezTo>
                  <a:pt x="247252" y="725580"/>
                  <a:pt x="240233" y="680413"/>
                  <a:pt x="198500" y="644936"/>
                </a:cubicBezTo>
                <a:cubicBezTo>
                  <a:pt x="163862" y="615409"/>
                  <a:pt x="153638" y="589850"/>
                  <a:pt x="153256" y="548422"/>
                </a:cubicBezTo>
                <a:cubicBezTo>
                  <a:pt x="152799" y="506994"/>
                  <a:pt x="138455" y="478688"/>
                  <a:pt x="95501" y="480977"/>
                </a:cubicBezTo>
                <a:cubicBezTo>
                  <a:pt x="52546" y="483266"/>
                  <a:pt x="40721" y="514089"/>
                  <a:pt x="40873" y="554297"/>
                </a:cubicBezTo>
                <a:cubicBezTo>
                  <a:pt x="41179" y="621589"/>
                  <a:pt x="45375" y="683923"/>
                  <a:pt x="49037" y="754420"/>
                </a:cubicBezTo>
                <a:cubicBezTo>
                  <a:pt x="52928" y="828579"/>
                  <a:pt x="67577" y="898541"/>
                  <a:pt x="13788" y="963240"/>
                </a:cubicBezTo>
                <a:cubicBezTo>
                  <a:pt x="-11618" y="993758"/>
                  <a:pt x="742" y="1036483"/>
                  <a:pt x="29276" y="1060364"/>
                </a:cubicBezTo>
                <a:cubicBezTo>
                  <a:pt x="84133" y="1106294"/>
                  <a:pt x="96645" y="1163134"/>
                  <a:pt x="112667" y="1226688"/>
                </a:cubicBezTo>
                <a:cubicBezTo>
                  <a:pt x="132657" y="1305959"/>
                  <a:pt x="153486" y="1381568"/>
                  <a:pt x="177976" y="1457024"/>
                </a:cubicBezTo>
                <a:cubicBezTo>
                  <a:pt x="191786" y="1499444"/>
                  <a:pt x="193159" y="1529046"/>
                  <a:pt x="168210" y="1564677"/>
                </a:cubicBezTo>
                <a:cubicBezTo>
                  <a:pt x="134412" y="1612971"/>
                  <a:pt x="150815" y="1670880"/>
                  <a:pt x="201170" y="1683926"/>
                </a:cubicBezTo>
                <a:cubicBezTo>
                  <a:pt x="298828" y="1709104"/>
                  <a:pt x="316147" y="1760450"/>
                  <a:pt x="361390" y="1839035"/>
                </a:cubicBezTo>
                <a:cubicBezTo>
                  <a:pt x="394274" y="1896180"/>
                  <a:pt x="404268" y="1929521"/>
                  <a:pt x="383592" y="1997500"/>
                </a:cubicBezTo>
                <a:cubicBezTo>
                  <a:pt x="365510" y="2057163"/>
                  <a:pt x="393053" y="2092030"/>
                  <a:pt x="458819" y="2114308"/>
                </a:cubicBezTo>
                <a:cubicBezTo>
                  <a:pt x="487583" y="2124074"/>
                  <a:pt x="539540" y="2136739"/>
                  <a:pt x="554646" y="2180228"/>
                </a:cubicBezTo>
                <a:cubicBezTo>
                  <a:pt x="578985" y="2250267"/>
                  <a:pt x="565862" y="2389430"/>
                  <a:pt x="523976" y="2439784"/>
                </a:cubicBezTo>
                <a:cubicBezTo>
                  <a:pt x="478885" y="2493954"/>
                  <a:pt x="482242" y="2531644"/>
                  <a:pt x="520237" y="2560713"/>
                </a:cubicBezTo>
                <a:cubicBezTo>
                  <a:pt x="576085" y="2603514"/>
                  <a:pt x="577001" y="2640899"/>
                  <a:pt x="586690" y="2696595"/>
                </a:cubicBezTo>
                <a:cubicBezTo>
                  <a:pt x="602560" y="2788073"/>
                  <a:pt x="620489" y="2863300"/>
                  <a:pt x="640021" y="2949590"/>
                </a:cubicBezTo>
                <a:cubicBezTo>
                  <a:pt x="648184" y="2985754"/>
                  <a:pt x="650550" y="3015357"/>
                  <a:pt x="629873" y="3045951"/>
                </a:cubicBezTo>
                <a:cubicBezTo>
                  <a:pt x="600576" y="3089287"/>
                  <a:pt x="610113" y="3145593"/>
                  <a:pt x="656425" y="3158411"/>
                </a:cubicBezTo>
                <a:cubicBezTo>
                  <a:pt x="728295" y="3178400"/>
                  <a:pt x="745842" y="3224940"/>
                  <a:pt x="779031" y="3275295"/>
                </a:cubicBezTo>
                <a:cubicBezTo>
                  <a:pt x="838465" y="3365553"/>
                  <a:pt x="883403" y="3455581"/>
                  <a:pt x="954587" y="3532487"/>
                </a:cubicBezTo>
                <a:cubicBezTo>
                  <a:pt x="1037596" y="3622210"/>
                  <a:pt x="1152879" y="3647388"/>
                  <a:pt x="1249544" y="3554536"/>
                </a:cubicBezTo>
                <a:cubicBezTo>
                  <a:pt x="1436621" y="3374861"/>
                  <a:pt x="1576623" y="3174433"/>
                  <a:pt x="1661235" y="2922963"/>
                </a:cubicBezTo>
                <a:cubicBezTo>
                  <a:pt x="1676112" y="2878788"/>
                  <a:pt x="1697017" y="2834689"/>
                  <a:pt x="1741955" y="2809207"/>
                </a:cubicBezTo>
                <a:cubicBezTo>
                  <a:pt x="1794446" y="2779375"/>
                  <a:pt x="1809324" y="2730623"/>
                  <a:pt x="1779797" y="2680268"/>
                </a:cubicBezTo>
                <a:cubicBezTo>
                  <a:pt x="1744473" y="2619994"/>
                  <a:pt x="1755001" y="2561170"/>
                  <a:pt x="1772778" y="2502881"/>
                </a:cubicBezTo>
                <a:cubicBezTo>
                  <a:pt x="1802838" y="2404002"/>
                  <a:pt x="1823743" y="2311608"/>
                  <a:pt x="1859221" y="2219596"/>
                </a:cubicBezTo>
                <a:cubicBezTo>
                  <a:pt x="1876083" y="2175803"/>
                  <a:pt x="1885543" y="2137350"/>
                  <a:pt x="1837859" y="2116979"/>
                </a:cubicBezTo>
                <a:cubicBezTo>
                  <a:pt x="1790174" y="2096684"/>
                  <a:pt x="1771177" y="2138113"/>
                  <a:pt x="1754926" y="2177176"/>
                </a:cubicBezTo>
                <a:cubicBezTo>
                  <a:pt x="1746838" y="2196479"/>
                  <a:pt x="1742947" y="2212730"/>
                  <a:pt x="1735241" y="2235542"/>
                </a:cubicBezTo>
                <a:cubicBezTo>
                  <a:pt x="1720440" y="2278954"/>
                  <a:pt x="1716396" y="2316186"/>
                  <a:pt x="1667186" y="2339075"/>
                </a:cubicBezTo>
                <a:cubicBezTo>
                  <a:pt x="1599130" y="2370737"/>
                  <a:pt x="1589593" y="2422084"/>
                  <a:pt x="1620569" y="2487317"/>
                </a:cubicBezTo>
                <a:cubicBezTo>
                  <a:pt x="1646128" y="2541257"/>
                  <a:pt x="1641398" y="2583907"/>
                  <a:pt x="1626596" y="2639526"/>
                </a:cubicBezTo>
                <a:cubicBezTo>
                  <a:pt x="1606607" y="2714601"/>
                  <a:pt x="1590203" y="2774111"/>
                  <a:pt x="1565331" y="2855671"/>
                </a:cubicBezTo>
                <a:cubicBezTo>
                  <a:pt x="1554039" y="2892521"/>
                  <a:pt x="1526650" y="3110574"/>
                  <a:pt x="1466986" y="3103936"/>
                </a:cubicBezTo>
                <a:cubicBezTo>
                  <a:pt x="1415487" y="3098214"/>
                  <a:pt x="1424643" y="2946004"/>
                  <a:pt x="1426703" y="2901906"/>
                </a:cubicBezTo>
                <a:cubicBezTo>
                  <a:pt x="1433264" y="2766100"/>
                  <a:pt x="1407933" y="2646316"/>
                  <a:pt x="1367497" y="2516233"/>
                </a:cubicBezTo>
                <a:cubicBezTo>
                  <a:pt x="1349034" y="2456875"/>
                  <a:pt x="1361470" y="2418574"/>
                  <a:pt x="1432349" y="2407206"/>
                </a:cubicBezTo>
                <a:cubicBezTo>
                  <a:pt x="1484611" y="2398814"/>
                  <a:pt x="1515968" y="2347467"/>
                  <a:pt x="1494529" y="2300927"/>
                </a:cubicBezTo>
                <a:cubicBezTo>
                  <a:pt x="1459891" y="2225623"/>
                  <a:pt x="1491325" y="2180151"/>
                  <a:pt x="1526115" y="2122167"/>
                </a:cubicBezTo>
                <a:cubicBezTo>
                  <a:pt x="1571817" y="2045948"/>
                  <a:pt x="1616983" y="1984225"/>
                  <a:pt x="1661158" y="1912660"/>
                </a:cubicBezTo>
                <a:cubicBezTo>
                  <a:pt x="1687252" y="1870392"/>
                  <a:pt x="1711895" y="1844375"/>
                  <a:pt x="1760495" y="1839264"/>
                </a:cubicBezTo>
                <a:cubicBezTo>
                  <a:pt x="1815580" y="1833465"/>
                  <a:pt x="1850447" y="1789138"/>
                  <a:pt x="1834120" y="1741834"/>
                </a:cubicBezTo>
                <a:cubicBezTo>
                  <a:pt x="1809095" y="1669049"/>
                  <a:pt x="1834501" y="1625179"/>
                  <a:pt x="1856856" y="1564677"/>
                </a:cubicBezTo>
                <a:cubicBezTo>
                  <a:pt x="1885009" y="1488229"/>
                  <a:pt x="1902938" y="1427879"/>
                  <a:pt x="1927582" y="1352270"/>
                </a:cubicBezTo>
                <a:cubicBezTo>
                  <a:pt x="1938339" y="1319234"/>
                  <a:pt x="1947342" y="1295812"/>
                  <a:pt x="1981828" y="1275746"/>
                </a:cubicBezTo>
                <a:cubicBezTo>
                  <a:pt x="2035845" y="1244388"/>
                  <a:pt x="2045611" y="1198916"/>
                  <a:pt x="2004945" y="1149553"/>
                </a:cubicBezTo>
                <a:cubicBezTo>
                  <a:pt x="1985490" y="1126207"/>
                  <a:pt x="1976029" y="1107667"/>
                  <a:pt x="1979844" y="1078904"/>
                </a:cubicBezTo>
                <a:close/>
                <a:moveTo>
                  <a:pt x="688316" y="2558653"/>
                </a:moveTo>
                <a:cubicBezTo>
                  <a:pt x="808481" y="2686524"/>
                  <a:pt x="1072997" y="3113625"/>
                  <a:pt x="998762" y="3281170"/>
                </a:cubicBezTo>
                <a:cubicBezTo>
                  <a:pt x="737450" y="3211817"/>
                  <a:pt x="715782" y="2767778"/>
                  <a:pt x="688316" y="2558653"/>
                </a:cubicBezTo>
                <a:close/>
                <a:moveTo>
                  <a:pt x="1126099" y="3002921"/>
                </a:moveTo>
                <a:cubicBezTo>
                  <a:pt x="1063079" y="2944097"/>
                  <a:pt x="1047286" y="2890614"/>
                  <a:pt x="1083755" y="2811724"/>
                </a:cubicBezTo>
                <a:cubicBezTo>
                  <a:pt x="1109466" y="2756105"/>
                  <a:pt x="1099395" y="2711549"/>
                  <a:pt x="1046751" y="2686982"/>
                </a:cubicBezTo>
                <a:cubicBezTo>
                  <a:pt x="979917" y="2655777"/>
                  <a:pt x="988233" y="2618239"/>
                  <a:pt x="987699" y="2555601"/>
                </a:cubicBezTo>
                <a:cubicBezTo>
                  <a:pt x="987165" y="2492962"/>
                  <a:pt x="993116" y="2465115"/>
                  <a:pt x="1057433" y="2436962"/>
                </a:cubicBezTo>
                <a:cubicBezTo>
                  <a:pt x="1109771" y="2414073"/>
                  <a:pt x="1128922" y="2365091"/>
                  <a:pt x="1100235" y="2306649"/>
                </a:cubicBezTo>
                <a:cubicBezTo>
                  <a:pt x="1063155" y="2231269"/>
                  <a:pt x="1092834" y="2178626"/>
                  <a:pt x="1139679" y="2114461"/>
                </a:cubicBezTo>
                <a:cubicBezTo>
                  <a:pt x="1163331" y="2225471"/>
                  <a:pt x="1191865" y="2342355"/>
                  <a:pt x="1223681" y="2449092"/>
                </a:cubicBezTo>
                <a:cubicBezTo>
                  <a:pt x="1232378" y="2478161"/>
                  <a:pt x="1230470" y="2497006"/>
                  <a:pt x="1223375" y="2520963"/>
                </a:cubicBezTo>
                <a:cubicBezTo>
                  <a:pt x="1175996" y="2680191"/>
                  <a:pt x="1145630" y="2838809"/>
                  <a:pt x="1126099" y="3002921"/>
                </a:cubicBezTo>
                <a:close/>
                <a:moveTo>
                  <a:pt x="1230776" y="3312756"/>
                </a:moveTo>
                <a:cubicBezTo>
                  <a:pt x="1226808" y="3259807"/>
                  <a:pt x="1247866" y="2582304"/>
                  <a:pt x="1304783" y="2698197"/>
                </a:cubicBezTo>
                <a:cubicBezTo>
                  <a:pt x="1315159" y="2758165"/>
                  <a:pt x="1302723" y="3629077"/>
                  <a:pt x="1230776" y="3312756"/>
                </a:cubicBezTo>
                <a:close/>
              </a:path>
            </a:pathLst>
          </a:custGeom>
          <a:solidFill>
            <a:schemeClr val="accent2"/>
          </a:solidFill>
          <a:ln w="5708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Member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3CF91-6A4F-F6A8-5E47-4BA9F3E52AFE}"/>
              </a:ext>
            </a:extLst>
          </p:cNvPr>
          <p:cNvSpPr txBox="1"/>
          <p:nvPr/>
        </p:nvSpPr>
        <p:spPr>
          <a:xfrm>
            <a:off x="486561" y="2365587"/>
            <a:ext cx="4647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Shivam Singh (RA2011003010087)</a:t>
            </a:r>
          </a:p>
          <a:p>
            <a:r>
              <a:rPr lang="fr-FR" dirty="0"/>
              <a:t>SREEKANT NAIR (RA2011003010096)</a:t>
            </a:r>
          </a:p>
          <a:p>
            <a:r>
              <a:rPr lang="fr-FR" dirty="0"/>
              <a:t>Nilesh Kumar Singh (RA2011003010380)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259757" y="1858565"/>
            <a:ext cx="5321927" cy="29546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i="0" dirty="0"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Introduction</a:t>
            </a:r>
          </a:p>
          <a:p>
            <a:endParaRPr 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12 million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tonnes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of plastic finds its way into the ocean every single year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9.5 million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tonnes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of this enters the ocean from the land with 1.75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tonnes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being chucked into the sea directly from the fishing a shipping industry. There are approximately 51 trillion microscopic pieces of plastic, weighing 269,000 tons.</a:t>
            </a:r>
            <a:endParaRPr lang="ko-KR" altLang="en-US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48F126-8851-4754-B7BE-26E3547338BD}"/>
              </a:ext>
            </a:extLst>
          </p:cNvPr>
          <p:cNvGrpSpPr/>
          <p:nvPr/>
        </p:nvGrpSpPr>
        <p:grpSpPr>
          <a:xfrm>
            <a:off x="273567" y="1029061"/>
            <a:ext cx="5214402" cy="4613658"/>
            <a:chOff x="886894" y="1166081"/>
            <a:chExt cx="5531323" cy="4894068"/>
          </a:xfrm>
        </p:grpSpPr>
        <p:grpSp>
          <p:nvGrpSpPr>
            <p:cNvPr id="3" name="Graphic 1">
              <a:extLst>
                <a:ext uri="{FF2B5EF4-FFF2-40B4-BE49-F238E27FC236}">
                  <a16:creationId xmlns:a16="http://schemas.microsoft.com/office/drawing/2014/main" id="{B157E86F-31B9-4183-AD1E-8ADD066ED74E}"/>
                </a:ext>
              </a:extLst>
            </p:cNvPr>
            <p:cNvGrpSpPr/>
            <p:nvPr/>
          </p:nvGrpSpPr>
          <p:grpSpPr>
            <a:xfrm>
              <a:off x="886894" y="1166081"/>
              <a:ext cx="5531323" cy="4894068"/>
              <a:chOff x="886894" y="1018881"/>
              <a:chExt cx="5697690" cy="5041268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F53DC7D-699F-4428-9A73-8972123E996F}"/>
                  </a:ext>
                </a:extLst>
              </p:cNvPr>
              <p:cNvSpPr/>
              <p:nvPr/>
            </p:nvSpPr>
            <p:spPr>
              <a:xfrm>
                <a:off x="886894" y="1018881"/>
                <a:ext cx="5697690" cy="5041268"/>
              </a:xfrm>
              <a:custGeom>
                <a:avLst/>
                <a:gdLst>
                  <a:gd name="connsiteX0" fmla="*/ 2288946 w 5697690"/>
                  <a:gd name="connsiteY0" fmla="*/ 179985 h 5041268"/>
                  <a:gd name="connsiteX1" fmla="*/ 2166734 w 5697690"/>
                  <a:gd name="connsiteY1" fmla="*/ 471936 h 5041268"/>
                  <a:gd name="connsiteX2" fmla="*/ 1934662 w 5697690"/>
                  <a:gd name="connsiteY2" fmla="*/ 1006102 h 5041268"/>
                  <a:gd name="connsiteX3" fmla="*/ 1361476 w 5697690"/>
                  <a:gd name="connsiteY3" fmla="*/ 1009947 h 5041268"/>
                  <a:gd name="connsiteX4" fmla="*/ 787145 w 5697690"/>
                  <a:gd name="connsiteY4" fmla="*/ 869411 h 5041268"/>
                  <a:gd name="connsiteX5" fmla="*/ 137801 w 5697690"/>
                  <a:gd name="connsiteY5" fmla="*/ 1611191 h 5041268"/>
                  <a:gd name="connsiteX6" fmla="*/ 419364 w 5697690"/>
                  <a:gd name="connsiteY6" fmla="*/ 2317714 h 5041268"/>
                  <a:gd name="connsiteX7" fmla="*/ 213468 w 5697690"/>
                  <a:gd name="connsiteY7" fmla="*/ 2806399 h 5041268"/>
                  <a:gd name="connsiteX8" fmla="*/ 1601 w 5697690"/>
                  <a:gd name="connsiteY8" fmla="*/ 3483064 h 5041268"/>
                  <a:gd name="connsiteX9" fmla="*/ 413965 w 5697690"/>
                  <a:gd name="connsiteY9" fmla="*/ 4010850 h 5041268"/>
                  <a:gd name="connsiteX10" fmla="*/ 1210143 w 5697690"/>
                  <a:gd name="connsiteY10" fmla="*/ 3917514 h 5041268"/>
                  <a:gd name="connsiteX11" fmla="*/ 1620379 w 5697690"/>
                  <a:gd name="connsiteY11" fmla="*/ 4274825 h 5041268"/>
                  <a:gd name="connsiteX12" fmla="*/ 1847379 w 5697690"/>
                  <a:gd name="connsiteY12" fmla="*/ 4788786 h 5041268"/>
                  <a:gd name="connsiteX13" fmla="*/ 2008856 w 5697690"/>
                  <a:gd name="connsiteY13" fmla="*/ 4985356 h 5041268"/>
                  <a:gd name="connsiteX14" fmla="*/ 2548503 w 5697690"/>
                  <a:gd name="connsiteY14" fmla="*/ 4922369 h 5041268"/>
                  <a:gd name="connsiteX15" fmla="*/ 2984098 w 5697690"/>
                  <a:gd name="connsiteY15" fmla="*/ 4543871 h 5041268"/>
                  <a:gd name="connsiteX16" fmla="*/ 3842037 w 5697690"/>
                  <a:gd name="connsiteY16" fmla="*/ 4337813 h 5041268"/>
                  <a:gd name="connsiteX17" fmla="*/ 4715927 w 5697690"/>
                  <a:gd name="connsiteY17" fmla="*/ 4544199 h 5041268"/>
                  <a:gd name="connsiteX18" fmla="*/ 5306455 w 5697690"/>
                  <a:gd name="connsiteY18" fmla="*/ 4044143 h 5041268"/>
                  <a:gd name="connsiteX19" fmla="*/ 5373287 w 5697690"/>
                  <a:gd name="connsiteY19" fmla="*/ 3194712 h 5041268"/>
                  <a:gd name="connsiteX20" fmla="*/ 5684625 w 5697690"/>
                  <a:gd name="connsiteY20" fmla="*/ 2544633 h 5041268"/>
                  <a:gd name="connsiteX21" fmla="*/ 5486746 w 5697690"/>
                  <a:gd name="connsiteY21" fmla="*/ 1963103 h 5041268"/>
                  <a:gd name="connsiteX22" fmla="*/ 4961741 w 5697690"/>
                  <a:gd name="connsiteY22" fmla="*/ 1576834 h 5041268"/>
                  <a:gd name="connsiteX23" fmla="*/ 4931066 w 5697690"/>
                  <a:gd name="connsiteY23" fmla="*/ 1069008 h 5041268"/>
                  <a:gd name="connsiteX24" fmla="*/ 4915932 w 5697690"/>
                  <a:gd name="connsiteY24" fmla="*/ 506947 h 5041268"/>
                  <a:gd name="connsiteX25" fmla="*/ 4681161 w 5697690"/>
                  <a:gd name="connsiteY25" fmla="*/ 58018 h 5041268"/>
                  <a:gd name="connsiteX26" fmla="*/ 4262662 w 5697690"/>
                  <a:gd name="connsiteY26" fmla="*/ 29797 h 5041268"/>
                  <a:gd name="connsiteX27" fmla="*/ 3861506 w 5697690"/>
                  <a:gd name="connsiteY27" fmla="*/ 189229 h 5041268"/>
                  <a:gd name="connsiteX28" fmla="*/ 3113100 w 5697690"/>
                  <a:gd name="connsiteY28" fmla="*/ 223749 h 5041268"/>
                  <a:gd name="connsiteX29" fmla="*/ 2288946 w 5697690"/>
                  <a:gd name="connsiteY29" fmla="*/ 179985 h 50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697690" h="5041268">
                    <a:moveTo>
                      <a:pt x="2288946" y="179985"/>
                    </a:moveTo>
                    <a:cubicBezTo>
                      <a:pt x="2239947" y="271276"/>
                      <a:pt x="2188575" y="372220"/>
                      <a:pt x="2166734" y="471936"/>
                    </a:cubicBezTo>
                    <a:cubicBezTo>
                      <a:pt x="2124115" y="666297"/>
                      <a:pt x="2095648" y="889044"/>
                      <a:pt x="1934662" y="1006102"/>
                    </a:cubicBezTo>
                    <a:cubicBezTo>
                      <a:pt x="1773349" y="1123406"/>
                      <a:pt x="1547903" y="1080788"/>
                      <a:pt x="1361476" y="1009947"/>
                    </a:cubicBezTo>
                    <a:cubicBezTo>
                      <a:pt x="1175050" y="939107"/>
                      <a:pt x="986496" y="865812"/>
                      <a:pt x="787145" y="869411"/>
                    </a:cubicBezTo>
                    <a:cubicBezTo>
                      <a:pt x="194163" y="880209"/>
                      <a:pt x="103854" y="1359732"/>
                      <a:pt x="137801" y="1611191"/>
                    </a:cubicBezTo>
                    <a:cubicBezTo>
                      <a:pt x="172076" y="1864859"/>
                      <a:pt x="414537" y="2061756"/>
                      <a:pt x="419364" y="2317714"/>
                    </a:cubicBezTo>
                    <a:cubicBezTo>
                      <a:pt x="422799" y="2497188"/>
                      <a:pt x="308113" y="2653920"/>
                      <a:pt x="213468" y="2806399"/>
                    </a:cubicBezTo>
                    <a:cubicBezTo>
                      <a:pt x="86757" y="3010576"/>
                      <a:pt x="-14023" y="3243303"/>
                      <a:pt x="1601" y="3483064"/>
                    </a:cubicBezTo>
                    <a:cubicBezTo>
                      <a:pt x="17225" y="3722826"/>
                      <a:pt x="177966" y="3965450"/>
                      <a:pt x="413965" y="4010850"/>
                    </a:cubicBezTo>
                    <a:cubicBezTo>
                      <a:pt x="678921" y="4061894"/>
                      <a:pt x="945841" y="3862870"/>
                      <a:pt x="1210143" y="3917514"/>
                    </a:cubicBezTo>
                    <a:cubicBezTo>
                      <a:pt x="1393624" y="3955470"/>
                      <a:pt x="1532278" y="4109421"/>
                      <a:pt x="1620379" y="4274825"/>
                    </a:cubicBezTo>
                    <a:cubicBezTo>
                      <a:pt x="1708480" y="4440228"/>
                      <a:pt x="1759442" y="4623301"/>
                      <a:pt x="1847379" y="4788786"/>
                    </a:cubicBezTo>
                    <a:cubicBezTo>
                      <a:pt x="1887626" y="4864453"/>
                      <a:pt x="1937361" y="4938156"/>
                      <a:pt x="2008856" y="4985356"/>
                    </a:cubicBezTo>
                    <a:cubicBezTo>
                      <a:pt x="2169515" y="5091453"/>
                      <a:pt x="2390953" y="5033129"/>
                      <a:pt x="2548503" y="4922369"/>
                    </a:cubicBezTo>
                    <a:cubicBezTo>
                      <a:pt x="2706054" y="4811609"/>
                      <a:pt x="2827366" y="4655695"/>
                      <a:pt x="2984098" y="4543871"/>
                    </a:cubicBezTo>
                    <a:cubicBezTo>
                      <a:pt x="3228441" y="4369633"/>
                      <a:pt x="3542724" y="4316053"/>
                      <a:pt x="3842037" y="4337813"/>
                    </a:cubicBezTo>
                    <a:cubicBezTo>
                      <a:pt x="4141350" y="4359653"/>
                      <a:pt x="4418004" y="4508451"/>
                      <a:pt x="4715927" y="4544199"/>
                    </a:cubicBezTo>
                    <a:cubicBezTo>
                      <a:pt x="5334513" y="4618311"/>
                      <a:pt x="5263345" y="4197522"/>
                      <a:pt x="5306455" y="4044143"/>
                    </a:cubicBezTo>
                    <a:cubicBezTo>
                      <a:pt x="5383594" y="3769534"/>
                      <a:pt x="5290257" y="3467603"/>
                      <a:pt x="5373287" y="3194712"/>
                    </a:cubicBezTo>
                    <a:cubicBezTo>
                      <a:pt x="5443473" y="2963949"/>
                      <a:pt x="5632681" y="2780140"/>
                      <a:pt x="5684625" y="2544633"/>
                    </a:cubicBezTo>
                    <a:cubicBezTo>
                      <a:pt x="5730924" y="2334402"/>
                      <a:pt x="5651658" y="2101430"/>
                      <a:pt x="5486746" y="1963103"/>
                    </a:cubicBezTo>
                    <a:cubicBezTo>
                      <a:pt x="5318315" y="1821831"/>
                      <a:pt x="5068166" y="1769151"/>
                      <a:pt x="4961741" y="1576834"/>
                    </a:cubicBezTo>
                    <a:cubicBezTo>
                      <a:pt x="4878221" y="1425828"/>
                      <a:pt x="4913560" y="1240629"/>
                      <a:pt x="4931066" y="1069008"/>
                    </a:cubicBezTo>
                    <a:cubicBezTo>
                      <a:pt x="4950126" y="882009"/>
                      <a:pt x="4945054" y="692638"/>
                      <a:pt x="4915932" y="506947"/>
                    </a:cubicBezTo>
                    <a:cubicBezTo>
                      <a:pt x="4888937" y="334672"/>
                      <a:pt x="4829713" y="149473"/>
                      <a:pt x="4681161" y="58018"/>
                    </a:cubicBezTo>
                    <a:cubicBezTo>
                      <a:pt x="4558376" y="-17485"/>
                      <a:pt x="4400826" y="-10777"/>
                      <a:pt x="4262662" y="29797"/>
                    </a:cubicBezTo>
                    <a:cubicBezTo>
                      <a:pt x="4124499" y="70289"/>
                      <a:pt x="3997215" y="141047"/>
                      <a:pt x="3861506" y="189229"/>
                    </a:cubicBezTo>
                    <a:cubicBezTo>
                      <a:pt x="3621908" y="274303"/>
                      <a:pt x="3318177" y="373201"/>
                      <a:pt x="3113100" y="223749"/>
                    </a:cubicBezTo>
                    <a:cubicBezTo>
                      <a:pt x="2725277" y="-58958"/>
                      <a:pt x="2385472" y="21"/>
                      <a:pt x="2288946" y="1799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172" cap="flat">
                <a:noFill/>
                <a:prstDash val="solid"/>
                <a:miter/>
              </a:ln>
              <a:effectLst>
                <a:innerShdw blurRad="139700" dist="50800" dir="12600000">
                  <a:prstClr val="black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CF8A07B-DF33-4F9E-9C0F-8EE2B62F4398}"/>
                  </a:ext>
                </a:extLst>
              </p:cNvPr>
              <p:cNvSpPr/>
              <p:nvPr/>
            </p:nvSpPr>
            <p:spPr>
              <a:xfrm>
                <a:off x="1162571" y="1207136"/>
                <a:ext cx="5170471" cy="4577924"/>
              </a:xfrm>
              <a:custGeom>
                <a:avLst/>
                <a:gdLst>
                  <a:gd name="connsiteX0" fmla="*/ 2079693 w 5170471"/>
                  <a:gd name="connsiteY0" fmla="*/ 159505 h 4577924"/>
                  <a:gd name="connsiteX1" fmla="*/ 1989465 w 5170471"/>
                  <a:gd name="connsiteY1" fmla="*/ 332271 h 4577924"/>
                  <a:gd name="connsiteX2" fmla="*/ 1801321 w 5170471"/>
                  <a:gd name="connsiteY2" fmla="*/ 986686 h 4577924"/>
                  <a:gd name="connsiteX3" fmla="*/ 1766228 w 5170471"/>
                  <a:gd name="connsiteY3" fmla="*/ 1026115 h 4577924"/>
                  <a:gd name="connsiteX4" fmla="*/ 1618984 w 5170471"/>
                  <a:gd name="connsiteY4" fmla="*/ 1078386 h 4577924"/>
                  <a:gd name="connsiteX5" fmla="*/ 1540454 w 5170471"/>
                  <a:gd name="connsiteY5" fmla="*/ 1063825 h 4577924"/>
                  <a:gd name="connsiteX6" fmla="*/ 1460207 w 5170471"/>
                  <a:gd name="connsiteY6" fmla="*/ 1033968 h 4577924"/>
                  <a:gd name="connsiteX7" fmla="*/ 394328 w 5170471"/>
                  <a:gd name="connsiteY7" fmla="*/ 921245 h 4577924"/>
                  <a:gd name="connsiteX8" fmla="*/ 154321 w 5170471"/>
                  <a:gd name="connsiteY8" fmla="*/ 1344978 h 4577924"/>
                  <a:gd name="connsiteX9" fmla="*/ 150068 w 5170471"/>
                  <a:gd name="connsiteY9" fmla="*/ 1417537 h 4577924"/>
                  <a:gd name="connsiteX10" fmla="*/ 249866 w 5170471"/>
                  <a:gd name="connsiteY10" fmla="*/ 1760696 h 4577924"/>
                  <a:gd name="connsiteX11" fmla="*/ 293466 w 5170471"/>
                  <a:gd name="connsiteY11" fmla="*/ 1836281 h 4577924"/>
                  <a:gd name="connsiteX12" fmla="*/ 409052 w 5170471"/>
                  <a:gd name="connsiteY12" fmla="*/ 2151709 h 4577924"/>
                  <a:gd name="connsiteX13" fmla="*/ 225653 w 5170471"/>
                  <a:gd name="connsiteY13" fmla="*/ 2587059 h 4577924"/>
                  <a:gd name="connsiteX14" fmla="*/ 146550 w 5170471"/>
                  <a:gd name="connsiteY14" fmla="*/ 2727921 h 4577924"/>
                  <a:gd name="connsiteX15" fmla="*/ 112602 w 5170471"/>
                  <a:gd name="connsiteY15" fmla="*/ 2801380 h 4577924"/>
                  <a:gd name="connsiteX16" fmla="*/ 75301 w 5170471"/>
                  <a:gd name="connsiteY16" fmla="*/ 2874020 h 4577924"/>
                  <a:gd name="connsiteX17" fmla="*/ 18039 w 5170471"/>
                  <a:gd name="connsiteY17" fmla="*/ 3334483 h 4577924"/>
                  <a:gd name="connsiteX18" fmla="*/ 41598 w 5170471"/>
                  <a:gd name="connsiteY18" fmla="*/ 3398533 h 4577924"/>
                  <a:gd name="connsiteX19" fmla="*/ 737896 w 5170471"/>
                  <a:gd name="connsiteY19" fmla="*/ 3571708 h 4577924"/>
                  <a:gd name="connsiteX20" fmla="*/ 1343394 w 5170471"/>
                  <a:gd name="connsiteY20" fmla="*/ 3694002 h 4577924"/>
                  <a:gd name="connsiteX21" fmla="*/ 1396238 w 5170471"/>
                  <a:gd name="connsiteY21" fmla="*/ 3750036 h 4577924"/>
                  <a:gd name="connsiteX22" fmla="*/ 1555097 w 5170471"/>
                  <a:gd name="connsiteY22" fmla="*/ 4013357 h 4577924"/>
                  <a:gd name="connsiteX23" fmla="*/ 1583646 w 5170471"/>
                  <a:gd name="connsiteY23" fmla="*/ 4082316 h 4577924"/>
                  <a:gd name="connsiteX24" fmla="*/ 1678536 w 5170471"/>
                  <a:gd name="connsiteY24" fmla="*/ 4357088 h 4577924"/>
                  <a:gd name="connsiteX25" fmla="*/ 1742342 w 5170471"/>
                  <a:gd name="connsiteY25" fmla="*/ 4450015 h 4577924"/>
                  <a:gd name="connsiteX26" fmla="*/ 1780379 w 5170471"/>
                  <a:gd name="connsiteY26" fmla="*/ 4492471 h 4577924"/>
                  <a:gd name="connsiteX27" fmla="*/ 1824716 w 5170471"/>
                  <a:gd name="connsiteY27" fmla="*/ 4528136 h 4577924"/>
                  <a:gd name="connsiteX28" fmla="*/ 2305384 w 5170471"/>
                  <a:gd name="connsiteY28" fmla="*/ 4472020 h 4577924"/>
                  <a:gd name="connsiteX29" fmla="*/ 2405591 w 5170471"/>
                  <a:gd name="connsiteY29" fmla="*/ 4391691 h 4577924"/>
                  <a:gd name="connsiteX30" fmla="*/ 2452709 w 5170471"/>
                  <a:gd name="connsiteY30" fmla="*/ 4348254 h 4577924"/>
                  <a:gd name="connsiteX31" fmla="*/ 3457564 w 5170471"/>
                  <a:gd name="connsiteY31" fmla="*/ 3951351 h 4577924"/>
                  <a:gd name="connsiteX32" fmla="*/ 3536993 w 5170471"/>
                  <a:gd name="connsiteY32" fmla="*/ 3960349 h 4577924"/>
                  <a:gd name="connsiteX33" fmla="*/ 4164823 w 5170471"/>
                  <a:gd name="connsiteY33" fmla="*/ 4124280 h 4577924"/>
                  <a:gd name="connsiteX34" fmla="*/ 4235909 w 5170471"/>
                  <a:gd name="connsiteY34" fmla="*/ 4135242 h 4577924"/>
                  <a:gd name="connsiteX35" fmla="*/ 4729747 w 5170471"/>
                  <a:gd name="connsiteY35" fmla="*/ 4038061 h 4577924"/>
                  <a:gd name="connsiteX36" fmla="*/ 4789871 w 5170471"/>
                  <a:gd name="connsiteY36" fmla="*/ 3310842 h 4577924"/>
                  <a:gd name="connsiteX37" fmla="*/ 4788481 w 5170471"/>
                  <a:gd name="connsiteY37" fmla="*/ 3234030 h 4577924"/>
                  <a:gd name="connsiteX38" fmla="*/ 4793634 w 5170471"/>
                  <a:gd name="connsiteY38" fmla="*/ 3081715 h 4577924"/>
                  <a:gd name="connsiteX39" fmla="*/ 4803696 w 5170471"/>
                  <a:gd name="connsiteY39" fmla="*/ 3007029 h 4577924"/>
                  <a:gd name="connsiteX40" fmla="*/ 4885170 w 5170471"/>
                  <a:gd name="connsiteY40" fmla="*/ 2786655 h 4577924"/>
                  <a:gd name="connsiteX41" fmla="*/ 4970244 w 5170471"/>
                  <a:gd name="connsiteY41" fmla="*/ 1814685 h 4577924"/>
                  <a:gd name="connsiteX42" fmla="*/ 4484341 w 5170471"/>
                  <a:gd name="connsiteY42" fmla="*/ 1625068 h 4577924"/>
                  <a:gd name="connsiteX43" fmla="*/ 4508882 w 5170471"/>
                  <a:gd name="connsiteY43" fmla="*/ 864311 h 4577924"/>
                  <a:gd name="connsiteX44" fmla="*/ 4555182 w 5170471"/>
                  <a:gd name="connsiteY44" fmla="*/ 598700 h 4577924"/>
                  <a:gd name="connsiteX45" fmla="*/ 4552973 w 5170471"/>
                  <a:gd name="connsiteY45" fmla="*/ 509781 h 4577924"/>
                  <a:gd name="connsiteX46" fmla="*/ 4493748 w 5170471"/>
                  <a:gd name="connsiteY46" fmla="*/ 269202 h 4577924"/>
                  <a:gd name="connsiteX47" fmla="*/ 4449330 w 5170471"/>
                  <a:gd name="connsiteY47" fmla="*/ 194762 h 4577924"/>
                  <a:gd name="connsiteX48" fmla="*/ 4255296 w 5170471"/>
                  <a:gd name="connsiteY48" fmla="*/ 30013 h 4577924"/>
                  <a:gd name="connsiteX49" fmla="*/ 4099054 w 5170471"/>
                  <a:gd name="connsiteY49" fmla="*/ 1219 h 4577924"/>
                  <a:gd name="connsiteX50" fmla="*/ 4020933 w 5170471"/>
                  <a:gd name="connsiteY50" fmla="*/ 1055 h 4577924"/>
                  <a:gd name="connsiteX51" fmla="*/ 3380016 w 5170471"/>
                  <a:gd name="connsiteY51" fmla="*/ 234599 h 4577924"/>
                  <a:gd name="connsiteX52" fmla="*/ 3317601 w 5170471"/>
                  <a:gd name="connsiteY52" fmla="*/ 260776 h 4577924"/>
                  <a:gd name="connsiteX53" fmla="*/ 2964544 w 5170471"/>
                  <a:gd name="connsiteY53" fmla="*/ 212922 h 4577924"/>
                  <a:gd name="connsiteX54" fmla="*/ 2253440 w 5170471"/>
                  <a:gd name="connsiteY54" fmla="*/ 47519 h 4577924"/>
                  <a:gd name="connsiteX55" fmla="*/ 2181618 w 5170471"/>
                  <a:gd name="connsiteY55" fmla="*/ 75658 h 4577924"/>
                  <a:gd name="connsiteX56" fmla="*/ 2112659 w 5170471"/>
                  <a:gd name="connsiteY56" fmla="*/ 120077 h 4577924"/>
                  <a:gd name="connsiteX57" fmla="*/ 2079693 w 5170471"/>
                  <a:gd name="connsiteY57" fmla="*/ 159505 h 457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5170471" h="4577924">
                    <a:moveTo>
                      <a:pt x="2079693" y="159505"/>
                    </a:moveTo>
                    <a:cubicBezTo>
                      <a:pt x="2038546" y="217748"/>
                      <a:pt x="2014006" y="275010"/>
                      <a:pt x="1989465" y="332271"/>
                    </a:cubicBezTo>
                    <a:cubicBezTo>
                      <a:pt x="1899483" y="544956"/>
                      <a:pt x="1932204" y="790362"/>
                      <a:pt x="1801321" y="986686"/>
                    </a:cubicBezTo>
                    <a:cubicBezTo>
                      <a:pt x="1791095" y="1001002"/>
                      <a:pt x="1779316" y="1014335"/>
                      <a:pt x="1766228" y="1026115"/>
                    </a:cubicBezTo>
                    <a:cubicBezTo>
                      <a:pt x="1727045" y="1061453"/>
                      <a:pt x="1675918" y="1083294"/>
                      <a:pt x="1618984" y="1078386"/>
                    </a:cubicBezTo>
                    <a:cubicBezTo>
                      <a:pt x="1592644" y="1077486"/>
                      <a:pt x="1566222" y="1072824"/>
                      <a:pt x="1540454" y="1063825"/>
                    </a:cubicBezTo>
                    <a:cubicBezTo>
                      <a:pt x="1513133" y="1055318"/>
                      <a:pt x="1486792" y="1044684"/>
                      <a:pt x="1460207" y="1033968"/>
                    </a:cubicBezTo>
                    <a:cubicBezTo>
                      <a:pt x="1115003" y="894250"/>
                      <a:pt x="746567" y="748397"/>
                      <a:pt x="394328" y="921245"/>
                    </a:cubicBezTo>
                    <a:cubicBezTo>
                      <a:pt x="238904" y="1003047"/>
                      <a:pt x="157103" y="1174831"/>
                      <a:pt x="154321" y="1344978"/>
                    </a:cubicBezTo>
                    <a:cubicBezTo>
                      <a:pt x="151622" y="1369192"/>
                      <a:pt x="150149" y="1393323"/>
                      <a:pt x="150068" y="1417537"/>
                    </a:cubicBezTo>
                    <a:cubicBezTo>
                      <a:pt x="149740" y="1538358"/>
                      <a:pt x="183934" y="1659752"/>
                      <a:pt x="249866" y="1760696"/>
                    </a:cubicBezTo>
                    <a:cubicBezTo>
                      <a:pt x="264099" y="1785973"/>
                      <a:pt x="278906" y="1811168"/>
                      <a:pt x="293466" y="1836281"/>
                    </a:cubicBezTo>
                    <a:cubicBezTo>
                      <a:pt x="351791" y="1936897"/>
                      <a:pt x="406926" y="2037677"/>
                      <a:pt x="409052" y="2151709"/>
                    </a:cubicBezTo>
                    <a:cubicBezTo>
                      <a:pt x="412079" y="2311632"/>
                      <a:pt x="309990" y="2451186"/>
                      <a:pt x="225653" y="2587059"/>
                    </a:cubicBezTo>
                    <a:cubicBezTo>
                      <a:pt x="197431" y="2632540"/>
                      <a:pt x="170682" y="2679576"/>
                      <a:pt x="146550" y="2727921"/>
                    </a:cubicBezTo>
                    <a:cubicBezTo>
                      <a:pt x="134525" y="2752135"/>
                      <a:pt x="123155" y="2776594"/>
                      <a:pt x="112602" y="2801380"/>
                    </a:cubicBezTo>
                    <a:cubicBezTo>
                      <a:pt x="98614" y="2824693"/>
                      <a:pt x="86099" y="2848988"/>
                      <a:pt x="75301" y="2874020"/>
                    </a:cubicBezTo>
                    <a:cubicBezTo>
                      <a:pt x="9859" y="3015455"/>
                      <a:pt x="-22862" y="3179059"/>
                      <a:pt x="18039" y="3334483"/>
                    </a:cubicBezTo>
                    <a:cubicBezTo>
                      <a:pt x="24175" y="3356978"/>
                      <a:pt x="32109" y="3378328"/>
                      <a:pt x="41598" y="3398533"/>
                    </a:cubicBezTo>
                    <a:cubicBezTo>
                      <a:pt x="173463" y="3645330"/>
                      <a:pt x="492490" y="3710771"/>
                      <a:pt x="737896" y="3571708"/>
                    </a:cubicBezTo>
                    <a:cubicBezTo>
                      <a:pt x="942401" y="3457186"/>
                      <a:pt x="1195987" y="3498087"/>
                      <a:pt x="1343394" y="3694002"/>
                    </a:cubicBezTo>
                    <a:cubicBezTo>
                      <a:pt x="1361717" y="3711998"/>
                      <a:pt x="1379387" y="3730649"/>
                      <a:pt x="1396238" y="3750036"/>
                    </a:cubicBezTo>
                    <a:cubicBezTo>
                      <a:pt x="1463724" y="3827339"/>
                      <a:pt x="1518695" y="3915276"/>
                      <a:pt x="1555097" y="4013357"/>
                    </a:cubicBezTo>
                    <a:cubicBezTo>
                      <a:pt x="1565077" y="4036097"/>
                      <a:pt x="1574566" y="4059165"/>
                      <a:pt x="1583646" y="4082316"/>
                    </a:cubicBezTo>
                    <a:cubicBezTo>
                      <a:pt x="1620130" y="4174997"/>
                      <a:pt x="1650233" y="4269805"/>
                      <a:pt x="1678536" y="4357088"/>
                    </a:cubicBezTo>
                    <a:cubicBezTo>
                      <a:pt x="1694896" y="4389809"/>
                      <a:pt x="1719437" y="4422530"/>
                      <a:pt x="1742342" y="4450015"/>
                    </a:cubicBezTo>
                    <a:cubicBezTo>
                      <a:pt x="1754121" y="4465067"/>
                      <a:pt x="1766719" y="4479301"/>
                      <a:pt x="1780379" y="4492471"/>
                    </a:cubicBezTo>
                    <a:cubicBezTo>
                      <a:pt x="1794040" y="4505559"/>
                      <a:pt x="1808765" y="4517584"/>
                      <a:pt x="1824716" y="4528136"/>
                    </a:cubicBezTo>
                    <a:cubicBezTo>
                      <a:pt x="1967869" y="4622617"/>
                      <a:pt x="2165094" y="4570673"/>
                      <a:pt x="2305384" y="4472020"/>
                    </a:cubicBezTo>
                    <a:cubicBezTo>
                      <a:pt x="2340477" y="4447398"/>
                      <a:pt x="2373525" y="4420157"/>
                      <a:pt x="2405591" y="4391691"/>
                    </a:cubicBezTo>
                    <a:cubicBezTo>
                      <a:pt x="2421625" y="4377457"/>
                      <a:pt x="2437331" y="4362896"/>
                      <a:pt x="2452709" y="4348254"/>
                    </a:cubicBezTo>
                    <a:cubicBezTo>
                      <a:pt x="2660077" y="3980799"/>
                      <a:pt x="3069086" y="3907178"/>
                      <a:pt x="3457564" y="3951351"/>
                    </a:cubicBezTo>
                    <a:cubicBezTo>
                      <a:pt x="3484231" y="3953314"/>
                      <a:pt x="3510653" y="3956341"/>
                      <a:pt x="3536993" y="3960349"/>
                    </a:cubicBezTo>
                    <a:cubicBezTo>
                      <a:pt x="3750006" y="3992661"/>
                      <a:pt x="3952302" y="4085178"/>
                      <a:pt x="4164823" y="4124280"/>
                    </a:cubicBezTo>
                    <a:cubicBezTo>
                      <a:pt x="4188464" y="4128615"/>
                      <a:pt x="4212186" y="4132296"/>
                      <a:pt x="4235909" y="4135242"/>
                    </a:cubicBezTo>
                    <a:cubicBezTo>
                      <a:pt x="4402539" y="4152584"/>
                      <a:pt x="4631584" y="4234386"/>
                      <a:pt x="4729747" y="4038061"/>
                    </a:cubicBezTo>
                    <a:cubicBezTo>
                      <a:pt x="4852450" y="3800835"/>
                      <a:pt x="4811549" y="3555429"/>
                      <a:pt x="4789871" y="3310842"/>
                    </a:cubicBezTo>
                    <a:cubicBezTo>
                      <a:pt x="4789299" y="3285238"/>
                      <a:pt x="4788726" y="3259552"/>
                      <a:pt x="4788481" y="3234030"/>
                    </a:cubicBezTo>
                    <a:cubicBezTo>
                      <a:pt x="4787990" y="3182904"/>
                      <a:pt x="4788890" y="3131941"/>
                      <a:pt x="4793634" y="3081715"/>
                    </a:cubicBezTo>
                    <a:cubicBezTo>
                      <a:pt x="4796007" y="3056602"/>
                      <a:pt x="4799278" y="3031570"/>
                      <a:pt x="4803696" y="3007029"/>
                    </a:cubicBezTo>
                    <a:cubicBezTo>
                      <a:pt x="4819811" y="2933817"/>
                      <a:pt x="4836171" y="2852097"/>
                      <a:pt x="4885170" y="2786655"/>
                    </a:cubicBezTo>
                    <a:cubicBezTo>
                      <a:pt x="5105545" y="2492741"/>
                      <a:pt x="5354877" y="2106554"/>
                      <a:pt x="4970244" y="1814685"/>
                    </a:cubicBezTo>
                    <a:cubicBezTo>
                      <a:pt x="4834862" y="1711942"/>
                      <a:pt x="4576368" y="1763150"/>
                      <a:pt x="4484341" y="1625068"/>
                    </a:cubicBezTo>
                    <a:cubicBezTo>
                      <a:pt x="4312557" y="1396023"/>
                      <a:pt x="4427080" y="1109716"/>
                      <a:pt x="4508882" y="864311"/>
                    </a:cubicBezTo>
                    <a:cubicBezTo>
                      <a:pt x="4535877" y="778419"/>
                      <a:pt x="4552564" y="688109"/>
                      <a:pt x="4555182" y="598700"/>
                    </a:cubicBezTo>
                    <a:cubicBezTo>
                      <a:pt x="4556081" y="568924"/>
                      <a:pt x="4555345" y="539148"/>
                      <a:pt x="4552973" y="509781"/>
                    </a:cubicBezTo>
                    <a:cubicBezTo>
                      <a:pt x="4554445" y="432069"/>
                      <a:pt x="4532686" y="346832"/>
                      <a:pt x="4493748" y="269202"/>
                    </a:cubicBezTo>
                    <a:cubicBezTo>
                      <a:pt x="4480742" y="243352"/>
                      <a:pt x="4465854" y="218321"/>
                      <a:pt x="4449330" y="194762"/>
                    </a:cubicBezTo>
                    <a:cubicBezTo>
                      <a:pt x="4402539" y="128175"/>
                      <a:pt x="4337098" y="62734"/>
                      <a:pt x="4255296" y="30013"/>
                    </a:cubicBezTo>
                    <a:cubicBezTo>
                      <a:pt x="4203515" y="13653"/>
                      <a:pt x="4151244" y="4327"/>
                      <a:pt x="4099054" y="1219"/>
                    </a:cubicBezTo>
                    <a:cubicBezTo>
                      <a:pt x="4072959" y="-336"/>
                      <a:pt x="4046946" y="-417"/>
                      <a:pt x="4020933" y="1055"/>
                    </a:cubicBezTo>
                    <a:cubicBezTo>
                      <a:pt x="3789025" y="30095"/>
                      <a:pt x="3584520" y="144617"/>
                      <a:pt x="3380016" y="234599"/>
                    </a:cubicBezTo>
                    <a:cubicBezTo>
                      <a:pt x="3359565" y="242780"/>
                      <a:pt x="3338542" y="251696"/>
                      <a:pt x="3317601" y="260776"/>
                    </a:cubicBezTo>
                    <a:cubicBezTo>
                      <a:pt x="3240952" y="291861"/>
                      <a:pt x="3021805" y="270183"/>
                      <a:pt x="2964544" y="212922"/>
                    </a:cubicBezTo>
                    <a:cubicBezTo>
                      <a:pt x="2735498" y="237"/>
                      <a:pt x="2553816" y="-10806"/>
                      <a:pt x="2253440" y="47519"/>
                    </a:cubicBezTo>
                    <a:cubicBezTo>
                      <a:pt x="2229063" y="54390"/>
                      <a:pt x="2205177" y="63634"/>
                      <a:pt x="2181618" y="75658"/>
                    </a:cubicBezTo>
                    <a:cubicBezTo>
                      <a:pt x="2158141" y="87683"/>
                      <a:pt x="2135073" y="102408"/>
                      <a:pt x="2112659" y="120077"/>
                    </a:cubicBezTo>
                    <a:cubicBezTo>
                      <a:pt x="2099652" y="132347"/>
                      <a:pt x="2088609" y="145763"/>
                      <a:pt x="2079693" y="15950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172" cap="flat">
                <a:noFill/>
                <a:prstDash val="solid"/>
                <a:miter/>
              </a:ln>
              <a:effectLst>
                <a:innerShdw blurRad="139700" dist="50800" dir="12600000">
                  <a:prstClr val="black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33D949B-ED65-429E-9140-A39708A09D1A}"/>
                  </a:ext>
                </a:extLst>
              </p:cNvPr>
              <p:cNvSpPr/>
              <p:nvPr/>
            </p:nvSpPr>
            <p:spPr>
              <a:xfrm>
                <a:off x="1374672" y="1349660"/>
                <a:ext cx="4844980" cy="4352437"/>
              </a:xfrm>
              <a:custGeom>
                <a:avLst/>
                <a:gdLst>
                  <a:gd name="connsiteX0" fmla="*/ 1943912 w 4844980"/>
                  <a:gd name="connsiteY0" fmla="*/ 152282 h 4352437"/>
                  <a:gd name="connsiteX1" fmla="*/ 1859411 w 4844980"/>
                  <a:gd name="connsiteY1" fmla="*/ 314086 h 4352437"/>
                  <a:gd name="connsiteX2" fmla="*/ 1839451 w 4844980"/>
                  <a:gd name="connsiteY2" fmla="*/ 375520 h 4352437"/>
                  <a:gd name="connsiteX3" fmla="*/ 1823745 w 4844980"/>
                  <a:gd name="connsiteY3" fmla="*/ 450777 h 4352437"/>
                  <a:gd name="connsiteX4" fmla="*/ 1621940 w 4844980"/>
                  <a:gd name="connsiteY4" fmla="*/ 1089568 h 4352437"/>
                  <a:gd name="connsiteX5" fmla="*/ 754840 w 4844980"/>
                  <a:gd name="connsiteY5" fmla="*/ 803262 h 4352437"/>
                  <a:gd name="connsiteX6" fmla="*/ 205213 w 4844980"/>
                  <a:gd name="connsiteY6" fmla="*/ 1019873 h 4352437"/>
                  <a:gd name="connsiteX7" fmla="*/ 173229 w 4844980"/>
                  <a:gd name="connsiteY7" fmla="*/ 1088341 h 4352437"/>
                  <a:gd name="connsiteX8" fmla="*/ 176746 w 4844980"/>
                  <a:gd name="connsiteY8" fmla="*/ 1536534 h 4352437"/>
                  <a:gd name="connsiteX9" fmla="*/ 376179 w 4844980"/>
                  <a:gd name="connsiteY9" fmla="*/ 2002478 h 4352437"/>
                  <a:gd name="connsiteX10" fmla="*/ 45781 w 4844980"/>
                  <a:gd name="connsiteY10" fmla="*/ 2748266 h 4352437"/>
                  <a:gd name="connsiteX11" fmla="*/ 126847 w 4844980"/>
                  <a:gd name="connsiteY11" fmla="*/ 3301983 h 4352437"/>
                  <a:gd name="connsiteX12" fmla="*/ 619294 w 4844980"/>
                  <a:gd name="connsiteY12" fmla="*/ 3379613 h 4352437"/>
                  <a:gd name="connsiteX13" fmla="*/ 687353 w 4844980"/>
                  <a:gd name="connsiteY13" fmla="*/ 3347464 h 4352437"/>
                  <a:gd name="connsiteX14" fmla="*/ 1384633 w 4844980"/>
                  <a:gd name="connsiteY14" fmla="*/ 3445381 h 4352437"/>
                  <a:gd name="connsiteX15" fmla="*/ 1499156 w 4844980"/>
                  <a:gd name="connsiteY15" fmla="*/ 3707147 h 4352437"/>
                  <a:gd name="connsiteX16" fmla="*/ 1630039 w 4844980"/>
                  <a:gd name="connsiteY16" fmla="*/ 4296121 h 4352437"/>
                  <a:gd name="connsiteX17" fmla="*/ 2093283 w 4844980"/>
                  <a:gd name="connsiteY17" fmla="*/ 4255793 h 4352437"/>
                  <a:gd name="connsiteX18" fmla="*/ 2141300 w 4844980"/>
                  <a:gd name="connsiteY18" fmla="*/ 4196895 h 4352437"/>
                  <a:gd name="connsiteX19" fmla="*/ 2259913 w 4844980"/>
                  <a:gd name="connsiteY19" fmla="*/ 3993372 h 4352437"/>
                  <a:gd name="connsiteX20" fmla="*/ 3483915 w 4844980"/>
                  <a:gd name="connsiteY20" fmla="*/ 3756392 h 4352437"/>
                  <a:gd name="connsiteX21" fmla="*/ 3571525 w 4844980"/>
                  <a:gd name="connsiteY21" fmla="*/ 3779624 h 4352437"/>
                  <a:gd name="connsiteX22" fmla="*/ 4099720 w 4844980"/>
                  <a:gd name="connsiteY22" fmla="*/ 3899873 h 4352437"/>
                  <a:gd name="connsiteX23" fmla="*/ 4321812 w 4844980"/>
                  <a:gd name="connsiteY23" fmla="*/ 3880159 h 4352437"/>
                  <a:gd name="connsiteX24" fmla="*/ 4481817 w 4844980"/>
                  <a:gd name="connsiteY24" fmla="*/ 3102959 h 4352437"/>
                  <a:gd name="connsiteX25" fmla="*/ 4480507 w 4844980"/>
                  <a:gd name="connsiteY25" fmla="*/ 3030973 h 4352437"/>
                  <a:gd name="connsiteX26" fmla="*/ 4485334 w 4844980"/>
                  <a:gd name="connsiteY26" fmla="*/ 2888310 h 4352437"/>
                  <a:gd name="connsiteX27" fmla="*/ 4494741 w 4844980"/>
                  <a:gd name="connsiteY27" fmla="*/ 2818370 h 4352437"/>
                  <a:gd name="connsiteX28" fmla="*/ 4571062 w 4844980"/>
                  <a:gd name="connsiteY28" fmla="*/ 2611984 h 4352437"/>
                  <a:gd name="connsiteX29" fmla="*/ 4811887 w 4844980"/>
                  <a:gd name="connsiteY29" fmla="*/ 2246002 h 4352437"/>
                  <a:gd name="connsiteX30" fmla="*/ 4836836 w 4844980"/>
                  <a:gd name="connsiteY30" fmla="*/ 2164036 h 4352437"/>
                  <a:gd name="connsiteX31" fmla="*/ 4403123 w 4844980"/>
                  <a:gd name="connsiteY31" fmla="*/ 1653756 h 4352437"/>
                  <a:gd name="connsiteX32" fmla="*/ 3879590 w 4844980"/>
                  <a:gd name="connsiteY32" fmla="*/ 1612855 h 4352437"/>
                  <a:gd name="connsiteX33" fmla="*/ 3963192 w 4844980"/>
                  <a:gd name="connsiteY33" fmla="*/ 1208754 h 4352437"/>
                  <a:gd name="connsiteX34" fmla="*/ 3992559 w 4844980"/>
                  <a:gd name="connsiteY34" fmla="*/ 1129079 h 4352437"/>
                  <a:gd name="connsiteX35" fmla="*/ 4231012 w 4844980"/>
                  <a:gd name="connsiteY35" fmla="*/ 493233 h 4352437"/>
                  <a:gd name="connsiteX36" fmla="*/ 4239519 w 4844980"/>
                  <a:gd name="connsiteY36" fmla="*/ 439652 h 4352437"/>
                  <a:gd name="connsiteX37" fmla="*/ 4245327 w 4844980"/>
                  <a:gd name="connsiteY37" fmla="*/ 386072 h 4352437"/>
                  <a:gd name="connsiteX38" fmla="*/ 4225940 w 4844980"/>
                  <a:gd name="connsiteY38" fmla="*/ 311714 h 4352437"/>
                  <a:gd name="connsiteX39" fmla="*/ 3991823 w 4844980"/>
                  <a:gd name="connsiteY39" fmla="*/ 37432 h 4352437"/>
                  <a:gd name="connsiteX40" fmla="*/ 3161616 w 4844980"/>
                  <a:gd name="connsiteY40" fmla="*/ 221977 h 4352437"/>
                  <a:gd name="connsiteX41" fmla="*/ 3103127 w 4844980"/>
                  <a:gd name="connsiteY41" fmla="*/ 246518 h 4352437"/>
                  <a:gd name="connsiteX42" fmla="*/ 2815021 w 4844980"/>
                  <a:gd name="connsiteY42" fmla="*/ 232530 h 4352437"/>
                  <a:gd name="connsiteX43" fmla="*/ 2106617 w 4844980"/>
                  <a:gd name="connsiteY43" fmla="*/ 46921 h 4352437"/>
                  <a:gd name="connsiteX44" fmla="*/ 2039375 w 4844980"/>
                  <a:gd name="connsiteY44" fmla="*/ 73262 h 4352437"/>
                  <a:gd name="connsiteX45" fmla="*/ 1974833 w 4844980"/>
                  <a:gd name="connsiteY45" fmla="*/ 114899 h 4352437"/>
                  <a:gd name="connsiteX46" fmla="*/ 1943912 w 4844980"/>
                  <a:gd name="connsiteY46" fmla="*/ 152282 h 435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4844980" h="4352437">
                    <a:moveTo>
                      <a:pt x="1943912" y="152282"/>
                    </a:moveTo>
                    <a:cubicBezTo>
                      <a:pt x="1905384" y="206844"/>
                      <a:pt x="1882397" y="260424"/>
                      <a:pt x="1859411" y="314086"/>
                    </a:cubicBezTo>
                    <a:cubicBezTo>
                      <a:pt x="1851803" y="331837"/>
                      <a:pt x="1845259" y="352533"/>
                      <a:pt x="1839451" y="375520"/>
                    </a:cubicBezTo>
                    <a:cubicBezTo>
                      <a:pt x="1833643" y="398506"/>
                      <a:pt x="1828490" y="423701"/>
                      <a:pt x="1823745" y="450777"/>
                    </a:cubicBezTo>
                    <a:cubicBezTo>
                      <a:pt x="1761003" y="672379"/>
                      <a:pt x="1744643" y="950505"/>
                      <a:pt x="1621940" y="1089568"/>
                    </a:cubicBezTo>
                    <a:cubicBezTo>
                      <a:pt x="1425616" y="1310434"/>
                      <a:pt x="1041147" y="925965"/>
                      <a:pt x="754840" y="803262"/>
                    </a:cubicBezTo>
                    <a:cubicBezTo>
                      <a:pt x="542155" y="713280"/>
                      <a:pt x="313110" y="827802"/>
                      <a:pt x="205213" y="1019873"/>
                    </a:cubicBezTo>
                    <a:cubicBezTo>
                      <a:pt x="192861" y="1041632"/>
                      <a:pt x="182227" y="1064537"/>
                      <a:pt x="173229" y="1088341"/>
                    </a:cubicBezTo>
                    <a:cubicBezTo>
                      <a:pt x="119403" y="1231167"/>
                      <a:pt x="125783" y="1404833"/>
                      <a:pt x="176746" y="1536534"/>
                    </a:cubicBezTo>
                    <a:cubicBezTo>
                      <a:pt x="238179" y="1695230"/>
                      <a:pt x="365545" y="1832575"/>
                      <a:pt x="376179" y="2002478"/>
                    </a:cubicBezTo>
                    <a:cubicBezTo>
                      <a:pt x="392867" y="2269970"/>
                      <a:pt x="134454" y="2508341"/>
                      <a:pt x="45781" y="2748266"/>
                    </a:cubicBezTo>
                    <a:cubicBezTo>
                      <a:pt x="-21705" y="2930766"/>
                      <a:pt x="-29722" y="3163656"/>
                      <a:pt x="126847" y="3301983"/>
                    </a:cubicBezTo>
                    <a:cubicBezTo>
                      <a:pt x="261411" y="3420923"/>
                      <a:pt x="455527" y="3442600"/>
                      <a:pt x="619294" y="3379613"/>
                    </a:cubicBezTo>
                    <a:cubicBezTo>
                      <a:pt x="642690" y="3370615"/>
                      <a:pt x="665512" y="3359898"/>
                      <a:pt x="687353" y="3347464"/>
                    </a:cubicBezTo>
                    <a:cubicBezTo>
                      <a:pt x="910182" y="3224516"/>
                      <a:pt x="1188308" y="3298138"/>
                      <a:pt x="1384633" y="3445381"/>
                    </a:cubicBezTo>
                    <a:cubicBezTo>
                      <a:pt x="1458255" y="3510823"/>
                      <a:pt x="1499156" y="3608985"/>
                      <a:pt x="1499156" y="3707147"/>
                    </a:cubicBezTo>
                    <a:cubicBezTo>
                      <a:pt x="1499156" y="3911652"/>
                      <a:pt x="1425534" y="4157058"/>
                      <a:pt x="1630039" y="4296121"/>
                    </a:cubicBezTo>
                    <a:cubicBezTo>
                      <a:pt x="1769102" y="4394283"/>
                      <a:pt x="1965426" y="4353383"/>
                      <a:pt x="2093283" y="4255793"/>
                    </a:cubicBezTo>
                    <a:cubicBezTo>
                      <a:pt x="2111361" y="4238369"/>
                      <a:pt x="2126985" y="4218409"/>
                      <a:pt x="2141300" y="4196895"/>
                    </a:cubicBezTo>
                    <a:cubicBezTo>
                      <a:pt x="2184246" y="4132435"/>
                      <a:pt x="2214922" y="4054724"/>
                      <a:pt x="2259913" y="3993372"/>
                    </a:cubicBezTo>
                    <a:cubicBezTo>
                      <a:pt x="2546220" y="3608903"/>
                      <a:pt x="3077932" y="3674345"/>
                      <a:pt x="3483915" y="3756392"/>
                    </a:cubicBezTo>
                    <a:cubicBezTo>
                      <a:pt x="3513364" y="3763836"/>
                      <a:pt x="3542485" y="3771689"/>
                      <a:pt x="3571525" y="3779624"/>
                    </a:cubicBezTo>
                    <a:cubicBezTo>
                      <a:pt x="3745599" y="3827314"/>
                      <a:pt x="3918856" y="3880486"/>
                      <a:pt x="4099720" y="3899873"/>
                    </a:cubicBezTo>
                    <a:cubicBezTo>
                      <a:pt x="4174405" y="3907889"/>
                      <a:pt x="4252444" y="3909034"/>
                      <a:pt x="4321812" y="3880159"/>
                    </a:cubicBezTo>
                    <a:cubicBezTo>
                      <a:pt x="4579324" y="3772998"/>
                      <a:pt x="4500467" y="3313844"/>
                      <a:pt x="4481817" y="3102959"/>
                    </a:cubicBezTo>
                    <a:cubicBezTo>
                      <a:pt x="4481244" y="3078909"/>
                      <a:pt x="4480753" y="3054941"/>
                      <a:pt x="4480507" y="3030973"/>
                    </a:cubicBezTo>
                    <a:cubicBezTo>
                      <a:pt x="4480099" y="2983037"/>
                      <a:pt x="4480916" y="2935428"/>
                      <a:pt x="4485334" y="2888310"/>
                    </a:cubicBezTo>
                    <a:cubicBezTo>
                      <a:pt x="4487542" y="2864752"/>
                      <a:pt x="4490651" y="2841356"/>
                      <a:pt x="4494741" y="2818370"/>
                    </a:cubicBezTo>
                    <a:cubicBezTo>
                      <a:pt x="4509793" y="2749820"/>
                      <a:pt x="4525090" y="2673253"/>
                      <a:pt x="4571062" y="2611984"/>
                    </a:cubicBezTo>
                    <a:cubicBezTo>
                      <a:pt x="4655073" y="2499915"/>
                      <a:pt x="4759125" y="2379830"/>
                      <a:pt x="4811887" y="2246002"/>
                    </a:cubicBezTo>
                    <a:cubicBezTo>
                      <a:pt x="4822439" y="2219253"/>
                      <a:pt x="4830947" y="2191931"/>
                      <a:pt x="4836836" y="2164036"/>
                    </a:cubicBezTo>
                    <a:cubicBezTo>
                      <a:pt x="4893934" y="1899162"/>
                      <a:pt x="4640348" y="1702837"/>
                      <a:pt x="4403123" y="1653756"/>
                    </a:cubicBezTo>
                    <a:cubicBezTo>
                      <a:pt x="4214978" y="1621035"/>
                      <a:pt x="4010473" y="1711017"/>
                      <a:pt x="3879590" y="1612855"/>
                    </a:cubicBezTo>
                    <a:cubicBezTo>
                      <a:pt x="3773248" y="1522873"/>
                      <a:pt x="3904131" y="1351089"/>
                      <a:pt x="3963192" y="1208754"/>
                    </a:cubicBezTo>
                    <a:cubicBezTo>
                      <a:pt x="3972436" y="1182086"/>
                      <a:pt x="3982252" y="1155501"/>
                      <a:pt x="3992559" y="1129079"/>
                    </a:cubicBezTo>
                    <a:cubicBezTo>
                      <a:pt x="4074933" y="917703"/>
                      <a:pt x="4187575" y="716143"/>
                      <a:pt x="4231012" y="493233"/>
                    </a:cubicBezTo>
                    <a:cubicBezTo>
                      <a:pt x="4234284" y="475318"/>
                      <a:pt x="4237147" y="457485"/>
                      <a:pt x="4239519" y="439652"/>
                    </a:cubicBezTo>
                    <a:cubicBezTo>
                      <a:pt x="4241891" y="421819"/>
                      <a:pt x="4243855" y="403987"/>
                      <a:pt x="4245327" y="386072"/>
                    </a:cubicBezTo>
                    <a:cubicBezTo>
                      <a:pt x="4240828" y="360386"/>
                      <a:pt x="4234120" y="335764"/>
                      <a:pt x="4225940" y="311714"/>
                    </a:cubicBezTo>
                    <a:cubicBezTo>
                      <a:pt x="4184548" y="191629"/>
                      <a:pt x="4106754" y="87495"/>
                      <a:pt x="3991823" y="37432"/>
                    </a:cubicBezTo>
                    <a:cubicBezTo>
                      <a:pt x="3711978" y="-84453"/>
                      <a:pt x="3412093" y="121770"/>
                      <a:pt x="3161616" y="221977"/>
                    </a:cubicBezTo>
                    <a:cubicBezTo>
                      <a:pt x="3142474" y="229667"/>
                      <a:pt x="3122760" y="238011"/>
                      <a:pt x="3103127" y="246518"/>
                    </a:cubicBezTo>
                    <a:cubicBezTo>
                      <a:pt x="3031387" y="275639"/>
                      <a:pt x="2868601" y="286110"/>
                      <a:pt x="2815021" y="232530"/>
                    </a:cubicBezTo>
                    <a:cubicBezTo>
                      <a:pt x="2600536" y="33342"/>
                      <a:pt x="2387933" y="-7804"/>
                      <a:pt x="2106617" y="46921"/>
                    </a:cubicBezTo>
                    <a:cubicBezTo>
                      <a:pt x="2083794" y="53302"/>
                      <a:pt x="2061380" y="61973"/>
                      <a:pt x="2039375" y="73262"/>
                    </a:cubicBezTo>
                    <a:cubicBezTo>
                      <a:pt x="2017371" y="84550"/>
                      <a:pt x="1995857" y="98293"/>
                      <a:pt x="1974833" y="114899"/>
                    </a:cubicBezTo>
                    <a:cubicBezTo>
                      <a:pt x="1962645" y="126924"/>
                      <a:pt x="1952256" y="139439"/>
                      <a:pt x="1943912" y="1522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172" cap="flat">
                <a:noFill/>
                <a:prstDash val="solid"/>
                <a:miter/>
              </a:ln>
              <a:effectLst>
                <a:innerShdw blurRad="139700" dist="50800" dir="12600000">
                  <a:prstClr val="black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A5C1B9A-12E9-4ABC-AC70-0D0B2725A459}"/>
                  </a:ext>
                </a:extLst>
              </p:cNvPr>
              <p:cNvSpPr/>
              <p:nvPr/>
            </p:nvSpPr>
            <p:spPr>
              <a:xfrm>
                <a:off x="1674798" y="1648425"/>
                <a:ext cx="4244522" cy="3755390"/>
              </a:xfrm>
              <a:custGeom>
                <a:avLst/>
                <a:gdLst>
                  <a:gd name="connsiteX0" fmla="*/ 1705383 w 4244522"/>
                  <a:gd name="connsiteY0" fmla="*/ 133852 h 3755390"/>
                  <a:gd name="connsiteX1" fmla="*/ 1652293 w 4244522"/>
                  <a:gd name="connsiteY1" fmla="*/ 240276 h 3755390"/>
                  <a:gd name="connsiteX2" fmla="*/ 1630289 w 4244522"/>
                  <a:gd name="connsiteY2" fmla="*/ 295656 h 3755390"/>
                  <a:gd name="connsiteX3" fmla="*/ 1585543 w 4244522"/>
                  <a:gd name="connsiteY3" fmla="*/ 489117 h 3755390"/>
                  <a:gd name="connsiteX4" fmla="*/ 1565420 w 4244522"/>
                  <a:gd name="connsiteY4" fmla="*/ 555868 h 3755390"/>
                  <a:gd name="connsiteX5" fmla="*/ 1551677 w 4244522"/>
                  <a:gd name="connsiteY5" fmla="*/ 613129 h 3755390"/>
                  <a:gd name="connsiteX6" fmla="*/ 1534662 w 4244522"/>
                  <a:gd name="connsiteY6" fmla="*/ 664664 h 3755390"/>
                  <a:gd name="connsiteX7" fmla="*/ 881801 w 4244522"/>
                  <a:gd name="connsiteY7" fmla="*/ 869905 h 3755390"/>
                  <a:gd name="connsiteX8" fmla="*/ 792965 w 4244522"/>
                  <a:gd name="connsiteY8" fmla="*/ 837839 h 3755390"/>
                  <a:gd name="connsiteX9" fmla="*/ 538888 w 4244522"/>
                  <a:gd name="connsiteY9" fmla="*/ 732478 h 3755390"/>
                  <a:gd name="connsiteX10" fmla="*/ 460767 w 4244522"/>
                  <a:gd name="connsiteY10" fmla="*/ 706874 h 3755390"/>
                  <a:gd name="connsiteX11" fmla="*/ 233685 w 4244522"/>
                  <a:gd name="connsiteY11" fmla="*/ 692722 h 3755390"/>
                  <a:gd name="connsiteX12" fmla="*/ 69427 w 4244522"/>
                  <a:gd name="connsiteY12" fmla="*/ 1222144 h 3755390"/>
                  <a:gd name="connsiteX13" fmla="*/ 97403 w 4244522"/>
                  <a:gd name="connsiteY13" fmla="*/ 1280960 h 3755390"/>
                  <a:gd name="connsiteX14" fmla="*/ 239738 w 4244522"/>
                  <a:gd name="connsiteY14" fmla="*/ 1504852 h 3755390"/>
                  <a:gd name="connsiteX15" fmla="*/ 267305 w 4244522"/>
                  <a:gd name="connsiteY15" fmla="*/ 1558023 h 3755390"/>
                  <a:gd name="connsiteX16" fmla="*/ 312378 w 4244522"/>
                  <a:gd name="connsiteY16" fmla="*/ 1726535 h 3755390"/>
                  <a:gd name="connsiteX17" fmla="*/ 159000 w 4244522"/>
                  <a:gd name="connsiteY17" fmla="*/ 2090553 h 3755390"/>
                  <a:gd name="connsiteX18" fmla="*/ 1204 w 4244522"/>
                  <a:gd name="connsiteY18" fmla="*/ 2594617 h 3755390"/>
                  <a:gd name="connsiteX19" fmla="*/ 308370 w 4244522"/>
                  <a:gd name="connsiteY19" fmla="*/ 2987757 h 3755390"/>
                  <a:gd name="connsiteX20" fmla="*/ 901516 w 4244522"/>
                  <a:gd name="connsiteY20" fmla="*/ 2918225 h 3755390"/>
                  <a:gd name="connsiteX21" fmla="*/ 1207127 w 4244522"/>
                  <a:gd name="connsiteY21" fmla="*/ 3184408 h 3755390"/>
                  <a:gd name="connsiteX22" fmla="*/ 1376212 w 4244522"/>
                  <a:gd name="connsiteY22" fmla="*/ 3567323 h 3755390"/>
                  <a:gd name="connsiteX23" fmla="*/ 1496543 w 4244522"/>
                  <a:gd name="connsiteY23" fmla="*/ 3713749 h 3755390"/>
                  <a:gd name="connsiteX24" fmla="*/ 1898517 w 4244522"/>
                  <a:gd name="connsiteY24" fmla="*/ 3666794 h 3755390"/>
                  <a:gd name="connsiteX25" fmla="*/ 2223025 w 4244522"/>
                  <a:gd name="connsiteY25" fmla="*/ 3384823 h 3755390"/>
                  <a:gd name="connsiteX26" fmla="*/ 2862143 w 4244522"/>
                  <a:gd name="connsiteY26" fmla="*/ 3231363 h 3755390"/>
                  <a:gd name="connsiteX27" fmla="*/ 3513205 w 4244522"/>
                  <a:gd name="connsiteY27" fmla="*/ 3385068 h 3755390"/>
                  <a:gd name="connsiteX28" fmla="*/ 3953054 w 4244522"/>
                  <a:gd name="connsiteY28" fmla="*/ 3012543 h 3755390"/>
                  <a:gd name="connsiteX29" fmla="*/ 4002871 w 4244522"/>
                  <a:gd name="connsiteY29" fmla="*/ 2379805 h 3755390"/>
                  <a:gd name="connsiteX30" fmla="*/ 4234780 w 4244522"/>
                  <a:gd name="connsiteY30" fmla="*/ 1895538 h 3755390"/>
                  <a:gd name="connsiteX31" fmla="*/ 4220055 w 4244522"/>
                  <a:gd name="connsiteY31" fmla="*/ 1658885 h 3755390"/>
                  <a:gd name="connsiteX32" fmla="*/ 4181526 w 4244522"/>
                  <a:gd name="connsiteY32" fmla="*/ 1586735 h 3755390"/>
                  <a:gd name="connsiteX33" fmla="*/ 4037473 w 4244522"/>
                  <a:gd name="connsiteY33" fmla="*/ 1478021 h 3755390"/>
                  <a:gd name="connsiteX34" fmla="*/ 3981275 w 4244522"/>
                  <a:gd name="connsiteY34" fmla="*/ 1463133 h 3755390"/>
                  <a:gd name="connsiteX35" fmla="*/ 3925241 w 4244522"/>
                  <a:gd name="connsiteY35" fmla="*/ 1449063 h 3755390"/>
                  <a:gd name="connsiteX36" fmla="*/ 3554842 w 4244522"/>
                  <a:gd name="connsiteY36" fmla="*/ 1396219 h 3755390"/>
                  <a:gd name="connsiteX37" fmla="*/ 3500444 w 4244522"/>
                  <a:gd name="connsiteY37" fmla="*/ 1015022 h 3755390"/>
                  <a:gd name="connsiteX38" fmla="*/ 3520730 w 4244522"/>
                  <a:gd name="connsiteY38" fmla="*/ 918659 h 3755390"/>
                  <a:gd name="connsiteX39" fmla="*/ 3577338 w 4244522"/>
                  <a:gd name="connsiteY39" fmla="*/ 131889 h 3755390"/>
                  <a:gd name="connsiteX40" fmla="*/ 3537255 w 4244522"/>
                  <a:gd name="connsiteY40" fmla="*/ 82726 h 3755390"/>
                  <a:gd name="connsiteX41" fmla="*/ 3487274 w 4244522"/>
                  <a:gd name="connsiteY41" fmla="*/ 43215 h 3755390"/>
                  <a:gd name="connsiteX42" fmla="*/ 3175690 w 4244522"/>
                  <a:gd name="connsiteY42" fmla="*/ 22192 h 3755390"/>
                  <a:gd name="connsiteX43" fmla="*/ 2876868 w 4244522"/>
                  <a:gd name="connsiteY43" fmla="*/ 140969 h 3755390"/>
                  <a:gd name="connsiteX44" fmla="*/ 2319306 w 4244522"/>
                  <a:gd name="connsiteY44" fmla="*/ 166654 h 3755390"/>
                  <a:gd name="connsiteX45" fmla="*/ 1705383 w 4244522"/>
                  <a:gd name="connsiteY45" fmla="*/ 133852 h 375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244522" h="3755390">
                    <a:moveTo>
                      <a:pt x="1705383" y="133852"/>
                    </a:moveTo>
                    <a:cubicBezTo>
                      <a:pt x="1687141" y="167800"/>
                      <a:pt x="1668490" y="203629"/>
                      <a:pt x="1652293" y="240276"/>
                    </a:cubicBezTo>
                    <a:cubicBezTo>
                      <a:pt x="1644195" y="258600"/>
                      <a:pt x="1636751" y="277087"/>
                      <a:pt x="1630289" y="295656"/>
                    </a:cubicBezTo>
                    <a:cubicBezTo>
                      <a:pt x="1614828" y="356680"/>
                      <a:pt x="1601822" y="423185"/>
                      <a:pt x="1585543" y="489117"/>
                    </a:cubicBezTo>
                    <a:cubicBezTo>
                      <a:pt x="1579408" y="511286"/>
                      <a:pt x="1573027" y="533454"/>
                      <a:pt x="1565420" y="555868"/>
                    </a:cubicBezTo>
                    <a:cubicBezTo>
                      <a:pt x="1561411" y="575909"/>
                      <a:pt x="1556831" y="595051"/>
                      <a:pt x="1551677" y="613129"/>
                    </a:cubicBezTo>
                    <a:cubicBezTo>
                      <a:pt x="1546524" y="631207"/>
                      <a:pt x="1540879" y="648386"/>
                      <a:pt x="1534662" y="664664"/>
                    </a:cubicBezTo>
                    <a:cubicBezTo>
                      <a:pt x="1444353" y="954407"/>
                      <a:pt x="1117145" y="1044389"/>
                      <a:pt x="881801" y="869905"/>
                    </a:cubicBezTo>
                    <a:cubicBezTo>
                      <a:pt x="852434" y="858698"/>
                      <a:pt x="822577" y="848555"/>
                      <a:pt x="792965" y="837839"/>
                    </a:cubicBezTo>
                    <a:cubicBezTo>
                      <a:pt x="703964" y="805609"/>
                      <a:pt x="617254" y="767735"/>
                      <a:pt x="538888" y="732478"/>
                    </a:cubicBezTo>
                    <a:cubicBezTo>
                      <a:pt x="512629" y="723071"/>
                      <a:pt x="486616" y="714318"/>
                      <a:pt x="460767" y="706874"/>
                    </a:cubicBezTo>
                    <a:cubicBezTo>
                      <a:pt x="383219" y="684624"/>
                      <a:pt x="307307" y="674317"/>
                      <a:pt x="233685" y="692722"/>
                    </a:cubicBezTo>
                    <a:cubicBezTo>
                      <a:pt x="61901" y="733623"/>
                      <a:pt x="12820" y="1036290"/>
                      <a:pt x="69427" y="1222144"/>
                    </a:cubicBezTo>
                    <a:cubicBezTo>
                      <a:pt x="77525" y="1242186"/>
                      <a:pt x="87014" y="1261736"/>
                      <a:pt x="97403" y="1280960"/>
                    </a:cubicBezTo>
                    <a:cubicBezTo>
                      <a:pt x="139040" y="1357936"/>
                      <a:pt x="195811" y="1430085"/>
                      <a:pt x="239738" y="1504852"/>
                    </a:cubicBezTo>
                    <a:cubicBezTo>
                      <a:pt x="249473" y="1522439"/>
                      <a:pt x="258798" y="1540108"/>
                      <a:pt x="267305" y="1558023"/>
                    </a:cubicBezTo>
                    <a:cubicBezTo>
                      <a:pt x="292909" y="1611685"/>
                      <a:pt x="311315" y="1666901"/>
                      <a:pt x="312378" y="1726535"/>
                    </a:cubicBezTo>
                    <a:cubicBezTo>
                      <a:pt x="314914" y="1860281"/>
                      <a:pt x="229513" y="1976931"/>
                      <a:pt x="159000" y="2090553"/>
                    </a:cubicBezTo>
                    <a:cubicBezTo>
                      <a:pt x="64600" y="2242623"/>
                      <a:pt x="-10494" y="2416043"/>
                      <a:pt x="1204" y="2594617"/>
                    </a:cubicBezTo>
                    <a:cubicBezTo>
                      <a:pt x="12820" y="2773272"/>
                      <a:pt x="132578" y="2953972"/>
                      <a:pt x="308370" y="2987757"/>
                    </a:cubicBezTo>
                    <a:cubicBezTo>
                      <a:pt x="505758" y="3025795"/>
                      <a:pt x="704618" y="2877488"/>
                      <a:pt x="901516" y="2918225"/>
                    </a:cubicBezTo>
                    <a:cubicBezTo>
                      <a:pt x="1038207" y="2946528"/>
                      <a:pt x="1141441" y="3061215"/>
                      <a:pt x="1207127" y="3184408"/>
                    </a:cubicBezTo>
                    <a:cubicBezTo>
                      <a:pt x="1272733" y="3307602"/>
                      <a:pt x="1310771" y="3444048"/>
                      <a:pt x="1376212" y="3567323"/>
                    </a:cubicBezTo>
                    <a:cubicBezTo>
                      <a:pt x="1406152" y="3623685"/>
                      <a:pt x="1443208" y="3678574"/>
                      <a:pt x="1496543" y="3713749"/>
                    </a:cubicBezTo>
                    <a:cubicBezTo>
                      <a:pt x="1616219" y="3792769"/>
                      <a:pt x="1781213" y="3749332"/>
                      <a:pt x="1898517" y="3666794"/>
                    </a:cubicBezTo>
                    <a:cubicBezTo>
                      <a:pt x="2015821" y="3584256"/>
                      <a:pt x="2106212" y="3468097"/>
                      <a:pt x="2223025" y="3384823"/>
                    </a:cubicBezTo>
                    <a:cubicBezTo>
                      <a:pt x="2405034" y="3255003"/>
                      <a:pt x="2639151" y="3215084"/>
                      <a:pt x="2862143" y="3231363"/>
                    </a:cubicBezTo>
                    <a:cubicBezTo>
                      <a:pt x="3085136" y="3247641"/>
                      <a:pt x="3291195" y="3358483"/>
                      <a:pt x="3513205" y="3385068"/>
                    </a:cubicBezTo>
                    <a:cubicBezTo>
                      <a:pt x="3973995" y="3440285"/>
                      <a:pt x="3920987" y="3126820"/>
                      <a:pt x="3953054" y="3012543"/>
                    </a:cubicBezTo>
                    <a:cubicBezTo>
                      <a:pt x="4010478" y="2807956"/>
                      <a:pt x="3940947" y="2583083"/>
                      <a:pt x="4002871" y="2379805"/>
                    </a:cubicBezTo>
                    <a:cubicBezTo>
                      <a:pt x="4055224" y="2207939"/>
                      <a:pt x="4196087" y="2071003"/>
                      <a:pt x="4234780" y="1895538"/>
                    </a:cubicBezTo>
                    <a:cubicBezTo>
                      <a:pt x="4252040" y="1817253"/>
                      <a:pt x="4245904" y="1734715"/>
                      <a:pt x="4220055" y="1658885"/>
                    </a:cubicBezTo>
                    <a:cubicBezTo>
                      <a:pt x="4209584" y="1633853"/>
                      <a:pt x="4197396" y="1609476"/>
                      <a:pt x="4181526" y="1586735"/>
                    </a:cubicBezTo>
                    <a:cubicBezTo>
                      <a:pt x="4143816" y="1535282"/>
                      <a:pt x="4094735" y="1502561"/>
                      <a:pt x="4037473" y="1478021"/>
                    </a:cubicBezTo>
                    <a:cubicBezTo>
                      <a:pt x="4018740" y="1472867"/>
                      <a:pt x="4000008" y="1467959"/>
                      <a:pt x="3981275" y="1463133"/>
                    </a:cubicBezTo>
                    <a:cubicBezTo>
                      <a:pt x="3962624" y="1458388"/>
                      <a:pt x="3943973" y="1453644"/>
                      <a:pt x="3925241" y="1449063"/>
                    </a:cubicBezTo>
                    <a:cubicBezTo>
                      <a:pt x="3800248" y="1428940"/>
                      <a:pt x="3669365" y="1437120"/>
                      <a:pt x="3554842" y="1396219"/>
                    </a:cubicBezTo>
                    <a:cubicBezTo>
                      <a:pt x="3391238" y="1338957"/>
                      <a:pt x="3489401" y="1142633"/>
                      <a:pt x="3500444" y="1015022"/>
                    </a:cubicBezTo>
                    <a:cubicBezTo>
                      <a:pt x="3506906" y="981974"/>
                      <a:pt x="3513614" y="950644"/>
                      <a:pt x="3520730" y="918659"/>
                    </a:cubicBezTo>
                    <a:cubicBezTo>
                      <a:pt x="3588463" y="653130"/>
                      <a:pt x="3707730" y="386865"/>
                      <a:pt x="3577338" y="131889"/>
                    </a:cubicBezTo>
                    <a:cubicBezTo>
                      <a:pt x="3565476" y="114138"/>
                      <a:pt x="3552224" y="97614"/>
                      <a:pt x="3537255" y="82726"/>
                    </a:cubicBezTo>
                    <a:cubicBezTo>
                      <a:pt x="3522285" y="67838"/>
                      <a:pt x="3505761" y="54586"/>
                      <a:pt x="3487274" y="43215"/>
                    </a:cubicBezTo>
                    <a:cubicBezTo>
                      <a:pt x="3395983" y="-13064"/>
                      <a:pt x="3278597" y="-7993"/>
                      <a:pt x="3175690" y="22192"/>
                    </a:cubicBezTo>
                    <a:cubicBezTo>
                      <a:pt x="3072783" y="52377"/>
                      <a:pt x="2977893" y="105058"/>
                      <a:pt x="2876868" y="140969"/>
                    </a:cubicBezTo>
                    <a:cubicBezTo>
                      <a:pt x="2698376" y="204365"/>
                      <a:pt x="2472112" y="278069"/>
                      <a:pt x="2319306" y="166654"/>
                    </a:cubicBezTo>
                    <a:cubicBezTo>
                      <a:pt x="2030463" y="-44149"/>
                      <a:pt x="1777368" y="-221"/>
                      <a:pt x="1705383" y="13385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172" cap="flat">
                <a:noFill/>
                <a:prstDash val="solid"/>
                <a:miter/>
              </a:ln>
              <a:effectLst>
                <a:innerShdw blurRad="139700" dist="50800" dir="12600000">
                  <a:prstClr val="black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4634A73-BD99-44C5-90AF-7CA9B59DC6FC}"/>
                  </a:ext>
                </a:extLst>
              </p:cNvPr>
              <p:cNvSpPr/>
              <p:nvPr/>
            </p:nvSpPr>
            <p:spPr>
              <a:xfrm>
                <a:off x="1909864" y="1810459"/>
                <a:ext cx="3673880" cy="3319400"/>
              </a:xfrm>
              <a:custGeom>
                <a:avLst/>
                <a:gdLst>
                  <a:gd name="connsiteX0" fmla="*/ 1422382 w 3673880"/>
                  <a:gd name="connsiteY0" fmla="*/ 342299 h 3319400"/>
                  <a:gd name="connsiteX1" fmla="*/ 1402667 w 3673880"/>
                  <a:gd name="connsiteY1" fmla="*/ 421974 h 3319400"/>
                  <a:gd name="connsiteX2" fmla="*/ 1382135 w 3673880"/>
                  <a:gd name="connsiteY2" fmla="*/ 505657 h 3319400"/>
                  <a:gd name="connsiteX3" fmla="*/ 1144010 w 3673880"/>
                  <a:gd name="connsiteY3" fmla="*/ 931354 h 3319400"/>
                  <a:gd name="connsiteX4" fmla="*/ 806986 w 3673880"/>
                  <a:gd name="connsiteY4" fmla="*/ 806361 h 3319400"/>
                  <a:gd name="connsiteX5" fmla="*/ 763140 w 3673880"/>
                  <a:gd name="connsiteY5" fmla="*/ 778221 h 3319400"/>
                  <a:gd name="connsiteX6" fmla="*/ 552173 w 3673880"/>
                  <a:gd name="connsiteY6" fmla="*/ 654128 h 3319400"/>
                  <a:gd name="connsiteX7" fmla="*/ 150198 w 3673880"/>
                  <a:gd name="connsiteY7" fmla="*/ 816832 h 3319400"/>
                  <a:gd name="connsiteX8" fmla="*/ 126803 w 3673880"/>
                  <a:gd name="connsiteY8" fmla="*/ 868285 h 3319400"/>
                  <a:gd name="connsiteX9" fmla="*/ 129339 w 3673880"/>
                  <a:gd name="connsiteY9" fmla="*/ 1204818 h 3319400"/>
                  <a:gd name="connsiteX10" fmla="*/ 275192 w 3673880"/>
                  <a:gd name="connsiteY10" fmla="*/ 1554685 h 3319400"/>
                  <a:gd name="connsiteX11" fmla="*/ 33467 w 3673880"/>
                  <a:gd name="connsiteY11" fmla="*/ 2114701 h 3319400"/>
                  <a:gd name="connsiteX12" fmla="*/ 92774 w 3673880"/>
                  <a:gd name="connsiteY12" fmla="*/ 2530500 h 3319400"/>
                  <a:gd name="connsiteX13" fmla="*/ 452947 w 3673880"/>
                  <a:gd name="connsiteY13" fmla="*/ 2588824 h 3319400"/>
                  <a:gd name="connsiteX14" fmla="*/ 502765 w 3673880"/>
                  <a:gd name="connsiteY14" fmla="*/ 2564693 h 3319400"/>
                  <a:gd name="connsiteX15" fmla="*/ 1012799 w 3673880"/>
                  <a:gd name="connsiteY15" fmla="*/ 2638233 h 3319400"/>
                  <a:gd name="connsiteX16" fmla="*/ 1096565 w 3673880"/>
                  <a:gd name="connsiteY16" fmla="*/ 2834803 h 3319400"/>
                  <a:gd name="connsiteX17" fmla="*/ 1192273 w 3673880"/>
                  <a:gd name="connsiteY17" fmla="*/ 3277106 h 3319400"/>
                  <a:gd name="connsiteX18" fmla="*/ 1531096 w 3673880"/>
                  <a:gd name="connsiteY18" fmla="*/ 3246839 h 3319400"/>
                  <a:gd name="connsiteX19" fmla="*/ 1566271 w 3673880"/>
                  <a:gd name="connsiteY19" fmla="*/ 3202584 h 3319400"/>
                  <a:gd name="connsiteX20" fmla="*/ 1653063 w 3673880"/>
                  <a:gd name="connsiteY20" fmla="*/ 3049778 h 3319400"/>
                  <a:gd name="connsiteX21" fmla="*/ 2548385 w 3673880"/>
                  <a:gd name="connsiteY21" fmla="*/ 2871859 h 3319400"/>
                  <a:gd name="connsiteX22" fmla="*/ 2612435 w 3673880"/>
                  <a:gd name="connsiteY22" fmla="*/ 2889283 h 3319400"/>
                  <a:gd name="connsiteX23" fmla="*/ 2933017 w 3673880"/>
                  <a:gd name="connsiteY23" fmla="*/ 2970348 h 3319400"/>
                  <a:gd name="connsiteX24" fmla="*/ 2998704 w 3673880"/>
                  <a:gd name="connsiteY24" fmla="*/ 2979592 h 3319400"/>
                  <a:gd name="connsiteX25" fmla="*/ 3524363 w 3673880"/>
                  <a:gd name="connsiteY25" fmla="*/ 2845437 h 3319400"/>
                  <a:gd name="connsiteX26" fmla="*/ 3469474 w 3673880"/>
                  <a:gd name="connsiteY26" fmla="*/ 2211963 h 3319400"/>
                  <a:gd name="connsiteX27" fmla="*/ 3482235 w 3673880"/>
                  <a:gd name="connsiteY27" fmla="*/ 2140714 h 3319400"/>
                  <a:gd name="connsiteX28" fmla="*/ 3569354 w 3673880"/>
                  <a:gd name="connsiteY28" fmla="*/ 2013266 h 3319400"/>
                  <a:gd name="connsiteX29" fmla="*/ 3617699 w 3673880"/>
                  <a:gd name="connsiteY29" fmla="*/ 1946843 h 3319400"/>
                  <a:gd name="connsiteX30" fmla="*/ 3671606 w 3673880"/>
                  <a:gd name="connsiteY30" fmla="*/ 1790192 h 3319400"/>
                  <a:gd name="connsiteX31" fmla="*/ 3505876 w 3673880"/>
                  <a:gd name="connsiteY31" fmla="*/ 1429446 h 3319400"/>
                  <a:gd name="connsiteX32" fmla="*/ 3441252 w 3673880"/>
                  <a:gd name="connsiteY32" fmla="*/ 1384946 h 3319400"/>
                  <a:gd name="connsiteX33" fmla="*/ 3220878 w 3673880"/>
                  <a:gd name="connsiteY33" fmla="*/ 1293000 h 3319400"/>
                  <a:gd name="connsiteX34" fmla="*/ 3142021 w 3673880"/>
                  <a:gd name="connsiteY34" fmla="*/ 1294309 h 3319400"/>
                  <a:gd name="connsiteX35" fmla="*/ 2812850 w 3673880"/>
                  <a:gd name="connsiteY35" fmla="*/ 1242120 h 3319400"/>
                  <a:gd name="connsiteX36" fmla="*/ 3074862 w 3673880"/>
                  <a:gd name="connsiteY36" fmla="*/ 716215 h 3319400"/>
                  <a:gd name="connsiteX37" fmla="*/ 3096376 w 3673880"/>
                  <a:gd name="connsiteY37" fmla="*/ 634822 h 3319400"/>
                  <a:gd name="connsiteX38" fmla="*/ 3063573 w 3673880"/>
                  <a:gd name="connsiteY38" fmla="*/ 220168 h 3319400"/>
                  <a:gd name="connsiteX39" fmla="*/ 3025862 w 3673880"/>
                  <a:gd name="connsiteY39" fmla="*/ 162416 h 3319400"/>
                  <a:gd name="connsiteX40" fmla="*/ 2920093 w 3673880"/>
                  <a:gd name="connsiteY40" fmla="*/ 79142 h 3319400"/>
                  <a:gd name="connsiteX41" fmla="*/ 2312795 w 3673880"/>
                  <a:gd name="connsiteY41" fmla="*/ 217714 h 3319400"/>
                  <a:gd name="connsiteX42" fmla="*/ 2269931 w 3673880"/>
                  <a:gd name="connsiteY42" fmla="*/ 236038 h 3319400"/>
                  <a:gd name="connsiteX43" fmla="*/ 2208416 w 3673880"/>
                  <a:gd name="connsiteY43" fmla="*/ 252317 h 3319400"/>
                  <a:gd name="connsiteX44" fmla="*/ 2151236 w 3673880"/>
                  <a:gd name="connsiteY44" fmla="*/ 240864 h 3319400"/>
                  <a:gd name="connsiteX45" fmla="*/ 1618624 w 3673880"/>
                  <a:gd name="connsiteY45" fmla="*/ 47894 h 3319400"/>
                  <a:gd name="connsiteX46" fmla="*/ 1437924 w 3673880"/>
                  <a:gd name="connsiteY46" fmla="*/ 289782 h 3319400"/>
                  <a:gd name="connsiteX47" fmla="*/ 1422382 w 3673880"/>
                  <a:gd name="connsiteY47" fmla="*/ 342299 h 3319400"/>
                  <a:gd name="connsiteX0" fmla="*/ 1422382 w 3673880"/>
                  <a:gd name="connsiteY0" fmla="*/ 342299 h 3319400"/>
                  <a:gd name="connsiteX1" fmla="*/ 1402667 w 3673880"/>
                  <a:gd name="connsiteY1" fmla="*/ 421974 h 3319400"/>
                  <a:gd name="connsiteX2" fmla="*/ 1382135 w 3673880"/>
                  <a:gd name="connsiteY2" fmla="*/ 505657 h 3319400"/>
                  <a:gd name="connsiteX3" fmla="*/ 1144010 w 3673880"/>
                  <a:gd name="connsiteY3" fmla="*/ 931354 h 3319400"/>
                  <a:gd name="connsiteX4" fmla="*/ 806986 w 3673880"/>
                  <a:gd name="connsiteY4" fmla="*/ 806361 h 3319400"/>
                  <a:gd name="connsiteX5" fmla="*/ 763140 w 3673880"/>
                  <a:gd name="connsiteY5" fmla="*/ 778221 h 3319400"/>
                  <a:gd name="connsiteX6" fmla="*/ 456379 w 3673880"/>
                  <a:gd name="connsiteY6" fmla="*/ 741213 h 3319400"/>
                  <a:gd name="connsiteX7" fmla="*/ 150198 w 3673880"/>
                  <a:gd name="connsiteY7" fmla="*/ 816832 h 3319400"/>
                  <a:gd name="connsiteX8" fmla="*/ 126803 w 3673880"/>
                  <a:gd name="connsiteY8" fmla="*/ 868285 h 3319400"/>
                  <a:gd name="connsiteX9" fmla="*/ 129339 w 3673880"/>
                  <a:gd name="connsiteY9" fmla="*/ 1204818 h 3319400"/>
                  <a:gd name="connsiteX10" fmla="*/ 275192 w 3673880"/>
                  <a:gd name="connsiteY10" fmla="*/ 1554685 h 3319400"/>
                  <a:gd name="connsiteX11" fmla="*/ 33467 w 3673880"/>
                  <a:gd name="connsiteY11" fmla="*/ 2114701 h 3319400"/>
                  <a:gd name="connsiteX12" fmla="*/ 92774 w 3673880"/>
                  <a:gd name="connsiteY12" fmla="*/ 2530500 h 3319400"/>
                  <a:gd name="connsiteX13" fmla="*/ 452947 w 3673880"/>
                  <a:gd name="connsiteY13" fmla="*/ 2588824 h 3319400"/>
                  <a:gd name="connsiteX14" fmla="*/ 502765 w 3673880"/>
                  <a:gd name="connsiteY14" fmla="*/ 2564693 h 3319400"/>
                  <a:gd name="connsiteX15" fmla="*/ 1012799 w 3673880"/>
                  <a:gd name="connsiteY15" fmla="*/ 2638233 h 3319400"/>
                  <a:gd name="connsiteX16" fmla="*/ 1096565 w 3673880"/>
                  <a:gd name="connsiteY16" fmla="*/ 2834803 h 3319400"/>
                  <a:gd name="connsiteX17" fmla="*/ 1192273 w 3673880"/>
                  <a:gd name="connsiteY17" fmla="*/ 3277106 h 3319400"/>
                  <a:gd name="connsiteX18" fmla="*/ 1531096 w 3673880"/>
                  <a:gd name="connsiteY18" fmla="*/ 3246839 h 3319400"/>
                  <a:gd name="connsiteX19" fmla="*/ 1566271 w 3673880"/>
                  <a:gd name="connsiteY19" fmla="*/ 3202584 h 3319400"/>
                  <a:gd name="connsiteX20" fmla="*/ 1653063 w 3673880"/>
                  <a:gd name="connsiteY20" fmla="*/ 3049778 h 3319400"/>
                  <a:gd name="connsiteX21" fmla="*/ 2548385 w 3673880"/>
                  <a:gd name="connsiteY21" fmla="*/ 2871859 h 3319400"/>
                  <a:gd name="connsiteX22" fmla="*/ 2612435 w 3673880"/>
                  <a:gd name="connsiteY22" fmla="*/ 2889283 h 3319400"/>
                  <a:gd name="connsiteX23" fmla="*/ 2933017 w 3673880"/>
                  <a:gd name="connsiteY23" fmla="*/ 2970348 h 3319400"/>
                  <a:gd name="connsiteX24" fmla="*/ 2998704 w 3673880"/>
                  <a:gd name="connsiteY24" fmla="*/ 2979592 h 3319400"/>
                  <a:gd name="connsiteX25" fmla="*/ 3524363 w 3673880"/>
                  <a:gd name="connsiteY25" fmla="*/ 2845437 h 3319400"/>
                  <a:gd name="connsiteX26" fmla="*/ 3469474 w 3673880"/>
                  <a:gd name="connsiteY26" fmla="*/ 2211963 h 3319400"/>
                  <a:gd name="connsiteX27" fmla="*/ 3482235 w 3673880"/>
                  <a:gd name="connsiteY27" fmla="*/ 2140714 h 3319400"/>
                  <a:gd name="connsiteX28" fmla="*/ 3569354 w 3673880"/>
                  <a:gd name="connsiteY28" fmla="*/ 2013266 h 3319400"/>
                  <a:gd name="connsiteX29" fmla="*/ 3617699 w 3673880"/>
                  <a:gd name="connsiteY29" fmla="*/ 1946843 h 3319400"/>
                  <a:gd name="connsiteX30" fmla="*/ 3671606 w 3673880"/>
                  <a:gd name="connsiteY30" fmla="*/ 1790192 h 3319400"/>
                  <a:gd name="connsiteX31" fmla="*/ 3505876 w 3673880"/>
                  <a:gd name="connsiteY31" fmla="*/ 1429446 h 3319400"/>
                  <a:gd name="connsiteX32" fmla="*/ 3441252 w 3673880"/>
                  <a:gd name="connsiteY32" fmla="*/ 1384946 h 3319400"/>
                  <a:gd name="connsiteX33" fmla="*/ 3220878 w 3673880"/>
                  <a:gd name="connsiteY33" fmla="*/ 1293000 h 3319400"/>
                  <a:gd name="connsiteX34" fmla="*/ 3142021 w 3673880"/>
                  <a:gd name="connsiteY34" fmla="*/ 1294309 h 3319400"/>
                  <a:gd name="connsiteX35" fmla="*/ 2812850 w 3673880"/>
                  <a:gd name="connsiteY35" fmla="*/ 1242120 h 3319400"/>
                  <a:gd name="connsiteX36" fmla="*/ 3074862 w 3673880"/>
                  <a:gd name="connsiteY36" fmla="*/ 716215 h 3319400"/>
                  <a:gd name="connsiteX37" fmla="*/ 3096376 w 3673880"/>
                  <a:gd name="connsiteY37" fmla="*/ 634822 h 3319400"/>
                  <a:gd name="connsiteX38" fmla="*/ 3063573 w 3673880"/>
                  <a:gd name="connsiteY38" fmla="*/ 220168 h 3319400"/>
                  <a:gd name="connsiteX39" fmla="*/ 3025862 w 3673880"/>
                  <a:gd name="connsiteY39" fmla="*/ 162416 h 3319400"/>
                  <a:gd name="connsiteX40" fmla="*/ 2920093 w 3673880"/>
                  <a:gd name="connsiteY40" fmla="*/ 79142 h 3319400"/>
                  <a:gd name="connsiteX41" fmla="*/ 2312795 w 3673880"/>
                  <a:gd name="connsiteY41" fmla="*/ 217714 h 3319400"/>
                  <a:gd name="connsiteX42" fmla="*/ 2269931 w 3673880"/>
                  <a:gd name="connsiteY42" fmla="*/ 236038 h 3319400"/>
                  <a:gd name="connsiteX43" fmla="*/ 2208416 w 3673880"/>
                  <a:gd name="connsiteY43" fmla="*/ 252317 h 3319400"/>
                  <a:gd name="connsiteX44" fmla="*/ 2151236 w 3673880"/>
                  <a:gd name="connsiteY44" fmla="*/ 240864 h 3319400"/>
                  <a:gd name="connsiteX45" fmla="*/ 1618624 w 3673880"/>
                  <a:gd name="connsiteY45" fmla="*/ 47894 h 3319400"/>
                  <a:gd name="connsiteX46" fmla="*/ 1437924 w 3673880"/>
                  <a:gd name="connsiteY46" fmla="*/ 289782 h 3319400"/>
                  <a:gd name="connsiteX47" fmla="*/ 1422382 w 3673880"/>
                  <a:gd name="connsiteY47" fmla="*/ 342299 h 3319400"/>
                  <a:gd name="connsiteX0" fmla="*/ 1422382 w 3673880"/>
                  <a:gd name="connsiteY0" fmla="*/ 342299 h 3319400"/>
                  <a:gd name="connsiteX1" fmla="*/ 1402667 w 3673880"/>
                  <a:gd name="connsiteY1" fmla="*/ 421974 h 3319400"/>
                  <a:gd name="connsiteX2" fmla="*/ 1382135 w 3673880"/>
                  <a:gd name="connsiteY2" fmla="*/ 505657 h 3319400"/>
                  <a:gd name="connsiteX3" fmla="*/ 1144010 w 3673880"/>
                  <a:gd name="connsiteY3" fmla="*/ 931354 h 3319400"/>
                  <a:gd name="connsiteX4" fmla="*/ 806986 w 3673880"/>
                  <a:gd name="connsiteY4" fmla="*/ 806361 h 3319400"/>
                  <a:gd name="connsiteX5" fmla="*/ 763140 w 3673880"/>
                  <a:gd name="connsiteY5" fmla="*/ 778221 h 3319400"/>
                  <a:gd name="connsiteX6" fmla="*/ 482505 w 3673880"/>
                  <a:gd name="connsiteY6" fmla="*/ 680253 h 3319400"/>
                  <a:gd name="connsiteX7" fmla="*/ 150198 w 3673880"/>
                  <a:gd name="connsiteY7" fmla="*/ 816832 h 3319400"/>
                  <a:gd name="connsiteX8" fmla="*/ 126803 w 3673880"/>
                  <a:gd name="connsiteY8" fmla="*/ 868285 h 3319400"/>
                  <a:gd name="connsiteX9" fmla="*/ 129339 w 3673880"/>
                  <a:gd name="connsiteY9" fmla="*/ 1204818 h 3319400"/>
                  <a:gd name="connsiteX10" fmla="*/ 275192 w 3673880"/>
                  <a:gd name="connsiteY10" fmla="*/ 1554685 h 3319400"/>
                  <a:gd name="connsiteX11" fmla="*/ 33467 w 3673880"/>
                  <a:gd name="connsiteY11" fmla="*/ 2114701 h 3319400"/>
                  <a:gd name="connsiteX12" fmla="*/ 92774 w 3673880"/>
                  <a:gd name="connsiteY12" fmla="*/ 2530500 h 3319400"/>
                  <a:gd name="connsiteX13" fmla="*/ 452947 w 3673880"/>
                  <a:gd name="connsiteY13" fmla="*/ 2588824 h 3319400"/>
                  <a:gd name="connsiteX14" fmla="*/ 502765 w 3673880"/>
                  <a:gd name="connsiteY14" fmla="*/ 2564693 h 3319400"/>
                  <a:gd name="connsiteX15" fmla="*/ 1012799 w 3673880"/>
                  <a:gd name="connsiteY15" fmla="*/ 2638233 h 3319400"/>
                  <a:gd name="connsiteX16" fmla="*/ 1096565 w 3673880"/>
                  <a:gd name="connsiteY16" fmla="*/ 2834803 h 3319400"/>
                  <a:gd name="connsiteX17" fmla="*/ 1192273 w 3673880"/>
                  <a:gd name="connsiteY17" fmla="*/ 3277106 h 3319400"/>
                  <a:gd name="connsiteX18" fmla="*/ 1531096 w 3673880"/>
                  <a:gd name="connsiteY18" fmla="*/ 3246839 h 3319400"/>
                  <a:gd name="connsiteX19" fmla="*/ 1566271 w 3673880"/>
                  <a:gd name="connsiteY19" fmla="*/ 3202584 h 3319400"/>
                  <a:gd name="connsiteX20" fmla="*/ 1653063 w 3673880"/>
                  <a:gd name="connsiteY20" fmla="*/ 3049778 h 3319400"/>
                  <a:gd name="connsiteX21" fmla="*/ 2548385 w 3673880"/>
                  <a:gd name="connsiteY21" fmla="*/ 2871859 h 3319400"/>
                  <a:gd name="connsiteX22" fmla="*/ 2612435 w 3673880"/>
                  <a:gd name="connsiteY22" fmla="*/ 2889283 h 3319400"/>
                  <a:gd name="connsiteX23" fmla="*/ 2933017 w 3673880"/>
                  <a:gd name="connsiteY23" fmla="*/ 2970348 h 3319400"/>
                  <a:gd name="connsiteX24" fmla="*/ 2998704 w 3673880"/>
                  <a:gd name="connsiteY24" fmla="*/ 2979592 h 3319400"/>
                  <a:gd name="connsiteX25" fmla="*/ 3524363 w 3673880"/>
                  <a:gd name="connsiteY25" fmla="*/ 2845437 h 3319400"/>
                  <a:gd name="connsiteX26" fmla="*/ 3469474 w 3673880"/>
                  <a:gd name="connsiteY26" fmla="*/ 2211963 h 3319400"/>
                  <a:gd name="connsiteX27" fmla="*/ 3482235 w 3673880"/>
                  <a:gd name="connsiteY27" fmla="*/ 2140714 h 3319400"/>
                  <a:gd name="connsiteX28" fmla="*/ 3569354 w 3673880"/>
                  <a:gd name="connsiteY28" fmla="*/ 2013266 h 3319400"/>
                  <a:gd name="connsiteX29" fmla="*/ 3617699 w 3673880"/>
                  <a:gd name="connsiteY29" fmla="*/ 1946843 h 3319400"/>
                  <a:gd name="connsiteX30" fmla="*/ 3671606 w 3673880"/>
                  <a:gd name="connsiteY30" fmla="*/ 1790192 h 3319400"/>
                  <a:gd name="connsiteX31" fmla="*/ 3505876 w 3673880"/>
                  <a:gd name="connsiteY31" fmla="*/ 1429446 h 3319400"/>
                  <a:gd name="connsiteX32" fmla="*/ 3441252 w 3673880"/>
                  <a:gd name="connsiteY32" fmla="*/ 1384946 h 3319400"/>
                  <a:gd name="connsiteX33" fmla="*/ 3220878 w 3673880"/>
                  <a:gd name="connsiteY33" fmla="*/ 1293000 h 3319400"/>
                  <a:gd name="connsiteX34" fmla="*/ 3142021 w 3673880"/>
                  <a:gd name="connsiteY34" fmla="*/ 1294309 h 3319400"/>
                  <a:gd name="connsiteX35" fmla="*/ 2812850 w 3673880"/>
                  <a:gd name="connsiteY35" fmla="*/ 1242120 h 3319400"/>
                  <a:gd name="connsiteX36" fmla="*/ 3074862 w 3673880"/>
                  <a:gd name="connsiteY36" fmla="*/ 716215 h 3319400"/>
                  <a:gd name="connsiteX37" fmla="*/ 3096376 w 3673880"/>
                  <a:gd name="connsiteY37" fmla="*/ 634822 h 3319400"/>
                  <a:gd name="connsiteX38" fmla="*/ 3063573 w 3673880"/>
                  <a:gd name="connsiteY38" fmla="*/ 220168 h 3319400"/>
                  <a:gd name="connsiteX39" fmla="*/ 3025862 w 3673880"/>
                  <a:gd name="connsiteY39" fmla="*/ 162416 h 3319400"/>
                  <a:gd name="connsiteX40" fmla="*/ 2920093 w 3673880"/>
                  <a:gd name="connsiteY40" fmla="*/ 79142 h 3319400"/>
                  <a:gd name="connsiteX41" fmla="*/ 2312795 w 3673880"/>
                  <a:gd name="connsiteY41" fmla="*/ 217714 h 3319400"/>
                  <a:gd name="connsiteX42" fmla="*/ 2269931 w 3673880"/>
                  <a:gd name="connsiteY42" fmla="*/ 236038 h 3319400"/>
                  <a:gd name="connsiteX43" fmla="*/ 2208416 w 3673880"/>
                  <a:gd name="connsiteY43" fmla="*/ 252317 h 3319400"/>
                  <a:gd name="connsiteX44" fmla="*/ 2151236 w 3673880"/>
                  <a:gd name="connsiteY44" fmla="*/ 240864 h 3319400"/>
                  <a:gd name="connsiteX45" fmla="*/ 1618624 w 3673880"/>
                  <a:gd name="connsiteY45" fmla="*/ 47894 h 3319400"/>
                  <a:gd name="connsiteX46" fmla="*/ 1437924 w 3673880"/>
                  <a:gd name="connsiteY46" fmla="*/ 289782 h 3319400"/>
                  <a:gd name="connsiteX47" fmla="*/ 1422382 w 3673880"/>
                  <a:gd name="connsiteY47" fmla="*/ 342299 h 3319400"/>
                  <a:gd name="connsiteX0" fmla="*/ 1422382 w 3673880"/>
                  <a:gd name="connsiteY0" fmla="*/ 342299 h 3319400"/>
                  <a:gd name="connsiteX1" fmla="*/ 1402667 w 3673880"/>
                  <a:gd name="connsiteY1" fmla="*/ 421974 h 3319400"/>
                  <a:gd name="connsiteX2" fmla="*/ 1382135 w 3673880"/>
                  <a:gd name="connsiteY2" fmla="*/ 505657 h 3319400"/>
                  <a:gd name="connsiteX3" fmla="*/ 1144010 w 3673880"/>
                  <a:gd name="connsiteY3" fmla="*/ 931354 h 3319400"/>
                  <a:gd name="connsiteX4" fmla="*/ 806986 w 3673880"/>
                  <a:gd name="connsiteY4" fmla="*/ 806361 h 3319400"/>
                  <a:gd name="connsiteX5" fmla="*/ 710888 w 3673880"/>
                  <a:gd name="connsiteY5" fmla="*/ 786930 h 3319400"/>
                  <a:gd name="connsiteX6" fmla="*/ 482505 w 3673880"/>
                  <a:gd name="connsiteY6" fmla="*/ 680253 h 3319400"/>
                  <a:gd name="connsiteX7" fmla="*/ 150198 w 3673880"/>
                  <a:gd name="connsiteY7" fmla="*/ 816832 h 3319400"/>
                  <a:gd name="connsiteX8" fmla="*/ 126803 w 3673880"/>
                  <a:gd name="connsiteY8" fmla="*/ 868285 h 3319400"/>
                  <a:gd name="connsiteX9" fmla="*/ 129339 w 3673880"/>
                  <a:gd name="connsiteY9" fmla="*/ 1204818 h 3319400"/>
                  <a:gd name="connsiteX10" fmla="*/ 275192 w 3673880"/>
                  <a:gd name="connsiteY10" fmla="*/ 1554685 h 3319400"/>
                  <a:gd name="connsiteX11" fmla="*/ 33467 w 3673880"/>
                  <a:gd name="connsiteY11" fmla="*/ 2114701 h 3319400"/>
                  <a:gd name="connsiteX12" fmla="*/ 92774 w 3673880"/>
                  <a:gd name="connsiteY12" fmla="*/ 2530500 h 3319400"/>
                  <a:gd name="connsiteX13" fmla="*/ 452947 w 3673880"/>
                  <a:gd name="connsiteY13" fmla="*/ 2588824 h 3319400"/>
                  <a:gd name="connsiteX14" fmla="*/ 502765 w 3673880"/>
                  <a:gd name="connsiteY14" fmla="*/ 2564693 h 3319400"/>
                  <a:gd name="connsiteX15" fmla="*/ 1012799 w 3673880"/>
                  <a:gd name="connsiteY15" fmla="*/ 2638233 h 3319400"/>
                  <a:gd name="connsiteX16" fmla="*/ 1096565 w 3673880"/>
                  <a:gd name="connsiteY16" fmla="*/ 2834803 h 3319400"/>
                  <a:gd name="connsiteX17" fmla="*/ 1192273 w 3673880"/>
                  <a:gd name="connsiteY17" fmla="*/ 3277106 h 3319400"/>
                  <a:gd name="connsiteX18" fmla="*/ 1531096 w 3673880"/>
                  <a:gd name="connsiteY18" fmla="*/ 3246839 h 3319400"/>
                  <a:gd name="connsiteX19" fmla="*/ 1566271 w 3673880"/>
                  <a:gd name="connsiteY19" fmla="*/ 3202584 h 3319400"/>
                  <a:gd name="connsiteX20" fmla="*/ 1653063 w 3673880"/>
                  <a:gd name="connsiteY20" fmla="*/ 3049778 h 3319400"/>
                  <a:gd name="connsiteX21" fmla="*/ 2548385 w 3673880"/>
                  <a:gd name="connsiteY21" fmla="*/ 2871859 h 3319400"/>
                  <a:gd name="connsiteX22" fmla="*/ 2612435 w 3673880"/>
                  <a:gd name="connsiteY22" fmla="*/ 2889283 h 3319400"/>
                  <a:gd name="connsiteX23" fmla="*/ 2933017 w 3673880"/>
                  <a:gd name="connsiteY23" fmla="*/ 2970348 h 3319400"/>
                  <a:gd name="connsiteX24" fmla="*/ 2998704 w 3673880"/>
                  <a:gd name="connsiteY24" fmla="*/ 2979592 h 3319400"/>
                  <a:gd name="connsiteX25" fmla="*/ 3524363 w 3673880"/>
                  <a:gd name="connsiteY25" fmla="*/ 2845437 h 3319400"/>
                  <a:gd name="connsiteX26" fmla="*/ 3469474 w 3673880"/>
                  <a:gd name="connsiteY26" fmla="*/ 2211963 h 3319400"/>
                  <a:gd name="connsiteX27" fmla="*/ 3482235 w 3673880"/>
                  <a:gd name="connsiteY27" fmla="*/ 2140714 h 3319400"/>
                  <a:gd name="connsiteX28" fmla="*/ 3569354 w 3673880"/>
                  <a:gd name="connsiteY28" fmla="*/ 2013266 h 3319400"/>
                  <a:gd name="connsiteX29" fmla="*/ 3617699 w 3673880"/>
                  <a:gd name="connsiteY29" fmla="*/ 1946843 h 3319400"/>
                  <a:gd name="connsiteX30" fmla="*/ 3671606 w 3673880"/>
                  <a:gd name="connsiteY30" fmla="*/ 1790192 h 3319400"/>
                  <a:gd name="connsiteX31" fmla="*/ 3505876 w 3673880"/>
                  <a:gd name="connsiteY31" fmla="*/ 1429446 h 3319400"/>
                  <a:gd name="connsiteX32" fmla="*/ 3441252 w 3673880"/>
                  <a:gd name="connsiteY32" fmla="*/ 1384946 h 3319400"/>
                  <a:gd name="connsiteX33" fmla="*/ 3220878 w 3673880"/>
                  <a:gd name="connsiteY33" fmla="*/ 1293000 h 3319400"/>
                  <a:gd name="connsiteX34" fmla="*/ 3142021 w 3673880"/>
                  <a:gd name="connsiteY34" fmla="*/ 1294309 h 3319400"/>
                  <a:gd name="connsiteX35" fmla="*/ 2812850 w 3673880"/>
                  <a:gd name="connsiteY35" fmla="*/ 1242120 h 3319400"/>
                  <a:gd name="connsiteX36" fmla="*/ 3074862 w 3673880"/>
                  <a:gd name="connsiteY36" fmla="*/ 716215 h 3319400"/>
                  <a:gd name="connsiteX37" fmla="*/ 3096376 w 3673880"/>
                  <a:gd name="connsiteY37" fmla="*/ 634822 h 3319400"/>
                  <a:gd name="connsiteX38" fmla="*/ 3063573 w 3673880"/>
                  <a:gd name="connsiteY38" fmla="*/ 220168 h 3319400"/>
                  <a:gd name="connsiteX39" fmla="*/ 3025862 w 3673880"/>
                  <a:gd name="connsiteY39" fmla="*/ 162416 h 3319400"/>
                  <a:gd name="connsiteX40" fmla="*/ 2920093 w 3673880"/>
                  <a:gd name="connsiteY40" fmla="*/ 79142 h 3319400"/>
                  <a:gd name="connsiteX41" fmla="*/ 2312795 w 3673880"/>
                  <a:gd name="connsiteY41" fmla="*/ 217714 h 3319400"/>
                  <a:gd name="connsiteX42" fmla="*/ 2269931 w 3673880"/>
                  <a:gd name="connsiteY42" fmla="*/ 236038 h 3319400"/>
                  <a:gd name="connsiteX43" fmla="*/ 2208416 w 3673880"/>
                  <a:gd name="connsiteY43" fmla="*/ 252317 h 3319400"/>
                  <a:gd name="connsiteX44" fmla="*/ 2151236 w 3673880"/>
                  <a:gd name="connsiteY44" fmla="*/ 240864 h 3319400"/>
                  <a:gd name="connsiteX45" fmla="*/ 1618624 w 3673880"/>
                  <a:gd name="connsiteY45" fmla="*/ 47894 h 3319400"/>
                  <a:gd name="connsiteX46" fmla="*/ 1437924 w 3673880"/>
                  <a:gd name="connsiteY46" fmla="*/ 289782 h 3319400"/>
                  <a:gd name="connsiteX47" fmla="*/ 1422382 w 3673880"/>
                  <a:gd name="connsiteY47" fmla="*/ 342299 h 3319400"/>
                  <a:gd name="connsiteX0" fmla="*/ 1422382 w 3673880"/>
                  <a:gd name="connsiteY0" fmla="*/ 342299 h 3319400"/>
                  <a:gd name="connsiteX1" fmla="*/ 1402667 w 3673880"/>
                  <a:gd name="connsiteY1" fmla="*/ 421974 h 3319400"/>
                  <a:gd name="connsiteX2" fmla="*/ 1382135 w 3673880"/>
                  <a:gd name="connsiteY2" fmla="*/ 505657 h 3319400"/>
                  <a:gd name="connsiteX3" fmla="*/ 1144010 w 3673880"/>
                  <a:gd name="connsiteY3" fmla="*/ 931354 h 3319400"/>
                  <a:gd name="connsiteX4" fmla="*/ 815695 w 3673880"/>
                  <a:gd name="connsiteY4" fmla="*/ 849904 h 3319400"/>
                  <a:gd name="connsiteX5" fmla="*/ 710888 w 3673880"/>
                  <a:gd name="connsiteY5" fmla="*/ 786930 h 3319400"/>
                  <a:gd name="connsiteX6" fmla="*/ 482505 w 3673880"/>
                  <a:gd name="connsiteY6" fmla="*/ 680253 h 3319400"/>
                  <a:gd name="connsiteX7" fmla="*/ 150198 w 3673880"/>
                  <a:gd name="connsiteY7" fmla="*/ 816832 h 3319400"/>
                  <a:gd name="connsiteX8" fmla="*/ 126803 w 3673880"/>
                  <a:gd name="connsiteY8" fmla="*/ 868285 h 3319400"/>
                  <a:gd name="connsiteX9" fmla="*/ 129339 w 3673880"/>
                  <a:gd name="connsiteY9" fmla="*/ 1204818 h 3319400"/>
                  <a:gd name="connsiteX10" fmla="*/ 275192 w 3673880"/>
                  <a:gd name="connsiteY10" fmla="*/ 1554685 h 3319400"/>
                  <a:gd name="connsiteX11" fmla="*/ 33467 w 3673880"/>
                  <a:gd name="connsiteY11" fmla="*/ 2114701 h 3319400"/>
                  <a:gd name="connsiteX12" fmla="*/ 92774 w 3673880"/>
                  <a:gd name="connsiteY12" fmla="*/ 2530500 h 3319400"/>
                  <a:gd name="connsiteX13" fmla="*/ 452947 w 3673880"/>
                  <a:gd name="connsiteY13" fmla="*/ 2588824 h 3319400"/>
                  <a:gd name="connsiteX14" fmla="*/ 502765 w 3673880"/>
                  <a:gd name="connsiteY14" fmla="*/ 2564693 h 3319400"/>
                  <a:gd name="connsiteX15" fmla="*/ 1012799 w 3673880"/>
                  <a:gd name="connsiteY15" fmla="*/ 2638233 h 3319400"/>
                  <a:gd name="connsiteX16" fmla="*/ 1096565 w 3673880"/>
                  <a:gd name="connsiteY16" fmla="*/ 2834803 h 3319400"/>
                  <a:gd name="connsiteX17" fmla="*/ 1192273 w 3673880"/>
                  <a:gd name="connsiteY17" fmla="*/ 3277106 h 3319400"/>
                  <a:gd name="connsiteX18" fmla="*/ 1531096 w 3673880"/>
                  <a:gd name="connsiteY18" fmla="*/ 3246839 h 3319400"/>
                  <a:gd name="connsiteX19" fmla="*/ 1566271 w 3673880"/>
                  <a:gd name="connsiteY19" fmla="*/ 3202584 h 3319400"/>
                  <a:gd name="connsiteX20" fmla="*/ 1653063 w 3673880"/>
                  <a:gd name="connsiteY20" fmla="*/ 3049778 h 3319400"/>
                  <a:gd name="connsiteX21" fmla="*/ 2548385 w 3673880"/>
                  <a:gd name="connsiteY21" fmla="*/ 2871859 h 3319400"/>
                  <a:gd name="connsiteX22" fmla="*/ 2612435 w 3673880"/>
                  <a:gd name="connsiteY22" fmla="*/ 2889283 h 3319400"/>
                  <a:gd name="connsiteX23" fmla="*/ 2933017 w 3673880"/>
                  <a:gd name="connsiteY23" fmla="*/ 2970348 h 3319400"/>
                  <a:gd name="connsiteX24" fmla="*/ 2998704 w 3673880"/>
                  <a:gd name="connsiteY24" fmla="*/ 2979592 h 3319400"/>
                  <a:gd name="connsiteX25" fmla="*/ 3524363 w 3673880"/>
                  <a:gd name="connsiteY25" fmla="*/ 2845437 h 3319400"/>
                  <a:gd name="connsiteX26" fmla="*/ 3469474 w 3673880"/>
                  <a:gd name="connsiteY26" fmla="*/ 2211963 h 3319400"/>
                  <a:gd name="connsiteX27" fmla="*/ 3482235 w 3673880"/>
                  <a:gd name="connsiteY27" fmla="*/ 2140714 h 3319400"/>
                  <a:gd name="connsiteX28" fmla="*/ 3569354 w 3673880"/>
                  <a:gd name="connsiteY28" fmla="*/ 2013266 h 3319400"/>
                  <a:gd name="connsiteX29" fmla="*/ 3617699 w 3673880"/>
                  <a:gd name="connsiteY29" fmla="*/ 1946843 h 3319400"/>
                  <a:gd name="connsiteX30" fmla="*/ 3671606 w 3673880"/>
                  <a:gd name="connsiteY30" fmla="*/ 1790192 h 3319400"/>
                  <a:gd name="connsiteX31" fmla="*/ 3505876 w 3673880"/>
                  <a:gd name="connsiteY31" fmla="*/ 1429446 h 3319400"/>
                  <a:gd name="connsiteX32" fmla="*/ 3441252 w 3673880"/>
                  <a:gd name="connsiteY32" fmla="*/ 1384946 h 3319400"/>
                  <a:gd name="connsiteX33" fmla="*/ 3220878 w 3673880"/>
                  <a:gd name="connsiteY33" fmla="*/ 1293000 h 3319400"/>
                  <a:gd name="connsiteX34" fmla="*/ 3142021 w 3673880"/>
                  <a:gd name="connsiteY34" fmla="*/ 1294309 h 3319400"/>
                  <a:gd name="connsiteX35" fmla="*/ 2812850 w 3673880"/>
                  <a:gd name="connsiteY35" fmla="*/ 1242120 h 3319400"/>
                  <a:gd name="connsiteX36" fmla="*/ 3074862 w 3673880"/>
                  <a:gd name="connsiteY36" fmla="*/ 716215 h 3319400"/>
                  <a:gd name="connsiteX37" fmla="*/ 3096376 w 3673880"/>
                  <a:gd name="connsiteY37" fmla="*/ 634822 h 3319400"/>
                  <a:gd name="connsiteX38" fmla="*/ 3063573 w 3673880"/>
                  <a:gd name="connsiteY38" fmla="*/ 220168 h 3319400"/>
                  <a:gd name="connsiteX39" fmla="*/ 3025862 w 3673880"/>
                  <a:gd name="connsiteY39" fmla="*/ 162416 h 3319400"/>
                  <a:gd name="connsiteX40" fmla="*/ 2920093 w 3673880"/>
                  <a:gd name="connsiteY40" fmla="*/ 79142 h 3319400"/>
                  <a:gd name="connsiteX41" fmla="*/ 2312795 w 3673880"/>
                  <a:gd name="connsiteY41" fmla="*/ 217714 h 3319400"/>
                  <a:gd name="connsiteX42" fmla="*/ 2269931 w 3673880"/>
                  <a:gd name="connsiteY42" fmla="*/ 236038 h 3319400"/>
                  <a:gd name="connsiteX43" fmla="*/ 2208416 w 3673880"/>
                  <a:gd name="connsiteY43" fmla="*/ 252317 h 3319400"/>
                  <a:gd name="connsiteX44" fmla="*/ 2151236 w 3673880"/>
                  <a:gd name="connsiteY44" fmla="*/ 240864 h 3319400"/>
                  <a:gd name="connsiteX45" fmla="*/ 1618624 w 3673880"/>
                  <a:gd name="connsiteY45" fmla="*/ 47894 h 3319400"/>
                  <a:gd name="connsiteX46" fmla="*/ 1437924 w 3673880"/>
                  <a:gd name="connsiteY46" fmla="*/ 289782 h 3319400"/>
                  <a:gd name="connsiteX47" fmla="*/ 1422382 w 3673880"/>
                  <a:gd name="connsiteY47" fmla="*/ 342299 h 33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673880" h="3319400">
                    <a:moveTo>
                      <a:pt x="1422382" y="342299"/>
                    </a:moveTo>
                    <a:cubicBezTo>
                      <a:pt x="1415674" y="367903"/>
                      <a:pt x="1409375" y="394570"/>
                      <a:pt x="1402667" y="421974"/>
                    </a:cubicBezTo>
                    <a:lnTo>
                      <a:pt x="1382135" y="505657"/>
                    </a:lnTo>
                    <a:cubicBezTo>
                      <a:pt x="1340334" y="675232"/>
                      <a:pt x="1297388" y="851597"/>
                      <a:pt x="1144010" y="931354"/>
                    </a:cubicBezTo>
                    <a:cubicBezTo>
                      <a:pt x="1029487" y="988616"/>
                      <a:pt x="923673" y="909456"/>
                      <a:pt x="815695" y="849904"/>
                    </a:cubicBezTo>
                    <a:cubicBezTo>
                      <a:pt x="801052" y="840660"/>
                      <a:pt x="766420" y="815205"/>
                      <a:pt x="710888" y="786930"/>
                    </a:cubicBezTo>
                    <a:cubicBezTo>
                      <a:pt x="655356" y="758655"/>
                      <a:pt x="575953" y="675269"/>
                      <a:pt x="482505" y="680253"/>
                    </a:cubicBezTo>
                    <a:cubicBezTo>
                      <a:pt x="389057" y="685237"/>
                      <a:pt x="229056" y="672533"/>
                      <a:pt x="150198" y="816832"/>
                    </a:cubicBezTo>
                    <a:cubicBezTo>
                      <a:pt x="141118" y="833192"/>
                      <a:pt x="133347" y="850370"/>
                      <a:pt x="126803" y="868285"/>
                    </a:cubicBezTo>
                    <a:cubicBezTo>
                      <a:pt x="87456" y="975527"/>
                      <a:pt x="92119" y="1106001"/>
                      <a:pt x="129339" y="1204818"/>
                    </a:cubicBezTo>
                    <a:cubicBezTo>
                      <a:pt x="174248" y="1324003"/>
                      <a:pt x="267421" y="1427156"/>
                      <a:pt x="275192" y="1554685"/>
                    </a:cubicBezTo>
                    <a:cubicBezTo>
                      <a:pt x="287380" y="1755508"/>
                      <a:pt x="98418" y="1934573"/>
                      <a:pt x="33467" y="2114701"/>
                    </a:cubicBezTo>
                    <a:cubicBezTo>
                      <a:pt x="-15859" y="2251801"/>
                      <a:pt x="-21749" y="2426611"/>
                      <a:pt x="92774" y="2530500"/>
                    </a:cubicBezTo>
                    <a:cubicBezTo>
                      <a:pt x="191181" y="2619827"/>
                      <a:pt x="333189" y="2636106"/>
                      <a:pt x="452947" y="2588824"/>
                    </a:cubicBezTo>
                    <a:cubicBezTo>
                      <a:pt x="470044" y="2582035"/>
                      <a:pt x="486731" y="2574018"/>
                      <a:pt x="502765" y="2564693"/>
                    </a:cubicBezTo>
                    <a:cubicBezTo>
                      <a:pt x="665796" y="2472338"/>
                      <a:pt x="869237" y="2527637"/>
                      <a:pt x="1012799" y="2638233"/>
                    </a:cubicBezTo>
                    <a:cubicBezTo>
                      <a:pt x="1066625" y="2687396"/>
                      <a:pt x="1096565" y="2761099"/>
                      <a:pt x="1096565" y="2834803"/>
                    </a:cubicBezTo>
                    <a:cubicBezTo>
                      <a:pt x="1096565" y="2988345"/>
                      <a:pt x="1042739" y="3172644"/>
                      <a:pt x="1192273" y="3277106"/>
                    </a:cubicBezTo>
                    <a:cubicBezTo>
                      <a:pt x="1293953" y="3350809"/>
                      <a:pt x="1437597" y="3320133"/>
                      <a:pt x="1531096" y="3246839"/>
                    </a:cubicBezTo>
                    <a:cubicBezTo>
                      <a:pt x="1544266" y="3233750"/>
                      <a:pt x="1555801" y="3218699"/>
                      <a:pt x="1566271" y="3202584"/>
                    </a:cubicBezTo>
                    <a:cubicBezTo>
                      <a:pt x="1597683" y="3154239"/>
                      <a:pt x="1620097" y="3095833"/>
                      <a:pt x="1653063" y="3049778"/>
                    </a:cubicBezTo>
                    <a:cubicBezTo>
                      <a:pt x="1862476" y="2761099"/>
                      <a:pt x="2251362" y="2810180"/>
                      <a:pt x="2548385" y="2871859"/>
                    </a:cubicBezTo>
                    <a:lnTo>
                      <a:pt x="2612435" y="2889283"/>
                    </a:lnTo>
                    <a:cubicBezTo>
                      <a:pt x="2718533" y="2919140"/>
                      <a:pt x="2824221" y="2951779"/>
                      <a:pt x="2933017" y="2970348"/>
                    </a:cubicBezTo>
                    <a:cubicBezTo>
                      <a:pt x="2954776" y="2974029"/>
                      <a:pt x="2976699" y="2977220"/>
                      <a:pt x="2998704" y="2979592"/>
                    </a:cubicBezTo>
                    <a:cubicBezTo>
                      <a:pt x="3180795" y="2992680"/>
                      <a:pt x="3458921" y="3058122"/>
                      <a:pt x="3524363" y="2845437"/>
                    </a:cubicBezTo>
                    <a:cubicBezTo>
                      <a:pt x="3581624" y="2632752"/>
                      <a:pt x="3467102" y="2428247"/>
                      <a:pt x="3469474" y="2211963"/>
                    </a:cubicBezTo>
                    <a:cubicBezTo>
                      <a:pt x="3471110" y="2187586"/>
                      <a:pt x="3475118" y="2163782"/>
                      <a:pt x="3482235" y="2140714"/>
                    </a:cubicBezTo>
                    <a:cubicBezTo>
                      <a:pt x="3496469" y="2094659"/>
                      <a:pt x="3523300" y="2051549"/>
                      <a:pt x="3569354" y="2013266"/>
                    </a:cubicBezTo>
                    <a:cubicBezTo>
                      <a:pt x="3587759" y="1992734"/>
                      <a:pt x="3603875" y="1970566"/>
                      <a:pt x="3617699" y="1946843"/>
                    </a:cubicBezTo>
                    <a:cubicBezTo>
                      <a:pt x="3645266" y="1899316"/>
                      <a:pt x="3663426" y="1844754"/>
                      <a:pt x="3671606" y="1790192"/>
                    </a:cubicBezTo>
                    <a:cubicBezTo>
                      <a:pt x="3687967" y="1651129"/>
                      <a:pt x="3614345" y="1512066"/>
                      <a:pt x="3505876" y="1429446"/>
                    </a:cubicBezTo>
                    <a:cubicBezTo>
                      <a:pt x="3485426" y="1413413"/>
                      <a:pt x="3463748" y="1398607"/>
                      <a:pt x="3441252" y="1384946"/>
                    </a:cubicBezTo>
                    <a:cubicBezTo>
                      <a:pt x="3373602" y="1344045"/>
                      <a:pt x="3297853" y="1313778"/>
                      <a:pt x="3220878" y="1293000"/>
                    </a:cubicBezTo>
                    <a:cubicBezTo>
                      <a:pt x="3197728" y="1289974"/>
                      <a:pt x="3170815" y="1291119"/>
                      <a:pt x="3142021" y="1294309"/>
                    </a:cubicBezTo>
                    <a:cubicBezTo>
                      <a:pt x="2998050" y="1310261"/>
                      <a:pt x="2805979" y="1378483"/>
                      <a:pt x="2812850" y="1242120"/>
                    </a:cubicBezTo>
                    <a:cubicBezTo>
                      <a:pt x="2812850" y="1070336"/>
                      <a:pt x="3017355" y="914912"/>
                      <a:pt x="3074862" y="716215"/>
                    </a:cubicBezTo>
                    <a:cubicBezTo>
                      <a:pt x="3083369" y="689139"/>
                      <a:pt x="3090568" y="662062"/>
                      <a:pt x="3096376" y="634822"/>
                    </a:cubicBezTo>
                    <a:cubicBezTo>
                      <a:pt x="3124843" y="499277"/>
                      <a:pt x="3119280" y="359723"/>
                      <a:pt x="3063573" y="220168"/>
                    </a:cubicBezTo>
                    <a:cubicBezTo>
                      <a:pt x="3052693" y="199554"/>
                      <a:pt x="3040096" y="180167"/>
                      <a:pt x="3025862" y="162416"/>
                    </a:cubicBezTo>
                    <a:cubicBezTo>
                      <a:pt x="2997314" y="126914"/>
                      <a:pt x="2962139" y="97956"/>
                      <a:pt x="2920093" y="79142"/>
                    </a:cubicBezTo>
                    <a:cubicBezTo>
                      <a:pt x="2715424" y="-12394"/>
                      <a:pt x="2496032" y="142457"/>
                      <a:pt x="2312795" y="217714"/>
                    </a:cubicBezTo>
                    <a:cubicBezTo>
                      <a:pt x="2298807" y="223441"/>
                      <a:pt x="2284410" y="229739"/>
                      <a:pt x="2269931" y="236038"/>
                    </a:cubicBezTo>
                    <a:cubicBezTo>
                      <a:pt x="2248662" y="246918"/>
                      <a:pt x="2228130" y="251908"/>
                      <a:pt x="2208416" y="252317"/>
                    </a:cubicBezTo>
                    <a:cubicBezTo>
                      <a:pt x="2188702" y="252726"/>
                      <a:pt x="2169642" y="248472"/>
                      <a:pt x="2151236" y="240864"/>
                    </a:cubicBezTo>
                    <a:cubicBezTo>
                      <a:pt x="1994913" y="129696"/>
                      <a:pt x="1831309" y="-99350"/>
                      <a:pt x="1618624" y="47894"/>
                    </a:cubicBezTo>
                    <a:cubicBezTo>
                      <a:pt x="1528642" y="113335"/>
                      <a:pt x="1479561" y="203317"/>
                      <a:pt x="1437924" y="289782"/>
                    </a:cubicBezTo>
                    <a:cubicBezTo>
                      <a:pt x="1431216" y="307697"/>
                      <a:pt x="1426063" y="325448"/>
                      <a:pt x="1422382" y="34229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8172" cap="flat">
                <a:noFill/>
                <a:prstDash val="solid"/>
                <a:miter/>
              </a:ln>
              <a:effectLst>
                <a:innerShdw blurRad="139700" dist="50800" dir="12600000">
                  <a:prstClr val="black"/>
                </a:inn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E0E6E2B-22BF-452F-874E-CE01882AB8AF}"/>
                  </a:ext>
                </a:extLst>
              </p:cNvPr>
              <p:cNvSpPr/>
              <p:nvPr/>
            </p:nvSpPr>
            <p:spPr>
              <a:xfrm>
                <a:off x="2336806" y="2275584"/>
                <a:ext cx="2797706" cy="2527760"/>
              </a:xfrm>
              <a:custGeom>
                <a:avLst/>
                <a:gdLst>
                  <a:gd name="connsiteX0" fmla="*/ 1083049 w 2797706"/>
                  <a:gd name="connsiteY0" fmla="*/ 260743 h 2527760"/>
                  <a:gd name="connsiteX1" fmla="*/ 1068079 w 2797706"/>
                  <a:gd name="connsiteY1" fmla="*/ 321440 h 2527760"/>
                  <a:gd name="connsiteX2" fmla="*/ 1052455 w 2797706"/>
                  <a:gd name="connsiteY2" fmla="*/ 385164 h 2527760"/>
                  <a:gd name="connsiteX3" fmla="*/ 871100 w 2797706"/>
                  <a:gd name="connsiteY3" fmla="*/ 709344 h 2527760"/>
                  <a:gd name="connsiteX4" fmla="*/ 614488 w 2797706"/>
                  <a:gd name="connsiteY4" fmla="*/ 614209 h 2527760"/>
                  <a:gd name="connsiteX5" fmla="*/ 581112 w 2797706"/>
                  <a:gd name="connsiteY5" fmla="*/ 592777 h 2527760"/>
                  <a:gd name="connsiteX6" fmla="*/ 420453 w 2797706"/>
                  <a:gd name="connsiteY6" fmla="*/ 498295 h 2527760"/>
                  <a:gd name="connsiteX7" fmla="*/ 114351 w 2797706"/>
                  <a:gd name="connsiteY7" fmla="*/ 622144 h 2527760"/>
                  <a:gd name="connsiteX8" fmla="*/ 96518 w 2797706"/>
                  <a:gd name="connsiteY8" fmla="*/ 661327 h 2527760"/>
                  <a:gd name="connsiteX9" fmla="*/ 98481 w 2797706"/>
                  <a:gd name="connsiteY9" fmla="*/ 917612 h 2527760"/>
                  <a:gd name="connsiteX10" fmla="*/ 209568 w 2797706"/>
                  <a:gd name="connsiteY10" fmla="*/ 1184041 h 2527760"/>
                  <a:gd name="connsiteX11" fmla="*/ 25514 w 2797706"/>
                  <a:gd name="connsiteY11" fmla="*/ 1610474 h 2527760"/>
                  <a:gd name="connsiteX12" fmla="*/ 70668 w 2797706"/>
                  <a:gd name="connsiteY12" fmla="*/ 1927129 h 2527760"/>
                  <a:gd name="connsiteX13" fmla="*/ 344950 w 2797706"/>
                  <a:gd name="connsiteY13" fmla="*/ 1971548 h 2527760"/>
                  <a:gd name="connsiteX14" fmla="*/ 382906 w 2797706"/>
                  <a:gd name="connsiteY14" fmla="*/ 1953142 h 2527760"/>
                  <a:gd name="connsiteX15" fmla="*/ 771302 w 2797706"/>
                  <a:gd name="connsiteY15" fmla="*/ 2009095 h 2527760"/>
                  <a:gd name="connsiteX16" fmla="*/ 835107 w 2797706"/>
                  <a:gd name="connsiteY16" fmla="*/ 2158792 h 2527760"/>
                  <a:gd name="connsiteX17" fmla="*/ 907993 w 2797706"/>
                  <a:gd name="connsiteY17" fmla="*/ 2495571 h 2527760"/>
                  <a:gd name="connsiteX18" fmla="*/ 1165996 w 2797706"/>
                  <a:gd name="connsiteY18" fmla="*/ 2472503 h 2527760"/>
                  <a:gd name="connsiteX19" fmla="*/ 1192745 w 2797706"/>
                  <a:gd name="connsiteY19" fmla="*/ 2438800 h 2527760"/>
                  <a:gd name="connsiteX20" fmla="*/ 1258841 w 2797706"/>
                  <a:gd name="connsiteY20" fmla="*/ 2322478 h 2527760"/>
                  <a:gd name="connsiteX21" fmla="*/ 1940578 w 2797706"/>
                  <a:gd name="connsiteY21" fmla="*/ 2187014 h 2527760"/>
                  <a:gd name="connsiteX22" fmla="*/ 1989332 w 2797706"/>
                  <a:gd name="connsiteY22" fmla="*/ 2200266 h 2527760"/>
                  <a:gd name="connsiteX23" fmla="*/ 2233511 w 2797706"/>
                  <a:gd name="connsiteY23" fmla="*/ 2261945 h 2527760"/>
                  <a:gd name="connsiteX24" fmla="*/ 2283574 w 2797706"/>
                  <a:gd name="connsiteY24" fmla="*/ 2268979 h 2527760"/>
                  <a:gd name="connsiteX25" fmla="*/ 2683830 w 2797706"/>
                  <a:gd name="connsiteY25" fmla="*/ 2166809 h 2527760"/>
                  <a:gd name="connsiteX26" fmla="*/ 2642029 w 2797706"/>
                  <a:gd name="connsiteY26" fmla="*/ 1684423 h 2527760"/>
                  <a:gd name="connsiteX27" fmla="*/ 2651764 w 2797706"/>
                  <a:gd name="connsiteY27" fmla="*/ 1630188 h 2527760"/>
                  <a:gd name="connsiteX28" fmla="*/ 2718105 w 2797706"/>
                  <a:gd name="connsiteY28" fmla="*/ 1533171 h 2527760"/>
                  <a:gd name="connsiteX29" fmla="*/ 2754916 w 2797706"/>
                  <a:gd name="connsiteY29" fmla="*/ 1482536 h 2527760"/>
                  <a:gd name="connsiteX30" fmla="*/ 2795980 w 2797706"/>
                  <a:gd name="connsiteY30" fmla="*/ 1363269 h 2527760"/>
                  <a:gd name="connsiteX31" fmla="*/ 2669760 w 2797706"/>
                  <a:gd name="connsiteY31" fmla="*/ 1088578 h 2527760"/>
                  <a:gd name="connsiteX32" fmla="*/ 2620515 w 2797706"/>
                  <a:gd name="connsiteY32" fmla="*/ 1054712 h 2527760"/>
                  <a:gd name="connsiteX33" fmla="*/ 2452658 w 2797706"/>
                  <a:gd name="connsiteY33" fmla="*/ 984690 h 2527760"/>
                  <a:gd name="connsiteX34" fmla="*/ 2392615 w 2797706"/>
                  <a:gd name="connsiteY34" fmla="*/ 985671 h 2527760"/>
                  <a:gd name="connsiteX35" fmla="*/ 2141974 w 2797706"/>
                  <a:gd name="connsiteY35" fmla="*/ 945916 h 2527760"/>
                  <a:gd name="connsiteX36" fmla="*/ 2341489 w 2797706"/>
                  <a:gd name="connsiteY36" fmla="*/ 545495 h 2527760"/>
                  <a:gd name="connsiteX37" fmla="*/ 2357850 w 2797706"/>
                  <a:gd name="connsiteY37" fmla="*/ 483489 h 2527760"/>
                  <a:gd name="connsiteX38" fmla="*/ 2332818 w 2797706"/>
                  <a:gd name="connsiteY38" fmla="*/ 167734 h 2527760"/>
                  <a:gd name="connsiteX39" fmla="*/ 2304106 w 2797706"/>
                  <a:gd name="connsiteY39" fmla="*/ 123725 h 2527760"/>
                  <a:gd name="connsiteX40" fmla="*/ 2223531 w 2797706"/>
                  <a:gd name="connsiteY40" fmla="*/ 60328 h 2527760"/>
                  <a:gd name="connsiteX41" fmla="*/ 1761105 w 2797706"/>
                  <a:gd name="connsiteY41" fmla="*/ 165852 h 2527760"/>
                  <a:gd name="connsiteX42" fmla="*/ 1728466 w 2797706"/>
                  <a:gd name="connsiteY42" fmla="*/ 179841 h 2527760"/>
                  <a:gd name="connsiteX43" fmla="*/ 1681593 w 2797706"/>
                  <a:gd name="connsiteY43" fmla="*/ 192193 h 2527760"/>
                  <a:gd name="connsiteX44" fmla="*/ 1638075 w 2797706"/>
                  <a:gd name="connsiteY44" fmla="*/ 183440 h 2527760"/>
                  <a:gd name="connsiteX45" fmla="*/ 1232501 w 2797706"/>
                  <a:gd name="connsiteY45" fmla="*/ 36442 h 2527760"/>
                  <a:gd name="connsiteX46" fmla="*/ 1094910 w 2797706"/>
                  <a:gd name="connsiteY46" fmla="*/ 220578 h 2527760"/>
                  <a:gd name="connsiteX47" fmla="*/ 1083049 w 2797706"/>
                  <a:gd name="connsiteY47" fmla="*/ 260743 h 2527760"/>
                  <a:gd name="connsiteX0" fmla="*/ 1083049 w 2797706"/>
                  <a:gd name="connsiteY0" fmla="*/ 260743 h 2527760"/>
                  <a:gd name="connsiteX1" fmla="*/ 1068079 w 2797706"/>
                  <a:gd name="connsiteY1" fmla="*/ 321440 h 2527760"/>
                  <a:gd name="connsiteX2" fmla="*/ 1052455 w 2797706"/>
                  <a:gd name="connsiteY2" fmla="*/ 385164 h 2527760"/>
                  <a:gd name="connsiteX3" fmla="*/ 871100 w 2797706"/>
                  <a:gd name="connsiteY3" fmla="*/ 709344 h 2527760"/>
                  <a:gd name="connsiteX4" fmla="*/ 614488 w 2797706"/>
                  <a:gd name="connsiteY4" fmla="*/ 614209 h 2527760"/>
                  <a:gd name="connsiteX5" fmla="*/ 581112 w 2797706"/>
                  <a:gd name="connsiteY5" fmla="*/ 592777 h 2527760"/>
                  <a:gd name="connsiteX6" fmla="*/ 420453 w 2797706"/>
                  <a:gd name="connsiteY6" fmla="*/ 498295 h 2527760"/>
                  <a:gd name="connsiteX7" fmla="*/ 114351 w 2797706"/>
                  <a:gd name="connsiteY7" fmla="*/ 622144 h 2527760"/>
                  <a:gd name="connsiteX8" fmla="*/ 96518 w 2797706"/>
                  <a:gd name="connsiteY8" fmla="*/ 661327 h 2527760"/>
                  <a:gd name="connsiteX9" fmla="*/ 98481 w 2797706"/>
                  <a:gd name="connsiteY9" fmla="*/ 917612 h 2527760"/>
                  <a:gd name="connsiteX10" fmla="*/ 209568 w 2797706"/>
                  <a:gd name="connsiteY10" fmla="*/ 1184041 h 2527760"/>
                  <a:gd name="connsiteX11" fmla="*/ 25514 w 2797706"/>
                  <a:gd name="connsiteY11" fmla="*/ 1610474 h 2527760"/>
                  <a:gd name="connsiteX12" fmla="*/ 70668 w 2797706"/>
                  <a:gd name="connsiteY12" fmla="*/ 1927129 h 2527760"/>
                  <a:gd name="connsiteX13" fmla="*/ 344950 w 2797706"/>
                  <a:gd name="connsiteY13" fmla="*/ 1971548 h 2527760"/>
                  <a:gd name="connsiteX14" fmla="*/ 382906 w 2797706"/>
                  <a:gd name="connsiteY14" fmla="*/ 1953142 h 2527760"/>
                  <a:gd name="connsiteX15" fmla="*/ 771302 w 2797706"/>
                  <a:gd name="connsiteY15" fmla="*/ 2009095 h 2527760"/>
                  <a:gd name="connsiteX16" fmla="*/ 835107 w 2797706"/>
                  <a:gd name="connsiteY16" fmla="*/ 2158792 h 2527760"/>
                  <a:gd name="connsiteX17" fmla="*/ 907993 w 2797706"/>
                  <a:gd name="connsiteY17" fmla="*/ 2495571 h 2527760"/>
                  <a:gd name="connsiteX18" fmla="*/ 1165996 w 2797706"/>
                  <a:gd name="connsiteY18" fmla="*/ 2472503 h 2527760"/>
                  <a:gd name="connsiteX19" fmla="*/ 1192745 w 2797706"/>
                  <a:gd name="connsiteY19" fmla="*/ 2438800 h 2527760"/>
                  <a:gd name="connsiteX20" fmla="*/ 1258841 w 2797706"/>
                  <a:gd name="connsiteY20" fmla="*/ 2322478 h 2527760"/>
                  <a:gd name="connsiteX21" fmla="*/ 1940578 w 2797706"/>
                  <a:gd name="connsiteY21" fmla="*/ 2187014 h 2527760"/>
                  <a:gd name="connsiteX22" fmla="*/ 1989332 w 2797706"/>
                  <a:gd name="connsiteY22" fmla="*/ 2200266 h 2527760"/>
                  <a:gd name="connsiteX23" fmla="*/ 2233511 w 2797706"/>
                  <a:gd name="connsiteY23" fmla="*/ 2261945 h 2527760"/>
                  <a:gd name="connsiteX24" fmla="*/ 2283574 w 2797706"/>
                  <a:gd name="connsiteY24" fmla="*/ 2268979 h 2527760"/>
                  <a:gd name="connsiteX25" fmla="*/ 2683830 w 2797706"/>
                  <a:gd name="connsiteY25" fmla="*/ 2166809 h 2527760"/>
                  <a:gd name="connsiteX26" fmla="*/ 2642029 w 2797706"/>
                  <a:gd name="connsiteY26" fmla="*/ 1684423 h 2527760"/>
                  <a:gd name="connsiteX27" fmla="*/ 2651764 w 2797706"/>
                  <a:gd name="connsiteY27" fmla="*/ 1630188 h 2527760"/>
                  <a:gd name="connsiteX28" fmla="*/ 2718105 w 2797706"/>
                  <a:gd name="connsiteY28" fmla="*/ 1533171 h 2527760"/>
                  <a:gd name="connsiteX29" fmla="*/ 2754916 w 2797706"/>
                  <a:gd name="connsiteY29" fmla="*/ 1482536 h 2527760"/>
                  <a:gd name="connsiteX30" fmla="*/ 2795980 w 2797706"/>
                  <a:gd name="connsiteY30" fmla="*/ 1363269 h 2527760"/>
                  <a:gd name="connsiteX31" fmla="*/ 2669760 w 2797706"/>
                  <a:gd name="connsiteY31" fmla="*/ 1088578 h 2527760"/>
                  <a:gd name="connsiteX32" fmla="*/ 2620515 w 2797706"/>
                  <a:gd name="connsiteY32" fmla="*/ 1054712 h 2527760"/>
                  <a:gd name="connsiteX33" fmla="*/ 2452658 w 2797706"/>
                  <a:gd name="connsiteY33" fmla="*/ 984690 h 2527760"/>
                  <a:gd name="connsiteX34" fmla="*/ 2392615 w 2797706"/>
                  <a:gd name="connsiteY34" fmla="*/ 985671 h 2527760"/>
                  <a:gd name="connsiteX35" fmla="*/ 2141974 w 2797706"/>
                  <a:gd name="connsiteY35" fmla="*/ 945916 h 2527760"/>
                  <a:gd name="connsiteX36" fmla="*/ 2341489 w 2797706"/>
                  <a:gd name="connsiteY36" fmla="*/ 545495 h 2527760"/>
                  <a:gd name="connsiteX37" fmla="*/ 2357850 w 2797706"/>
                  <a:gd name="connsiteY37" fmla="*/ 483489 h 2527760"/>
                  <a:gd name="connsiteX38" fmla="*/ 2332818 w 2797706"/>
                  <a:gd name="connsiteY38" fmla="*/ 167734 h 2527760"/>
                  <a:gd name="connsiteX39" fmla="*/ 2304106 w 2797706"/>
                  <a:gd name="connsiteY39" fmla="*/ 123725 h 2527760"/>
                  <a:gd name="connsiteX40" fmla="*/ 2223531 w 2797706"/>
                  <a:gd name="connsiteY40" fmla="*/ 60328 h 2527760"/>
                  <a:gd name="connsiteX41" fmla="*/ 1761105 w 2797706"/>
                  <a:gd name="connsiteY41" fmla="*/ 165852 h 2527760"/>
                  <a:gd name="connsiteX42" fmla="*/ 1728466 w 2797706"/>
                  <a:gd name="connsiteY42" fmla="*/ 179841 h 2527760"/>
                  <a:gd name="connsiteX43" fmla="*/ 1681593 w 2797706"/>
                  <a:gd name="connsiteY43" fmla="*/ 192193 h 2527760"/>
                  <a:gd name="connsiteX44" fmla="*/ 1638075 w 2797706"/>
                  <a:gd name="connsiteY44" fmla="*/ 183440 h 2527760"/>
                  <a:gd name="connsiteX45" fmla="*/ 1232501 w 2797706"/>
                  <a:gd name="connsiteY45" fmla="*/ 36442 h 2527760"/>
                  <a:gd name="connsiteX46" fmla="*/ 1094910 w 2797706"/>
                  <a:gd name="connsiteY46" fmla="*/ 220578 h 2527760"/>
                  <a:gd name="connsiteX47" fmla="*/ 1083049 w 2797706"/>
                  <a:gd name="connsiteY47" fmla="*/ 260743 h 252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797706" h="2527760">
                    <a:moveTo>
                      <a:pt x="1083049" y="260743"/>
                    </a:moveTo>
                    <a:cubicBezTo>
                      <a:pt x="1077895" y="280212"/>
                      <a:pt x="1073151" y="300580"/>
                      <a:pt x="1068079" y="321440"/>
                    </a:cubicBezTo>
                    <a:cubicBezTo>
                      <a:pt x="1063007" y="342299"/>
                      <a:pt x="1057772" y="363650"/>
                      <a:pt x="1052455" y="385164"/>
                    </a:cubicBezTo>
                    <a:cubicBezTo>
                      <a:pt x="1020634" y="514247"/>
                      <a:pt x="987913" y="648566"/>
                      <a:pt x="871100" y="709344"/>
                    </a:cubicBezTo>
                    <a:cubicBezTo>
                      <a:pt x="783899" y="752945"/>
                      <a:pt x="696698" y="659527"/>
                      <a:pt x="614488" y="614209"/>
                    </a:cubicBezTo>
                    <a:cubicBezTo>
                      <a:pt x="603362" y="607174"/>
                      <a:pt x="613451" y="612096"/>
                      <a:pt x="581112" y="592777"/>
                    </a:cubicBezTo>
                    <a:cubicBezTo>
                      <a:pt x="548773" y="573458"/>
                      <a:pt x="470271" y="520218"/>
                      <a:pt x="420453" y="498295"/>
                    </a:cubicBezTo>
                    <a:cubicBezTo>
                      <a:pt x="302004" y="446842"/>
                      <a:pt x="174393" y="512365"/>
                      <a:pt x="114351" y="622144"/>
                    </a:cubicBezTo>
                    <a:cubicBezTo>
                      <a:pt x="107479" y="634577"/>
                      <a:pt x="101508" y="647666"/>
                      <a:pt x="96518" y="661327"/>
                    </a:cubicBezTo>
                    <a:cubicBezTo>
                      <a:pt x="66578" y="742965"/>
                      <a:pt x="70096" y="842354"/>
                      <a:pt x="98481" y="917612"/>
                    </a:cubicBezTo>
                    <a:cubicBezTo>
                      <a:pt x="132674" y="1008412"/>
                      <a:pt x="203678" y="1086942"/>
                      <a:pt x="209568" y="1184041"/>
                    </a:cubicBezTo>
                    <a:cubicBezTo>
                      <a:pt x="218894" y="1337010"/>
                      <a:pt x="74922" y="1473292"/>
                      <a:pt x="25514" y="1610474"/>
                    </a:cubicBezTo>
                    <a:cubicBezTo>
                      <a:pt x="-12115" y="1714853"/>
                      <a:pt x="-16532" y="1848027"/>
                      <a:pt x="70668" y="1927129"/>
                    </a:cubicBezTo>
                    <a:cubicBezTo>
                      <a:pt x="145599" y="1995107"/>
                      <a:pt x="253741" y="2007541"/>
                      <a:pt x="344950" y="1971548"/>
                    </a:cubicBezTo>
                    <a:cubicBezTo>
                      <a:pt x="357957" y="1966394"/>
                      <a:pt x="370636" y="1960259"/>
                      <a:pt x="382906" y="1953142"/>
                    </a:cubicBezTo>
                    <a:cubicBezTo>
                      <a:pt x="507000" y="1882793"/>
                      <a:pt x="661933" y="1924921"/>
                      <a:pt x="771302" y="2009095"/>
                    </a:cubicBezTo>
                    <a:cubicBezTo>
                      <a:pt x="812284" y="2046478"/>
                      <a:pt x="835107" y="2102676"/>
                      <a:pt x="835107" y="2158792"/>
                    </a:cubicBezTo>
                    <a:cubicBezTo>
                      <a:pt x="835107" y="2275769"/>
                      <a:pt x="794124" y="2416059"/>
                      <a:pt x="907993" y="2495571"/>
                    </a:cubicBezTo>
                    <a:cubicBezTo>
                      <a:pt x="985459" y="2551687"/>
                      <a:pt x="1094828" y="2528292"/>
                      <a:pt x="1165996" y="2472503"/>
                    </a:cubicBezTo>
                    <a:cubicBezTo>
                      <a:pt x="1176058" y="2462523"/>
                      <a:pt x="1184810" y="2451071"/>
                      <a:pt x="1192745" y="2438800"/>
                    </a:cubicBezTo>
                    <a:cubicBezTo>
                      <a:pt x="1216631" y="2401989"/>
                      <a:pt x="1233728" y="2357489"/>
                      <a:pt x="1258841" y="2322478"/>
                    </a:cubicBezTo>
                    <a:cubicBezTo>
                      <a:pt x="1418273" y="2102594"/>
                      <a:pt x="1714478" y="2140060"/>
                      <a:pt x="1940578" y="2187014"/>
                    </a:cubicBezTo>
                    <a:cubicBezTo>
                      <a:pt x="1956938" y="2191268"/>
                      <a:pt x="1973217" y="2195767"/>
                      <a:pt x="1989332" y="2200266"/>
                    </a:cubicBezTo>
                    <a:cubicBezTo>
                      <a:pt x="2070152" y="2223007"/>
                      <a:pt x="2150564" y="2247875"/>
                      <a:pt x="2233511" y="2261945"/>
                    </a:cubicBezTo>
                    <a:cubicBezTo>
                      <a:pt x="2250116" y="2264726"/>
                      <a:pt x="2266722" y="2267180"/>
                      <a:pt x="2283574" y="2268979"/>
                    </a:cubicBezTo>
                    <a:cubicBezTo>
                      <a:pt x="2422228" y="2278959"/>
                      <a:pt x="2634013" y="2328777"/>
                      <a:pt x="2683830" y="2166809"/>
                    </a:cubicBezTo>
                    <a:cubicBezTo>
                      <a:pt x="2727430" y="2004841"/>
                      <a:pt x="2640230" y="1849090"/>
                      <a:pt x="2642029" y="1684423"/>
                    </a:cubicBezTo>
                    <a:cubicBezTo>
                      <a:pt x="2643256" y="1665854"/>
                      <a:pt x="2646283" y="1647694"/>
                      <a:pt x="2651764" y="1630188"/>
                    </a:cubicBezTo>
                    <a:cubicBezTo>
                      <a:pt x="2662643" y="1595095"/>
                      <a:pt x="2683012" y="1562293"/>
                      <a:pt x="2718105" y="1533171"/>
                    </a:cubicBezTo>
                    <a:cubicBezTo>
                      <a:pt x="2732093" y="1517547"/>
                      <a:pt x="2744445" y="1500696"/>
                      <a:pt x="2754916" y="1482536"/>
                    </a:cubicBezTo>
                    <a:cubicBezTo>
                      <a:pt x="2775939" y="1446298"/>
                      <a:pt x="2789763" y="1404824"/>
                      <a:pt x="2795980" y="1363269"/>
                    </a:cubicBezTo>
                    <a:cubicBezTo>
                      <a:pt x="2808415" y="1257335"/>
                      <a:pt x="2752380" y="1151484"/>
                      <a:pt x="2669760" y="1088578"/>
                    </a:cubicBezTo>
                    <a:cubicBezTo>
                      <a:pt x="2654136" y="1076389"/>
                      <a:pt x="2637694" y="1065101"/>
                      <a:pt x="2620515" y="1054712"/>
                    </a:cubicBezTo>
                    <a:cubicBezTo>
                      <a:pt x="2569062" y="1023545"/>
                      <a:pt x="2511310" y="1000559"/>
                      <a:pt x="2452658" y="984690"/>
                    </a:cubicBezTo>
                    <a:cubicBezTo>
                      <a:pt x="2434989" y="982399"/>
                      <a:pt x="2414538" y="983217"/>
                      <a:pt x="2392615" y="985671"/>
                    </a:cubicBezTo>
                    <a:cubicBezTo>
                      <a:pt x="2282919" y="997860"/>
                      <a:pt x="2136739" y="1049722"/>
                      <a:pt x="2141974" y="945916"/>
                    </a:cubicBezTo>
                    <a:cubicBezTo>
                      <a:pt x="2141974" y="815114"/>
                      <a:pt x="2297725" y="696747"/>
                      <a:pt x="2341489" y="545495"/>
                    </a:cubicBezTo>
                    <a:cubicBezTo>
                      <a:pt x="2347952" y="524881"/>
                      <a:pt x="2353432" y="504267"/>
                      <a:pt x="2357850" y="483489"/>
                    </a:cubicBezTo>
                    <a:cubicBezTo>
                      <a:pt x="2379527" y="380255"/>
                      <a:pt x="2375355" y="273995"/>
                      <a:pt x="2332818" y="167734"/>
                    </a:cubicBezTo>
                    <a:cubicBezTo>
                      <a:pt x="2324474" y="152028"/>
                      <a:pt x="2314904" y="137304"/>
                      <a:pt x="2304106" y="123725"/>
                    </a:cubicBezTo>
                    <a:cubicBezTo>
                      <a:pt x="2282428" y="96648"/>
                      <a:pt x="2255597" y="74643"/>
                      <a:pt x="2223531" y="60328"/>
                    </a:cubicBezTo>
                    <a:cubicBezTo>
                      <a:pt x="2067616" y="-9367"/>
                      <a:pt x="1900659" y="108509"/>
                      <a:pt x="1761105" y="165852"/>
                    </a:cubicBezTo>
                    <a:cubicBezTo>
                      <a:pt x="1750470" y="170270"/>
                      <a:pt x="1739427" y="175014"/>
                      <a:pt x="1728466" y="179841"/>
                    </a:cubicBezTo>
                    <a:cubicBezTo>
                      <a:pt x="1712269" y="188103"/>
                      <a:pt x="1696645" y="191947"/>
                      <a:pt x="1681593" y="192193"/>
                    </a:cubicBezTo>
                    <a:cubicBezTo>
                      <a:pt x="1666542" y="192438"/>
                      <a:pt x="1652063" y="189248"/>
                      <a:pt x="1638075" y="183440"/>
                    </a:cubicBezTo>
                    <a:cubicBezTo>
                      <a:pt x="1519053" y="98775"/>
                      <a:pt x="1394469" y="-75627"/>
                      <a:pt x="1232501" y="36442"/>
                    </a:cubicBezTo>
                    <a:cubicBezTo>
                      <a:pt x="1163951" y="86259"/>
                      <a:pt x="1126567" y="154809"/>
                      <a:pt x="1094910" y="220578"/>
                    </a:cubicBezTo>
                    <a:cubicBezTo>
                      <a:pt x="1089838" y="234403"/>
                      <a:pt x="1085912" y="247900"/>
                      <a:pt x="1083049" y="26074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8172" cap="flat">
                <a:noFill/>
                <a:prstDash val="solid"/>
                <a:miter/>
              </a:ln>
              <a:effectLst>
                <a:innerShdw blurRad="139700" dist="50800" dir="12600000">
                  <a:prstClr val="black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7EE393A-8512-4832-80D7-8D4004BB0C35}"/>
                  </a:ext>
                </a:extLst>
              </p:cNvPr>
              <p:cNvSpPr/>
              <p:nvPr/>
            </p:nvSpPr>
            <p:spPr>
              <a:xfrm>
                <a:off x="2953407" y="2852879"/>
                <a:ext cx="1604495" cy="1511125"/>
              </a:xfrm>
              <a:custGeom>
                <a:avLst/>
                <a:gdLst>
                  <a:gd name="connsiteX0" fmla="*/ 659418 w 1604495"/>
                  <a:gd name="connsiteY0" fmla="*/ 165506 h 1511125"/>
                  <a:gd name="connsiteX1" fmla="*/ 460313 w 1604495"/>
                  <a:gd name="connsiteY1" fmla="*/ 453449 h 1511125"/>
                  <a:gd name="connsiteX2" fmla="*/ 84024 w 1604495"/>
                  <a:gd name="connsiteY2" fmla="*/ 388008 h 1511125"/>
                  <a:gd name="connsiteX3" fmla="*/ 9339 w 1604495"/>
                  <a:gd name="connsiteY3" fmla="*/ 428909 h 1511125"/>
                  <a:gd name="connsiteX4" fmla="*/ 43123 w 1604495"/>
                  <a:gd name="connsiteY4" fmla="*/ 567972 h 1511125"/>
                  <a:gd name="connsiteX5" fmla="*/ 198547 w 1604495"/>
                  <a:gd name="connsiteY5" fmla="*/ 788837 h 1511125"/>
                  <a:gd name="connsiteX6" fmla="*/ 26763 w 1604495"/>
                  <a:gd name="connsiteY6" fmla="*/ 1091504 h 1511125"/>
                  <a:gd name="connsiteX7" fmla="*/ 2222 w 1604495"/>
                  <a:gd name="connsiteY7" fmla="*/ 1156946 h 1511125"/>
                  <a:gd name="connsiteX8" fmla="*/ 75844 w 1604495"/>
                  <a:gd name="connsiteY8" fmla="*/ 1214207 h 1511125"/>
                  <a:gd name="connsiteX9" fmla="*/ 365504 w 1604495"/>
                  <a:gd name="connsiteY9" fmla="*/ 1156046 h 1511125"/>
                  <a:gd name="connsiteX10" fmla="*/ 427674 w 1604495"/>
                  <a:gd name="connsiteY10" fmla="*/ 1179032 h 1511125"/>
                  <a:gd name="connsiteX11" fmla="*/ 476673 w 1604495"/>
                  <a:gd name="connsiteY11" fmla="*/ 1238829 h 1511125"/>
                  <a:gd name="connsiteX12" fmla="*/ 517574 w 1604495"/>
                  <a:gd name="connsiteY12" fmla="*/ 1484235 h 1511125"/>
                  <a:gd name="connsiteX13" fmla="*/ 656637 w 1604495"/>
                  <a:gd name="connsiteY13" fmla="*/ 1476055 h 1511125"/>
                  <a:gd name="connsiteX14" fmla="*/ 891654 w 1604495"/>
                  <a:gd name="connsiteY14" fmla="*/ 1296172 h 1511125"/>
                  <a:gd name="connsiteX15" fmla="*/ 971983 w 1604495"/>
                  <a:gd name="connsiteY15" fmla="*/ 1283248 h 1511125"/>
                  <a:gd name="connsiteX16" fmla="*/ 1033826 w 1604495"/>
                  <a:gd name="connsiteY16" fmla="*/ 1281857 h 1511125"/>
                  <a:gd name="connsiteX17" fmla="*/ 1335593 w 1604495"/>
                  <a:gd name="connsiteY17" fmla="*/ 1377811 h 1511125"/>
                  <a:gd name="connsiteX18" fmla="*/ 1482836 w 1604495"/>
                  <a:gd name="connsiteY18" fmla="*/ 1328730 h 1511125"/>
                  <a:gd name="connsiteX19" fmla="*/ 1327413 w 1604495"/>
                  <a:gd name="connsiteY19" fmla="*/ 1116045 h 1511125"/>
                  <a:gd name="connsiteX20" fmla="*/ 1564638 w 1604495"/>
                  <a:gd name="connsiteY20" fmla="*/ 797017 h 1511125"/>
                  <a:gd name="connsiteX21" fmla="*/ 1564066 w 1604495"/>
                  <a:gd name="connsiteY21" fmla="*/ 655500 h 1511125"/>
                  <a:gd name="connsiteX22" fmla="*/ 1486272 w 1604495"/>
                  <a:gd name="connsiteY22" fmla="*/ 613781 h 1511125"/>
                  <a:gd name="connsiteX23" fmla="*/ 1433755 w 1604495"/>
                  <a:gd name="connsiteY23" fmla="*/ 596030 h 1511125"/>
                  <a:gd name="connsiteX24" fmla="*/ 1253873 w 1604495"/>
                  <a:gd name="connsiteY24" fmla="*/ 551612 h 1511125"/>
                  <a:gd name="connsiteX25" fmla="*/ 1384756 w 1604495"/>
                  <a:gd name="connsiteY25" fmla="*/ 289845 h 1511125"/>
                  <a:gd name="connsiteX26" fmla="*/ 1270233 w 1604495"/>
                  <a:gd name="connsiteY26" fmla="*/ 150782 h 1511125"/>
                  <a:gd name="connsiteX27" fmla="*/ 795864 w 1604495"/>
                  <a:gd name="connsiteY27" fmla="*/ 5338 h 1511125"/>
                  <a:gd name="connsiteX28" fmla="*/ 714471 w 1604495"/>
                  <a:gd name="connsiteY28" fmla="*/ 17281 h 1511125"/>
                  <a:gd name="connsiteX29" fmla="*/ 669971 w 1604495"/>
                  <a:gd name="connsiteY29" fmla="*/ 85668 h 1511125"/>
                  <a:gd name="connsiteX30" fmla="*/ 658519 w 1604495"/>
                  <a:gd name="connsiteY30" fmla="*/ 140884 h 1511125"/>
                  <a:gd name="connsiteX31" fmla="*/ 659418 w 1604495"/>
                  <a:gd name="connsiteY31" fmla="*/ 165506 h 151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604495" h="1511125">
                    <a:moveTo>
                      <a:pt x="659418" y="165506"/>
                    </a:moveTo>
                    <a:cubicBezTo>
                      <a:pt x="689358" y="289845"/>
                      <a:pt x="583016" y="428909"/>
                      <a:pt x="460313" y="453449"/>
                    </a:cubicBezTo>
                    <a:cubicBezTo>
                      <a:pt x="321249" y="477990"/>
                      <a:pt x="214907" y="388008"/>
                      <a:pt x="84024" y="388008"/>
                    </a:cubicBezTo>
                    <a:cubicBezTo>
                      <a:pt x="47213" y="383918"/>
                      <a:pt x="22673" y="402323"/>
                      <a:pt x="9339" y="428909"/>
                    </a:cubicBezTo>
                    <a:cubicBezTo>
                      <a:pt x="-14220" y="477990"/>
                      <a:pt x="10402" y="527071"/>
                      <a:pt x="43123" y="567972"/>
                    </a:cubicBezTo>
                    <a:cubicBezTo>
                      <a:pt x="108565" y="633413"/>
                      <a:pt x="182186" y="690675"/>
                      <a:pt x="198547" y="788837"/>
                    </a:cubicBezTo>
                    <a:cubicBezTo>
                      <a:pt x="214907" y="911540"/>
                      <a:pt x="116745" y="1017882"/>
                      <a:pt x="26763" y="1091504"/>
                    </a:cubicBezTo>
                    <a:cubicBezTo>
                      <a:pt x="10402" y="1107864"/>
                      <a:pt x="-5958" y="1132405"/>
                      <a:pt x="2222" y="1156946"/>
                    </a:cubicBezTo>
                    <a:cubicBezTo>
                      <a:pt x="10402" y="1197847"/>
                      <a:pt x="43123" y="1214207"/>
                      <a:pt x="75844" y="1214207"/>
                    </a:cubicBezTo>
                    <a:cubicBezTo>
                      <a:pt x="174006" y="1206027"/>
                      <a:pt x="263988" y="1148765"/>
                      <a:pt x="365504" y="1156046"/>
                    </a:cubicBezTo>
                    <a:cubicBezTo>
                      <a:pt x="387918" y="1158745"/>
                      <a:pt x="408941" y="1165780"/>
                      <a:pt x="427674" y="1179032"/>
                    </a:cubicBezTo>
                    <a:cubicBezTo>
                      <a:pt x="446488" y="1192202"/>
                      <a:pt x="463012" y="1211507"/>
                      <a:pt x="476673" y="1238829"/>
                    </a:cubicBezTo>
                    <a:cubicBezTo>
                      <a:pt x="509394" y="1320631"/>
                      <a:pt x="452132" y="1410613"/>
                      <a:pt x="517574" y="1484235"/>
                    </a:cubicBezTo>
                    <a:cubicBezTo>
                      <a:pt x="558475" y="1525136"/>
                      <a:pt x="632097" y="1516956"/>
                      <a:pt x="656637" y="1476055"/>
                    </a:cubicBezTo>
                    <a:cubicBezTo>
                      <a:pt x="713899" y="1386073"/>
                      <a:pt x="787520" y="1312451"/>
                      <a:pt x="891654" y="1296172"/>
                    </a:cubicBezTo>
                    <a:cubicBezTo>
                      <a:pt x="917585" y="1290037"/>
                      <a:pt x="944662" y="1285538"/>
                      <a:pt x="971983" y="1283248"/>
                    </a:cubicBezTo>
                    <a:cubicBezTo>
                      <a:pt x="992516" y="1281530"/>
                      <a:pt x="1013212" y="1281121"/>
                      <a:pt x="1033826" y="1281857"/>
                    </a:cubicBezTo>
                    <a:cubicBezTo>
                      <a:pt x="1139268" y="1287829"/>
                      <a:pt x="1237431" y="1328730"/>
                      <a:pt x="1335593" y="1377811"/>
                    </a:cubicBezTo>
                    <a:cubicBezTo>
                      <a:pt x="1392854" y="1394171"/>
                      <a:pt x="1499197" y="1402351"/>
                      <a:pt x="1482836" y="1328730"/>
                    </a:cubicBezTo>
                    <a:cubicBezTo>
                      <a:pt x="1466476" y="1238748"/>
                      <a:pt x="1376494" y="1189666"/>
                      <a:pt x="1327413" y="1116045"/>
                    </a:cubicBezTo>
                    <a:cubicBezTo>
                      <a:pt x="1180169" y="936080"/>
                      <a:pt x="1433755" y="878819"/>
                      <a:pt x="1564638" y="797017"/>
                    </a:cubicBezTo>
                    <a:cubicBezTo>
                      <a:pt x="1613719" y="772477"/>
                      <a:pt x="1621900" y="698855"/>
                      <a:pt x="1564066" y="655500"/>
                    </a:cubicBezTo>
                    <a:cubicBezTo>
                      <a:pt x="1540997" y="636685"/>
                      <a:pt x="1513185" y="623597"/>
                      <a:pt x="1486272" y="613781"/>
                    </a:cubicBezTo>
                    <a:cubicBezTo>
                      <a:pt x="1469175" y="606746"/>
                      <a:pt x="1451506" y="600856"/>
                      <a:pt x="1433755" y="596030"/>
                    </a:cubicBezTo>
                    <a:cubicBezTo>
                      <a:pt x="1376576" y="592512"/>
                      <a:pt x="1229332" y="649774"/>
                      <a:pt x="1253873" y="551612"/>
                    </a:cubicBezTo>
                    <a:cubicBezTo>
                      <a:pt x="1278414" y="453449"/>
                      <a:pt x="1376576" y="396188"/>
                      <a:pt x="1384756" y="289845"/>
                    </a:cubicBezTo>
                    <a:cubicBezTo>
                      <a:pt x="1392936" y="216224"/>
                      <a:pt x="1352035" y="118061"/>
                      <a:pt x="1270233" y="150782"/>
                    </a:cubicBezTo>
                    <a:cubicBezTo>
                      <a:pt x="1073909" y="240764"/>
                      <a:pt x="910305" y="175323"/>
                      <a:pt x="795864" y="5338"/>
                    </a:cubicBezTo>
                    <a:cubicBezTo>
                      <a:pt x="762080" y="-5623"/>
                      <a:pt x="735167" y="1248"/>
                      <a:pt x="714471" y="17281"/>
                    </a:cubicBezTo>
                    <a:cubicBezTo>
                      <a:pt x="693775" y="33315"/>
                      <a:pt x="679215" y="58428"/>
                      <a:pt x="669971" y="85668"/>
                    </a:cubicBezTo>
                    <a:cubicBezTo>
                      <a:pt x="663836" y="103828"/>
                      <a:pt x="660073" y="122888"/>
                      <a:pt x="658519" y="140884"/>
                    </a:cubicBezTo>
                    <a:cubicBezTo>
                      <a:pt x="658355" y="149228"/>
                      <a:pt x="658682" y="157572"/>
                      <a:pt x="659418" y="165506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8172" cap="flat">
                <a:noFill/>
                <a:prstDash val="solid"/>
                <a:miter/>
              </a:ln>
              <a:effectLst>
                <a:innerShdw blurRad="139700" dist="50800" dir="12600000">
                  <a:prstClr val="black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B0FEC8E0-CAFF-4E8B-92BB-1B1E50806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23464">
              <a:off x="2913549" y="3691133"/>
              <a:ext cx="1160354" cy="668364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7FF25339-E2D6-4649-9A38-DAC952DCB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41129" flipH="1" flipV="1">
              <a:off x="3324789" y="3009173"/>
              <a:ext cx="1160354" cy="668364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34A16CE-A4F5-3761-6DF8-1144DCE48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59757" y="4813220"/>
            <a:ext cx="4731902" cy="18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48497A-C24A-4996-AD1D-583D14B032D0}"/>
              </a:ext>
            </a:extLst>
          </p:cNvPr>
          <p:cNvSpPr/>
          <p:nvPr/>
        </p:nvSpPr>
        <p:spPr>
          <a:xfrm rot="8211227">
            <a:off x="-888508" y="2102690"/>
            <a:ext cx="5341533" cy="5525272"/>
          </a:xfrm>
          <a:custGeom>
            <a:avLst/>
            <a:gdLst>
              <a:gd name="connsiteX0" fmla="*/ 205177 w 5341533"/>
              <a:gd name="connsiteY0" fmla="*/ 4237588 h 5525272"/>
              <a:gd name="connsiteX1" fmla="*/ 1786 w 5341533"/>
              <a:gd name="connsiteY1" fmla="*/ 3786779 h 5525272"/>
              <a:gd name="connsiteX2" fmla="*/ 238167 w 5341533"/>
              <a:gd name="connsiteY2" fmla="*/ 3031822 h 5525272"/>
              <a:gd name="connsiteX3" fmla="*/ 467886 w 5341533"/>
              <a:gd name="connsiteY3" fmla="*/ 2486594 h 5525272"/>
              <a:gd name="connsiteX4" fmla="*/ 153745 w 5341533"/>
              <a:gd name="connsiteY4" fmla="*/ 1698325 h 5525272"/>
              <a:gd name="connsiteX5" fmla="*/ 878220 w 5341533"/>
              <a:gd name="connsiteY5" fmla="*/ 870718 h 5525272"/>
              <a:gd name="connsiteX6" fmla="*/ 1519003 w 5341533"/>
              <a:gd name="connsiteY6" fmla="*/ 1027515 h 5525272"/>
              <a:gd name="connsiteX7" fmla="*/ 2158509 w 5341533"/>
              <a:gd name="connsiteY7" fmla="*/ 1023225 h 5525272"/>
              <a:gd name="connsiteX8" fmla="*/ 2417432 w 5341533"/>
              <a:gd name="connsiteY8" fmla="*/ 427254 h 5525272"/>
              <a:gd name="connsiteX9" fmla="*/ 2553785 w 5341533"/>
              <a:gd name="connsiteY9" fmla="*/ 101524 h 5525272"/>
              <a:gd name="connsiteX10" fmla="*/ 2606468 w 5341533"/>
              <a:gd name="connsiteY10" fmla="*/ 33037 h 5525272"/>
              <a:gd name="connsiteX11" fmla="*/ 2653625 w 5341533"/>
              <a:gd name="connsiteY11" fmla="*/ 0 h 5525272"/>
              <a:gd name="connsiteX12" fmla="*/ 5341533 w 5341533"/>
              <a:gd name="connsiteY12" fmla="*/ 2519369 h 5525272"/>
              <a:gd name="connsiteX13" fmla="*/ 2529326 w 5341533"/>
              <a:gd name="connsiteY13" fmla="*/ 5519704 h 5525272"/>
              <a:gd name="connsiteX14" fmla="*/ 2464214 w 5341533"/>
              <a:gd name="connsiteY14" fmla="*/ 5525258 h 5525272"/>
              <a:gd name="connsiteX15" fmla="*/ 2241287 w 5341533"/>
              <a:gd name="connsiteY15" fmla="*/ 5462891 h 5525272"/>
              <a:gd name="connsiteX16" fmla="*/ 2061127 w 5341533"/>
              <a:gd name="connsiteY16" fmla="*/ 5243577 h 5525272"/>
              <a:gd name="connsiteX17" fmla="*/ 1807862 w 5341533"/>
              <a:gd name="connsiteY17" fmla="*/ 4670149 h 5525272"/>
              <a:gd name="connsiteX18" fmla="*/ 1350160 w 5341533"/>
              <a:gd name="connsiteY18" fmla="*/ 4271496 h 5525272"/>
              <a:gd name="connsiteX19" fmla="*/ 461862 w 5341533"/>
              <a:gd name="connsiteY19" fmla="*/ 4375631 h 5525272"/>
              <a:gd name="connsiteX20" fmla="*/ 205177 w 5341533"/>
              <a:gd name="connsiteY20" fmla="*/ 4237588 h 552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41533" h="5525272">
                <a:moveTo>
                  <a:pt x="205177" y="4237588"/>
                </a:moveTo>
                <a:cubicBezTo>
                  <a:pt x="86821" y="4122405"/>
                  <a:pt x="12681" y="3953968"/>
                  <a:pt x="1786" y="3786779"/>
                </a:cubicBezTo>
                <a:cubicBezTo>
                  <a:pt x="-15646" y="3519277"/>
                  <a:pt x="96795" y="3259623"/>
                  <a:pt x="238167" y="3031822"/>
                </a:cubicBezTo>
                <a:cubicBezTo>
                  <a:pt x="343763" y="2861701"/>
                  <a:pt x="471718" y="2686834"/>
                  <a:pt x="467886" y="2486594"/>
                </a:cubicBezTo>
                <a:cubicBezTo>
                  <a:pt x="462500" y="2201021"/>
                  <a:pt x="191986" y="1981343"/>
                  <a:pt x="153745" y="1698325"/>
                </a:cubicBezTo>
                <a:cubicBezTo>
                  <a:pt x="115870" y="1417771"/>
                  <a:pt x="216628" y="882766"/>
                  <a:pt x="878220" y="870718"/>
                </a:cubicBezTo>
                <a:cubicBezTo>
                  <a:pt x="1100637" y="866703"/>
                  <a:pt x="1311007" y="948479"/>
                  <a:pt x="1519003" y="1027515"/>
                </a:cubicBezTo>
                <a:cubicBezTo>
                  <a:pt x="1727000" y="1106552"/>
                  <a:pt x="1978531" y="1154101"/>
                  <a:pt x="2158509" y="1023225"/>
                </a:cubicBezTo>
                <a:cubicBezTo>
                  <a:pt x="2338121" y="892623"/>
                  <a:pt x="2369882" y="644103"/>
                  <a:pt x="2417432" y="427254"/>
                </a:cubicBezTo>
                <a:cubicBezTo>
                  <a:pt x="2441800" y="316001"/>
                  <a:pt x="2499116" y="203378"/>
                  <a:pt x="2553785" y="101524"/>
                </a:cubicBezTo>
                <a:cubicBezTo>
                  <a:pt x="2567246" y="76425"/>
                  <a:pt x="2584949" y="53436"/>
                  <a:pt x="2606468" y="33037"/>
                </a:cubicBezTo>
                <a:lnTo>
                  <a:pt x="2653625" y="0"/>
                </a:lnTo>
                <a:lnTo>
                  <a:pt x="5341533" y="2519369"/>
                </a:lnTo>
                <a:lnTo>
                  <a:pt x="2529326" y="5519704"/>
                </a:lnTo>
                <a:lnTo>
                  <a:pt x="2464214" y="5525258"/>
                </a:lnTo>
                <a:cubicBezTo>
                  <a:pt x="2385259" y="5525873"/>
                  <a:pt x="2308505" y="5507280"/>
                  <a:pt x="2241287" y="5462891"/>
                </a:cubicBezTo>
                <a:cubicBezTo>
                  <a:pt x="2161520" y="5410229"/>
                  <a:pt x="2106030" y="5327999"/>
                  <a:pt x="2061127" y="5243577"/>
                </a:cubicBezTo>
                <a:cubicBezTo>
                  <a:pt x="1963015" y="5058945"/>
                  <a:pt x="1906157" y="4854690"/>
                  <a:pt x="1807862" y="4670149"/>
                </a:cubicBezTo>
                <a:cubicBezTo>
                  <a:pt x="1709567" y="4485607"/>
                  <a:pt x="1554871" y="4313844"/>
                  <a:pt x="1350160" y="4271496"/>
                </a:cubicBezTo>
                <a:cubicBezTo>
                  <a:pt x="1055278" y="4210530"/>
                  <a:pt x="757474" y="4432582"/>
                  <a:pt x="461862" y="4375631"/>
                </a:cubicBezTo>
                <a:cubicBezTo>
                  <a:pt x="363123" y="4356637"/>
                  <a:pt x="276191" y="4306698"/>
                  <a:pt x="205177" y="4237588"/>
                </a:cubicBezTo>
                <a:close/>
              </a:path>
            </a:pathLst>
          </a:custGeom>
          <a:solidFill>
            <a:schemeClr val="accent1"/>
          </a:solidFill>
          <a:ln w="8172" cap="flat">
            <a:noFill/>
            <a:prstDash val="solid"/>
            <a:miter/>
          </a:ln>
          <a:effectLst>
            <a:innerShdw blurRad="139700" dist="50800" dir="12600000">
              <a:prstClr val="black"/>
            </a:inn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4BC49A0-0C3D-4B16-A78F-8483AAF9C1DE}"/>
              </a:ext>
            </a:extLst>
          </p:cNvPr>
          <p:cNvSpPr/>
          <p:nvPr/>
        </p:nvSpPr>
        <p:spPr>
          <a:xfrm rot="8211227">
            <a:off x="-797652" y="2495294"/>
            <a:ext cx="5033959" cy="5055542"/>
          </a:xfrm>
          <a:custGeom>
            <a:avLst/>
            <a:gdLst>
              <a:gd name="connsiteX0" fmla="*/ 110802 w 5033959"/>
              <a:gd name="connsiteY0" fmla="*/ 3833414 h 5055542"/>
              <a:gd name="connsiteX1" fmla="*/ 46411 w 5033959"/>
              <a:gd name="connsiteY1" fmla="*/ 3739692 h 5055542"/>
              <a:gd name="connsiteX2" fmla="*/ 20126 w 5033959"/>
              <a:gd name="connsiteY2" fmla="*/ 3668231 h 5055542"/>
              <a:gd name="connsiteX3" fmla="*/ 84014 w 5033959"/>
              <a:gd name="connsiteY3" fmla="*/ 3154491 h 5055542"/>
              <a:gd name="connsiteX4" fmla="*/ 125630 w 5033959"/>
              <a:gd name="connsiteY4" fmla="*/ 3073446 h 5055542"/>
              <a:gd name="connsiteX5" fmla="*/ 163506 w 5033959"/>
              <a:gd name="connsiteY5" fmla="*/ 2991488 h 5055542"/>
              <a:gd name="connsiteX6" fmla="*/ 251762 w 5033959"/>
              <a:gd name="connsiteY6" fmla="*/ 2834328 h 5055542"/>
              <a:gd name="connsiteX7" fmla="*/ 456381 w 5033959"/>
              <a:gd name="connsiteY7" fmla="*/ 2348607 h 5055542"/>
              <a:gd name="connsiteX8" fmla="*/ 327421 w 5033959"/>
              <a:gd name="connsiteY8" fmla="*/ 1996682 h 5055542"/>
              <a:gd name="connsiteX9" fmla="*/ 278776 w 5033959"/>
              <a:gd name="connsiteY9" fmla="*/ 1912352 h 5055542"/>
              <a:gd name="connsiteX10" fmla="*/ 167431 w 5033959"/>
              <a:gd name="connsiteY10" fmla="*/ 1529488 h 5055542"/>
              <a:gd name="connsiteX11" fmla="*/ 172176 w 5033959"/>
              <a:gd name="connsiteY11" fmla="*/ 1448534 h 5055542"/>
              <a:gd name="connsiteX12" fmla="*/ 439953 w 5033959"/>
              <a:gd name="connsiteY12" fmla="*/ 975774 h 5055542"/>
              <a:gd name="connsiteX13" fmla="*/ 1629158 w 5033959"/>
              <a:gd name="connsiteY13" fmla="*/ 1101539 h 5055542"/>
              <a:gd name="connsiteX14" fmla="*/ 1718690 w 5033959"/>
              <a:gd name="connsiteY14" fmla="*/ 1134851 h 5055542"/>
              <a:gd name="connsiteX15" fmla="*/ 1806306 w 5033959"/>
              <a:gd name="connsiteY15" fmla="*/ 1151097 h 5055542"/>
              <a:gd name="connsiteX16" fmla="*/ 1970586 w 5033959"/>
              <a:gd name="connsiteY16" fmla="*/ 1092778 h 5055542"/>
              <a:gd name="connsiteX17" fmla="*/ 2009739 w 5033959"/>
              <a:gd name="connsiteY17" fmla="*/ 1048787 h 5055542"/>
              <a:gd name="connsiteX18" fmla="*/ 2219652 w 5033959"/>
              <a:gd name="connsiteY18" fmla="*/ 318654 h 5055542"/>
              <a:gd name="connsiteX19" fmla="*/ 2320320 w 5033959"/>
              <a:gd name="connsiteY19" fmla="*/ 125898 h 5055542"/>
              <a:gd name="connsiteX20" fmla="*/ 2357100 w 5033959"/>
              <a:gd name="connsiteY20" fmla="*/ 81908 h 5055542"/>
              <a:gd name="connsiteX21" fmla="*/ 2434038 w 5033959"/>
              <a:gd name="connsiteY21" fmla="*/ 32350 h 5055542"/>
              <a:gd name="connsiteX22" fmla="*/ 2514170 w 5033959"/>
              <a:gd name="connsiteY22" fmla="*/ 955 h 5055542"/>
              <a:gd name="connsiteX23" fmla="*/ 2519756 w 5033959"/>
              <a:gd name="connsiteY23" fmla="*/ 0 h 5055542"/>
              <a:gd name="connsiteX24" fmla="*/ 5033959 w 5033959"/>
              <a:gd name="connsiteY24" fmla="*/ 2356556 h 5055542"/>
              <a:gd name="connsiteX25" fmla="*/ 3023183 w 5033959"/>
              <a:gd name="connsiteY25" fmla="*/ 4501848 h 5055542"/>
              <a:gd name="connsiteX26" fmla="*/ 2948325 w 5033959"/>
              <a:gd name="connsiteY26" fmla="*/ 4550220 h 5055542"/>
              <a:gd name="connsiteX27" fmla="*/ 2736495 w 5033959"/>
              <a:gd name="connsiteY27" fmla="*/ 4799298 h 5055542"/>
              <a:gd name="connsiteX28" fmla="*/ 2683925 w 5033959"/>
              <a:gd name="connsiteY28" fmla="*/ 4847761 h 5055542"/>
              <a:gd name="connsiteX29" fmla="*/ 2572124 w 5033959"/>
              <a:gd name="connsiteY29" fmla="*/ 4937384 h 5055542"/>
              <a:gd name="connsiteX30" fmla="*/ 2035841 w 5033959"/>
              <a:gd name="connsiteY30" fmla="*/ 4999994 h 5055542"/>
              <a:gd name="connsiteX31" fmla="*/ 1986374 w 5033959"/>
              <a:gd name="connsiteY31" fmla="*/ 4960202 h 5055542"/>
              <a:gd name="connsiteX32" fmla="*/ 1943936 w 5033959"/>
              <a:gd name="connsiteY32" fmla="*/ 4912833 h 5055542"/>
              <a:gd name="connsiteX33" fmla="*/ 1872748 w 5033959"/>
              <a:gd name="connsiteY33" fmla="*/ 4809154 h 5055542"/>
              <a:gd name="connsiteX34" fmla="*/ 1766879 w 5033959"/>
              <a:gd name="connsiteY34" fmla="*/ 4502590 h 5055542"/>
              <a:gd name="connsiteX35" fmla="*/ 1735027 w 5033959"/>
              <a:gd name="connsiteY35" fmla="*/ 4425653 h 5055542"/>
              <a:gd name="connsiteX36" fmla="*/ 1557787 w 5033959"/>
              <a:gd name="connsiteY36" fmla="*/ 4131865 h 5055542"/>
              <a:gd name="connsiteX37" fmla="*/ 1498829 w 5033959"/>
              <a:gd name="connsiteY37" fmla="*/ 4069347 h 5055542"/>
              <a:gd name="connsiteX38" fmla="*/ 823273 w 5033959"/>
              <a:gd name="connsiteY38" fmla="*/ 3932904 h 5055542"/>
              <a:gd name="connsiteX39" fmla="*/ 110802 w 5033959"/>
              <a:gd name="connsiteY39" fmla="*/ 3833414 h 505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033959" h="5055542">
                <a:moveTo>
                  <a:pt x="110802" y="3833414"/>
                </a:moveTo>
                <a:cubicBezTo>
                  <a:pt x="86454" y="3805368"/>
                  <a:pt x="64801" y="3774111"/>
                  <a:pt x="46411" y="3739692"/>
                </a:cubicBezTo>
                <a:cubicBezTo>
                  <a:pt x="35824" y="3717149"/>
                  <a:pt x="26972" y="3693329"/>
                  <a:pt x="20126" y="3668231"/>
                </a:cubicBezTo>
                <a:cubicBezTo>
                  <a:pt x="-25507" y="3494824"/>
                  <a:pt x="11000" y="3312290"/>
                  <a:pt x="84014" y="3154491"/>
                </a:cubicBezTo>
                <a:cubicBezTo>
                  <a:pt x="96061" y="3126563"/>
                  <a:pt x="110024" y="3099457"/>
                  <a:pt x="125630" y="3073446"/>
                </a:cubicBezTo>
                <a:cubicBezTo>
                  <a:pt x="137405" y="3045792"/>
                  <a:pt x="150090" y="3018503"/>
                  <a:pt x="163506" y="2991488"/>
                </a:cubicBezTo>
                <a:cubicBezTo>
                  <a:pt x="190430" y="2937549"/>
                  <a:pt x="220274" y="2885071"/>
                  <a:pt x="251762" y="2834328"/>
                </a:cubicBezTo>
                <a:cubicBezTo>
                  <a:pt x="345857" y="2682734"/>
                  <a:pt x="459758" y="2527033"/>
                  <a:pt x="456381" y="2348607"/>
                </a:cubicBezTo>
                <a:cubicBezTo>
                  <a:pt x="454009" y="2221380"/>
                  <a:pt x="392494" y="2108940"/>
                  <a:pt x="327421" y="1996682"/>
                </a:cubicBezTo>
                <a:cubicBezTo>
                  <a:pt x="311176" y="1968664"/>
                  <a:pt x="294656" y="1940553"/>
                  <a:pt x="278776" y="1912352"/>
                </a:cubicBezTo>
                <a:cubicBezTo>
                  <a:pt x="205216" y="1799728"/>
                  <a:pt x="167065" y="1664289"/>
                  <a:pt x="167431" y="1529488"/>
                </a:cubicBezTo>
                <a:cubicBezTo>
                  <a:pt x="167522" y="1502472"/>
                  <a:pt x="169165" y="1475549"/>
                  <a:pt x="172176" y="1448534"/>
                </a:cubicBezTo>
                <a:cubicBezTo>
                  <a:pt x="175280" y="1258701"/>
                  <a:pt x="266546" y="1067041"/>
                  <a:pt x="439953" y="975774"/>
                </a:cubicBezTo>
                <a:cubicBezTo>
                  <a:pt x="832947" y="782927"/>
                  <a:pt x="1244012" y="945656"/>
                  <a:pt x="1629158" y="1101539"/>
                </a:cubicBezTo>
                <a:cubicBezTo>
                  <a:pt x="1658819" y="1113495"/>
                  <a:pt x="1688207" y="1125360"/>
                  <a:pt x="1718690" y="1134851"/>
                </a:cubicBezTo>
                <a:cubicBezTo>
                  <a:pt x="1747439" y="1144891"/>
                  <a:pt x="1776918" y="1150093"/>
                  <a:pt x="1806306" y="1151097"/>
                </a:cubicBezTo>
                <a:cubicBezTo>
                  <a:pt x="1869827" y="1156573"/>
                  <a:pt x="1926870" y="1132204"/>
                  <a:pt x="1970586" y="1092778"/>
                </a:cubicBezTo>
                <a:cubicBezTo>
                  <a:pt x="1985189" y="1079635"/>
                  <a:pt x="1998330" y="1064759"/>
                  <a:pt x="2009739" y="1048787"/>
                </a:cubicBezTo>
                <a:cubicBezTo>
                  <a:pt x="2155766" y="829747"/>
                  <a:pt x="2119259" y="555947"/>
                  <a:pt x="2219652" y="318654"/>
                </a:cubicBezTo>
                <a:cubicBezTo>
                  <a:pt x="2247033" y="254768"/>
                  <a:pt x="2274412" y="190880"/>
                  <a:pt x="2320320" y="125898"/>
                </a:cubicBezTo>
                <a:cubicBezTo>
                  <a:pt x="2330268" y="110566"/>
                  <a:pt x="2342589" y="95598"/>
                  <a:pt x="2357100" y="81908"/>
                </a:cubicBezTo>
                <a:cubicBezTo>
                  <a:pt x="2382108" y="62195"/>
                  <a:pt x="2407845" y="45766"/>
                  <a:pt x="2434038" y="32350"/>
                </a:cubicBezTo>
                <a:cubicBezTo>
                  <a:pt x="2460323" y="18935"/>
                  <a:pt x="2486973" y="8621"/>
                  <a:pt x="2514170" y="955"/>
                </a:cubicBezTo>
                <a:lnTo>
                  <a:pt x="2519756" y="0"/>
                </a:lnTo>
                <a:lnTo>
                  <a:pt x="5033959" y="2356556"/>
                </a:lnTo>
                <a:lnTo>
                  <a:pt x="3023183" y="4501848"/>
                </a:lnTo>
                <a:lnTo>
                  <a:pt x="2948325" y="4550220"/>
                </a:lnTo>
                <a:cubicBezTo>
                  <a:pt x="2866237" y="4614803"/>
                  <a:pt x="2794336" y="4696806"/>
                  <a:pt x="2736495" y="4799298"/>
                </a:cubicBezTo>
                <a:cubicBezTo>
                  <a:pt x="2719338" y="4815634"/>
                  <a:pt x="2701815" y="4831880"/>
                  <a:pt x="2683925" y="4847761"/>
                </a:cubicBezTo>
                <a:cubicBezTo>
                  <a:pt x="2648150" y="4879521"/>
                  <a:pt x="2611278" y="4909913"/>
                  <a:pt x="2572124" y="4937384"/>
                </a:cubicBezTo>
                <a:cubicBezTo>
                  <a:pt x="2415602" y="5047452"/>
                  <a:pt x="2195558" y="5105406"/>
                  <a:pt x="2035841" y="4999994"/>
                </a:cubicBezTo>
                <a:cubicBezTo>
                  <a:pt x="2018045" y="4988220"/>
                  <a:pt x="2001616" y="4974804"/>
                  <a:pt x="1986374" y="4960202"/>
                </a:cubicBezTo>
                <a:cubicBezTo>
                  <a:pt x="1971134" y="4945508"/>
                  <a:pt x="1957078" y="4929627"/>
                  <a:pt x="1943936" y="4912833"/>
                </a:cubicBezTo>
                <a:cubicBezTo>
                  <a:pt x="1918382" y="4882168"/>
                  <a:pt x="1891001" y="4845661"/>
                  <a:pt x="1872748" y="4809154"/>
                </a:cubicBezTo>
                <a:cubicBezTo>
                  <a:pt x="1841170" y="4711772"/>
                  <a:pt x="1807584" y="4605995"/>
                  <a:pt x="1766879" y="4502590"/>
                </a:cubicBezTo>
                <a:cubicBezTo>
                  <a:pt x="1756749" y="4476761"/>
                  <a:pt x="1746161" y="4451024"/>
                  <a:pt x="1735027" y="4425653"/>
                </a:cubicBezTo>
                <a:cubicBezTo>
                  <a:pt x="1694413" y="4316223"/>
                  <a:pt x="1633081" y="4218112"/>
                  <a:pt x="1557787" y="4131865"/>
                </a:cubicBezTo>
                <a:cubicBezTo>
                  <a:pt x="1538986" y="4110235"/>
                  <a:pt x="1519272" y="4089426"/>
                  <a:pt x="1498829" y="4069347"/>
                </a:cubicBezTo>
                <a:cubicBezTo>
                  <a:pt x="1334367" y="3850764"/>
                  <a:pt x="1051440" y="3805131"/>
                  <a:pt x="823273" y="3932904"/>
                </a:cubicBezTo>
                <a:cubicBezTo>
                  <a:pt x="583698" y="4068662"/>
                  <a:pt x="281235" y="4029732"/>
                  <a:pt x="110802" y="3833414"/>
                </a:cubicBezTo>
                <a:close/>
              </a:path>
            </a:pathLst>
          </a:custGeom>
          <a:solidFill>
            <a:schemeClr val="accent2"/>
          </a:solidFill>
          <a:ln w="8172" cap="flat">
            <a:noFill/>
            <a:prstDash val="solid"/>
            <a:miter/>
          </a:ln>
          <a:effectLst>
            <a:innerShdw blurRad="139700" dist="50800" dir="12600000">
              <a:prstClr val="black"/>
            </a:inn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1F40ED9-2B12-48E4-AE62-1663D73AD49D}"/>
              </a:ext>
            </a:extLst>
          </p:cNvPr>
          <p:cNvSpPr/>
          <p:nvPr/>
        </p:nvSpPr>
        <p:spPr>
          <a:xfrm rot="8211227">
            <a:off x="-783801" y="2675944"/>
            <a:ext cx="4797318" cy="4817363"/>
          </a:xfrm>
          <a:custGeom>
            <a:avLst/>
            <a:gdLst>
              <a:gd name="connsiteX0" fmla="*/ 141524 w 4797318"/>
              <a:gd name="connsiteY0" fmla="*/ 3645368 h 4817363"/>
              <a:gd name="connsiteX1" fmla="*/ 51078 w 4797318"/>
              <a:gd name="connsiteY1" fmla="*/ 3027584 h 4817363"/>
              <a:gd name="connsiteX2" fmla="*/ 419704 w 4797318"/>
              <a:gd name="connsiteY2" fmla="*/ 2195507 h 4817363"/>
              <a:gd name="connsiteX3" fmla="*/ 197196 w 4797318"/>
              <a:gd name="connsiteY3" fmla="*/ 1675652 h 4817363"/>
              <a:gd name="connsiteX4" fmla="*/ 193272 w 4797318"/>
              <a:gd name="connsiteY4" fmla="*/ 1175601 h 4817363"/>
              <a:gd name="connsiteX5" fmla="*/ 228957 w 4797318"/>
              <a:gd name="connsiteY5" fmla="*/ 1099211 h 4817363"/>
              <a:gd name="connsiteX6" fmla="*/ 842177 w 4797318"/>
              <a:gd name="connsiteY6" fmla="*/ 857538 h 4817363"/>
              <a:gd name="connsiteX7" fmla="*/ 1809604 w 4797318"/>
              <a:gd name="connsiteY7" fmla="*/ 1176970 h 4817363"/>
              <a:gd name="connsiteX8" fmla="*/ 2034758 w 4797318"/>
              <a:gd name="connsiteY8" fmla="*/ 464269 h 4817363"/>
              <a:gd name="connsiteX9" fmla="*/ 2052282 w 4797318"/>
              <a:gd name="connsiteY9" fmla="*/ 380305 h 4817363"/>
              <a:gd name="connsiteX10" fmla="*/ 2074551 w 4797318"/>
              <a:gd name="connsiteY10" fmla="*/ 311763 h 4817363"/>
              <a:gd name="connsiteX11" fmla="*/ 2168829 w 4797318"/>
              <a:gd name="connsiteY11" fmla="*/ 131237 h 4817363"/>
              <a:gd name="connsiteX12" fmla="*/ 2203327 w 4797318"/>
              <a:gd name="connsiteY12" fmla="*/ 89529 h 4817363"/>
              <a:gd name="connsiteX13" fmla="*/ 2275337 w 4797318"/>
              <a:gd name="connsiteY13" fmla="*/ 43075 h 4817363"/>
              <a:gd name="connsiteX14" fmla="*/ 2350360 w 4797318"/>
              <a:gd name="connsiteY14" fmla="*/ 13686 h 4817363"/>
              <a:gd name="connsiteX15" fmla="*/ 2438473 w 4797318"/>
              <a:gd name="connsiteY15" fmla="*/ 0 h 4817363"/>
              <a:gd name="connsiteX16" fmla="*/ 4797318 w 4797318"/>
              <a:gd name="connsiteY16" fmla="*/ 2210940 h 4817363"/>
              <a:gd name="connsiteX17" fmla="*/ 3013941 w 4797318"/>
              <a:gd name="connsiteY17" fmla="*/ 4113619 h 4817363"/>
              <a:gd name="connsiteX18" fmla="*/ 2974428 w 4797318"/>
              <a:gd name="connsiteY18" fmla="*/ 4120454 h 4817363"/>
              <a:gd name="connsiteX19" fmla="*/ 2521392 w 4797318"/>
              <a:gd name="connsiteY19" fmla="*/ 4416753 h 4817363"/>
              <a:gd name="connsiteX20" fmla="*/ 2389055 w 4797318"/>
              <a:gd name="connsiteY20" fmla="*/ 4643824 h 4817363"/>
              <a:gd name="connsiteX21" fmla="*/ 2335483 w 4797318"/>
              <a:gd name="connsiteY21" fmla="*/ 4709537 h 4817363"/>
              <a:gd name="connsiteX22" fmla="*/ 1818640 w 4797318"/>
              <a:gd name="connsiteY22" fmla="*/ 4754531 h 4817363"/>
              <a:gd name="connsiteX23" fmla="*/ 1672613 w 4797318"/>
              <a:gd name="connsiteY23" fmla="*/ 4097411 h 4817363"/>
              <a:gd name="connsiteX24" fmla="*/ 1544840 w 4797318"/>
              <a:gd name="connsiteY24" fmla="*/ 3805358 h 4817363"/>
              <a:gd name="connsiteX25" fmla="*/ 766882 w 4797318"/>
              <a:gd name="connsiteY25" fmla="*/ 3696111 h 4817363"/>
              <a:gd name="connsiteX26" fmla="*/ 690948 w 4797318"/>
              <a:gd name="connsiteY26" fmla="*/ 3731980 h 4817363"/>
              <a:gd name="connsiteX27" fmla="*/ 141524 w 4797318"/>
              <a:gd name="connsiteY27" fmla="*/ 3645368 h 481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797318" h="4817363">
                <a:moveTo>
                  <a:pt x="141524" y="3645368"/>
                </a:moveTo>
                <a:cubicBezTo>
                  <a:pt x="-33161" y="3491036"/>
                  <a:pt x="-24216" y="3231201"/>
                  <a:pt x="51078" y="3027584"/>
                </a:cubicBezTo>
                <a:cubicBezTo>
                  <a:pt x="150011" y="2759899"/>
                  <a:pt x="438323" y="2493948"/>
                  <a:pt x="419704" y="2195507"/>
                </a:cubicBezTo>
                <a:cubicBezTo>
                  <a:pt x="407840" y="2005945"/>
                  <a:pt x="265737" y="1852709"/>
                  <a:pt x="197196" y="1675652"/>
                </a:cubicBezTo>
                <a:cubicBezTo>
                  <a:pt x="140337" y="1528712"/>
                  <a:pt x="133218" y="1334953"/>
                  <a:pt x="193272" y="1175601"/>
                </a:cubicBezTo>
                <a:cubicBezTo>
                  <a:pt x="203311" y="1149043"/>
                  <a:pt x="215176" y="1123488"/>
                  <a:pt x="228957" y="1099211"/>
                </a:cubicBezTo>
                <a:cubicBezTo>
                  <a:pt x="349338" y="884917"/>
                  <a:pt x="604884" y="757145"/>
                  <a:pt x="842177" y="857538"/>
                </a:cubicBezTo>
                <a:cubicBezTo>
                  <a:pt x="1161611" y="994438"/>
                  <a:pt x="1590564" y="1423391"/>
                  <a:pt x="1809604" y="1176970"/>
                </a:cubicBezTo>
                <a:cubicBezTo>
                  <a:pt x="1946504" y="1021817"/>
                  <a:pt x="1964757" y="711511"/>
                  <a:pt x="2034758" y="464269"/>
                </a:cubicBezTo>
                <a:cubicBezTo>
                  <a:pt x="2040052" y="434060"/>
                  <a:pt x="2045801" y="405950"/>
                  <a:pt x="2052282" y="380305"/>
                </a:cubicBezTo>
                <a:cubicBezTo>
                  <a:pt x="2058762" y="354658"/>
                  <a:pt x="2066063" y="331567"/>
                  <a:pt x="2074551" y="311763"/>
                </a:cubicBezTo>
                <a:cubicBezTo>
                  <a:pt x="2100196" y="251892"/>
                  <a:pt x="2125843" y="192113"/>
                  <a:pt x="2168829" y="131237"/>
                </a:cubicBezTo>
                <a:cubicBezTo>
                  <a:pt x="2178138" y="116908"/>
                  <a:pt x="2189730" y="102945"/>
                  <a:pt x="2203327" y="89529"/>
                </a:cubicBezTo>
                <a:cubicBezTo>
                  <a:pt x="2226784" y="71002"/>
                  <a:pt x="2250787" y="55669"/>
                  <a:pt x="2275337" y="43075"/>
                </a:cubicBezTo>
                <a:cubicBezTo>
                  <a:pt x="2299889" y="30479"/>
                  <a:pt x="2324896" y="20805"/>
                  <a:pt x="2350360" y="13686"/>
                </a:cubicBezTo>
                <a:lnTo>
                  <a:pt x="2438473" y="0"/>
                </a:lnTo>
                <a:lnTo>
                  <a:pt x="4797318" y="2210940"/>
                </a:lnTo>
                <a:lnTo>
                  <a:pt x="3013941" y="4113619"/>
                </a:lnTo>
                <a:lnTo>
                  <a:pt x="2974428" y="4120454"/>
                </a:lnTo>
                <a:cubicBezTo>
                  <a:pt x="2799471" y="4165627"/>
                  <a:pt x="2641180" y="4255895"/>
                  <a:pt x="2521392" y="4416753"/>
                </a:cubicBezTo>
                <a:cubicBezTo>
                  <a:pt x="2471196" y="4485203"/>
                  <a:pt x="2436970" y="4571906"/>
                  <a:pt x="2389055" y="4643824"/>
                </a:cubicBezTo>
                <a:cubicBezTo>
                  <a:pt x="2373084" y="4667827"/>
                  <a:pt x="2355652" y="4690097"/>
                  <a:pt x="2335483" y="4709537"/>
                </a:cubicBezTo>
                <a:cubicBezTo>
                  <a:pt x="2192832" y="4818418"/>
                  <a:pt x="1973793" y="4864050"/>
                  <a:pt x="1818640" y="4754531"/>
                </a:cubicBezTo>
                <a:cubicBezTo>
                  <a:pt x="1590473" y="4599378"/>
                  <a:pt x="1672613" y="4325578"/>
                  <a:pt x="1672613" y="4097411"/>
                </a:cubicBezTo>
                <a:cubicBezTo>
                  <a:pt x="1672613" y="3987891"/>
                  <a:pt x="1626980" y="3878372"/>
                  <a:pt x="1544840" y="3805358"/>
                </a:cubicBezTo>
                <a:cubicBezTo>
                  <a:pt x="1325799" y="3641078"/>
                  <a:pt x="1015493" y="3558938"/>
                  <a:pt x="766882" y="3696111"/>
                </a:cubicBezTo>
                <a:cubicBezTo>
                  <a:pt x="742514" y="3709984"/>
                  <a:pt x="717051" y="3721941"/>
                  <a:pt x="690948" y="3731980"/>
                </a:cubicBezTo>
                <a:cubicBezTo>
                  <a:pt x="508233" y="3802255"/>
                  <a:pt x="291657" y="3778070"/>
                  <a:pt x="141524" y="3645368"/>
                </a:cubicBezTo>
                <a:close/>
              </a:path>
            </a:pathLst>
          </a:custGeom>
          <a:solidFill>
            <a:schemeClr val="accent3"/>
          </a:solidFill>
          <a:ln w="8172" cap="flat">
            <a:noFill/>
            <a:prstDash val="solid"/>
            <a:miter/>
          </a:ln>
          <a:effectLst>
            <a:innerShdw blurRad="139700" dist="50800" dir="12600000">
              <a:prstClr val="black"/>
            </a:inn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D8F0A96-0C86-4489-9D3D-27CD6FBB05B3}"/>
              </a:ext>
            </a:extLst>
          </p:cNvPr>
          <p:cNvSpPr/>
          <p:nvPr/>
        </p:nvSpPr>
        <p:spPr>
          <a:xfrm rot="8211227">
            <a:off x="-733465" y="3121231"/>
            <a:ext cx="4462466" cy="4166593"/>
          </a:xfrm>
          <a:custGeom>
            <a:avLst/>
            <a:gdLst>
              <a:gd name="connsiteX0" fmla="*/ 152842 w 4462466"/>
              <a:gd name="connsiteY0" fmla="*/ 3207350 h 4166593"/>
              <a:gd name="connsiteX1" fmla="*/ 1343 w 4462466"/>
              <a:gd name="connsiteY1" fmla="*/ 2871515 h 4166593"/>
              <a:gd name="connsiteX2" fmla="*/ 177397 w 4462466"/>
              <a:gd name="connsiteY2" fmla="*/ 2309129 h 4166593"/>
              <a:gd name="connsiteX3" fmla="*/ 348521 w 4462466"/>
              <a:gd name="connsiteY3" fmla="*/ 1902993 h 4166593"/>
              <a:gd name="connsiteX4" fmla="*/ 298233 w 4462466"/>
              <a:gd name="connsiteY4" fmla="*/ 1714984 h 4166593"/>
              <a:gd name="connsiteX5" fmla="*/ 267477 w 4462466"/>
              <a:gd name="connsiteY5" fmla="*/ 1655661 h 4166593"/>
              <a:gd name="connsiteX6" fmla="*/ 108673 w 4462466"/>
              <a:gd name="connsiteY6" fmla="*/ 1405864 h 4166593"/>
              <a:gd name="connsiteX7" fmla="*/ 77460 w 4462466"/>
              <a:gd name="connsiteY7" fmla="*/ 1340243 h 4166593"/>
              <a:gd name="connsiteX8" fmla="*/ 260723 w 4462466"/>
              <a:gd name="connsiteY8" fmla="*/ 749565 h 4166593"/>
              <a:gd name="connsiteX9" fmla="*/ 514079 w 4462466"/>
              <a:gd name="connsiteY9" fmla="*/ 765354 h 4166593"/>
              <a:gd name="connsiteX10" fmla="*/ 601239 w 4462466"/>
              <a:gd name="connsiteY10" fmla="*/ 793921 h 4166593"/>
              <a:gd name="connsiteX11" fmla="*/ 884714 w 4462466"/>
              <a:gd name="connsiteY11" fmla="*/ 911473 h 4166593"/>
              <a:gd name="connsiteX12" fmla="*/ 983828 w 4462466"/>
              <a:gd name="connsiteY12" fmla="*/ 947249 h 4166593"/>
              <a:gd name="connsiteX13" fmla="*/ 1712227 w 4462466"/>
              <a:gd name="connsiteY13" fmla="*/ 718261 h 4166593"/>
              <a:gd name="connsiteX14" fmla="*/ 1731211 w 4462466"/>
              <a:gd name="connsiteY14" fmla="*/ 660763 h 4166593"/>
              <a:gd name="connsiteX15" fmla="*/ 1746544 w 4462466"/>
              <a:gd name="connsiteY15" fmla="*/ 596877 h 4166593"/>
              <a:gd name="connsiteX16" fmla="*/ 1768995 w 4462466"/>
              <a:gd name="connsiteY16" fmla="*/ 522402 h 4166593"/>
              <a:gd name="connsiteX17" fmla="*/ 1818919 w 4462466"/>
              <a:gd name="connsiteY17" fmla="*/ 306557 h 4166593"/>
              <a:gd name="connsiteX18" fmla="*/ 1843469 w 4462466"/>
              <a:gd name="connsiteY18" fmla="*/ 244770 h 4166593"/>
              <a:gd name="connsiteX19" fmla="*/ 1902701 w 4462466"/>
              <a:gd name="connsiteY19" fmla="*/ 126032 h 4166593"/>
              <a:gd name="connsiteX20" fmla="*/ 2587657 w 4462466"/>
              <a:gd name="connsiteY20" fmla="*/ 162629 h 4166593"/>
              <a:gd name="connsiteX21" fmla="*/ 2655167 w 4462466"/>
              <a:gd name="connsiteY21" fmla="*/ 199988 h 4166593"/>
              <a:gd name="connsiteX22" fmla="*/ 2656690 w 4462466"/>
              <a:gd name="connsiteY22" fmla="*/ 200414 h 4166593"/>
              <a:gd name="connsiteX23" fmla="*/ 3865189 w 4462466"/>
              <a:gd name="connsiteY23" fmla="*/ 1333137 h 4166593"/>
              <a:gd name="connsiteX24" fmla="*/ 3862732 w 4462466"/>
              <a:gd name="connsiteY24" fmla="*/ 1351241 h 4166593"/>
              <a:gd name="connsiteX25" fmla="*/ 3966149 w 4462466"/>
              <a:gd name="connsiteY25" fmla="*/ 1534459 h 4166593"/>
              <a:gd name="connsiteX26" fmla="*/ 4065013 w 4462466"/>
              <a:gd name="connsiteY26" fmla="*/ 1559765 h 4166593"/>
              <a:gd name="connsiteX27" fmla="*/ 4113403 w 4462466"/>
              <a:gd name="connsiteY27" fmla="*/ 1565787 h 4166593"/>
              <a:gd name="connsiteX28" fmla="*/ 4462466 w 4462466"/>
              <a:gd name="connsiteY28" fmla="*/ 1892964 h 4166593"/>
              <a:gd name="connsiteX29" fmla="*/ 2861950 w 4462466"/>
              <a:gd name="connsiteY29" fmla="*/ 3600550 h 4166593"/>
              <a:gd name="connsiteX30" fmla="*/ 2819622 w 4462466"/>
              <a:gd name="connsiteY30" fmla="*/ 3606416 h 4166593"/>
              <a:gd name="connsiteX31" fmla="*/ 2480236 w 4462466"/>
              <a:gd name="connsiteY31" fmla="*/ 3753150 h 4166593"/>
              <a:gd name="connsiteX32" fmla="*/ 2118181 w 4462466"/>
              <a:gd name="connsiteY32" fmla="*/ 4067746 h 4166593"/>
              <a:gd name="connsiteX33" fmla="*/ 1669698 w 4462466"/>
              <a:gd name="connsiteY33" fmla="*/ 4120134 h 4166593"/>
              <a:gd name="connsiteX34" fmla="*/ 1535444 w 4462466"/>
              <a:gd name="connsiteY34" fmla="*/ 3956766 h 4166593"/>
              <a:gd name="connsiteX35" fmla="*/ 1346795 w 4462466"/>
              <a:gd name="connsiteY35" fmla="*/ 3529547 h 4166593"/>
              <a:gd name="connsiteX36" fmla="*/ 1005825 w 4462466"/>
              <a:gd name="connsiteY36" fmla="*/ 3232565 h 4166593"/>
              <a:gd name="connsiteX37" fmla="*/ 344049 w 4462466"/>
              <a:gd name="connsiteY37" fmla="*/ 3310143 h 4166593"/>
              <a:gd name="connsiteX38" fmla="*/ 152842 w 4462466"/>
              <a:gd name="connsiteY38" fmla="*/ 3207350 h 416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62466" h="4166593">
                <a:moveTo>
                  <a:pt x="152842" y="3207350"/>
                </a:moveTo>
                <a:cubicBezTo>
                  <a:pt x="64674" y="3121564"/>
                  <a:pt x="9443" y="2996094"/>
                  <a:pt x="1343" y="2871515"/>
                </a:cubicBezTo>
                <a:cubicBezTo>
                  <a:pt x="-11708" y="2672279"/>
                  <a:pt x="72074" y="2478794"/>
                  <a:pt x="177397" y="2309129"/>
                </a:cubicBezTo>
                <a:cubicBezTo>
                  <a:pt x="256068" y="2182361"/>
                  <a:pt x="351351" y="2052214"/>
                  <a:pt x="348521" y="1902993"/>
                </a:cubicBezTo>
                <a:cubicBezTo>
                  <a:pt x="347335" y="1836459"/>
                  <a:pt x="326800" y="1774855"/>
                  <a:pt x="298233" y="1714984"/>
                </a:cubicBezTo>
                <a:cubicBezTo>
                  <a:pt x="288742" y="1694996"/>
                  <a:pt x="278338" y="1675283"/>
                  <a:pt x="267477" y="1655661"/>
                </a:cubicBezTo>
                <a:cubicBezTo>
                  <a:pt x="218467" y="1572243"/>
                  <a:pt x="155128" y="1491746"/>
                  <a:pt x="108673" y="1405864"/>
                </a:cubicBezTo>
                <a:cubicBezTo>
                  <a:pt x="97082" y="1384416"/>
                  <a:pt x="86495" y="1362604"/>
                  <a:pt x="77460" y="1340243"/>
                </a:cubicBezTo>
                <a:cubicBezTo>
                  <a:pt x="14303" y="1132885"/>
                  <a:pt x="69063" y="795198"/>
                  <a:pt x="260723" y="749565"/>
                </a:cubicBezTo>
                <a:cubicBezTo>
                  <a:pt x="342863" y="729031"/>
                  <a:pt x="427559" y="740530"/>
                  <a:pt x="514079" y="765354"/>
                </a:cubicBezTo>
                <a:cubicBezTo>
                  <a:pt x="542919" y="773660"/>
                  <a:pt x="571942" y="783426"/>
                  <a:pt x="601239" y="793921"/>
                </a:cubicBezTo>
                <a:cubicBezTo>
                  <a:pt x="688672" y="833257"/>
                  <a:pt x="785415" y="875513"/>
                  <a:pt x="884714" y="911473"/>
                </a:cubicBezTo>
                <a:cubicBezTo>
                  <a:pt x="917752" y="923428"/>
                  <a:pt x="951063" y="934745"/>
                  <a:pt x="983828" y="947249"/>
                </a:cubicBezTo>
                <a:cubicBezTo>
                  <a:pt x="1246402" y="1141921"/>
                  <a:pt x="1611470" y="1041528"/>
                  <a:pt x="1712227" y="718261"/>
                </a:cubicBezTo>
                <a:cubicBezTo>
                  <a:pt x="1719164" y="700099"/>
                  <a:pt x="1725462" y="680932"/>
                  <a:pt x="1731211" y="660763"/>
                </a:cubicBezTo>
                <a:cubicBezTo>
                  <a:pt x="1736961" y="640593"/>
                  <a:pt x="1742071" y="619236"/>
                  <a:pt x="1746544" y="596877"/>
                </a:cubicBezTo>
                <a:cubicBezTo>
                  <a:pt x="1755031" y="571869"/>
                  <a:pt x="1762151" y="547136"/>
                  <a:pt x="1768995" y="522402"/>
                </a:cubicBezTo>
                <a:cubicBezTo>
                  <a:pt x="1787158" y="448842"/>
                  <a:pt x="1801669" y="374642"/>
                  <a:pt x="1818919" y="306557"/>
                </a:cubicBezTo>
                <a:cubicBezTo>
                  <a:pt x="1826129" y="285840"/>
                  <a:pt x="1834434" y="265214"/>
                  <a:pt x="1843469" y="244770"/>
                </a:cubicBezTo>
                <a:cubicBezTo>
                  <a:pt x="1861540" y="203882"/>
                  <a:pt x="1882349" y="163908"/>
                  <a:pt x="1902701" y="126032"/>
                </a:cubicBezTo>
                <a:cubicBezTo>
                  <a:pt x="1983015" y="-23554"/>
                  <a:pt x="2265394" y="-72564"/>
                  <a:pt x="2587657" y="162629"/>
                </a:cubicBezTo>
                <a:cubicBezTo>
                  <a:pt x="2608968" y="178168"/>
                  <a:pt x="2631560" y="190479"/>
                  <a:pt x="2655167" y="199988"/>
                </a:cubicBezTo>
                <a:lnTo>
                  <a:pt x="2656690" y="200414"/>
                </a:lnTo>
                <a:lnTo>
                  <a:pt x="3865189" y="1333137"/>
                </a:lnTo>
                <a:lnTo>
                  <a:pt x="3862732" y="1351241"/>
                </a:lnTo>
                <a:cubicBezTo>
                  <a:pt x="3856629" y="1431783"/>
                  <a:pt x="3874882" y="1502515"/>
                  <a:pt x="3966149" y="1534459"/>
                </a:cubicBezTo>
                <a:cubicBezTo>
                  <a:pt x="3998092" y="1545867"/>
                  <a:pt x="4031176" y="1553853"/>
                  <a:pt x="4065013" y="1559765"/>
                </a:cubicBezTo>
                <a:lnTo>
                  <a:pt x="4113403" y="1565787"/>
                </a:lnTo>
                <a:lnTo>
                  <a:pt x="4462466" y="1892964"/>
                </a:lnTo>
                <a:lnTo>
                  <a:pt x="2861950" y="3600550"/>
                </a:lnTo>
                <a:lnTo>
                  <a:pt x="2819622" y="3606416"/>
                </a:lnTo>
                <a:cubicBezTo>
                  <a:pt x="2697838" y="3633385"/>
                  <a:pt x="2581770" y="3680730"/>
                  <a:pt x="2480236" y="3753150"/>
                </a:cubicBezTo>
                <a:cubicBezTo>
                  <a:pt x="2349908" y="3846059"/>
                  <a:pt x="2249058" y="3975658"/>
                  <a:pt x="2118181" y="4067746"/>
                </a:cubicBezTo>
                <a:cubicBezTo>
                  <a:pt x="1987305" y="4159834"/>
                  <a:pt x="1803221" y="4208297"/>
                  <a:pt x="1669698" y="4120134"/>
                </a:cubicBezTo>
                <a:cubicBezTo>
                  <a:pt x="1610192" y="4080889"/>
                  <a:pt x="1568848" y="4019649"/>
                  <a:pt x="1535444" y="3956766"/>
                </a:cubicBezTo>
                <a:cubicBezTo>
                  <a:pt x="1462431" y="3819228"/>
                  <a:pt x="1419992" y="3666994"/>
                  <a:pt x="1346795" y="3529547"/>
                </a:cubicBezTo>
                <a:cubicBezTo>
                  <a:pt x="1273509" y="3392100"/>
                  <a:pt x="1158331" y="3264143"/>
                  <a:pt x="1005825" y="3232565"/>
                </a:cubicBezTo>
                <a:cubicBezTo>
                  <a:pt x="786145" y="3187115"/>
                  <a:pt x="564276" y="3352582"/>
                  <a:pt x="344049" y="3310143"/>
                </a:cubicBezTo>
                <a:cubicBezTo>
                  <a:pt x="270500" y="3296007"/>
                  <a:pt x="205742" y="3258822"/>
                  <a:pt x="152842" y="3207350"/>
                </a:cubicBezTo>
                <a:close/>
              </a:path>
            </a:pathLst>
          </a:custGeom>
          <a:solidFill>
            <a:schemeClr val="accent4"/>
          </a:solidFill>
          <a:ln w="8172" cap="flat">
            <a:noFill/>
            <a:prstDash val="solid"/>
            <a:miter/>
          </a:ln>
          <a:effectLst>
            <a:innerShdw blurRad="139700" dist="50800" dir="12600000">
              <a:prstClr val="black"/>
            </a:inn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186AE69-405B-468F-BCD6-B7D3E59B0D5C}"/>
              </a:ext>
            </a:extLst>
          </p:cNvPr>
          <p:cNvSpPr/>
          <p:nvPr/>
        </p:nvSpPr>
        <p:spPr>
          <a:xfrm rot="8211227">
            <a:off x="-547391" y="3457009"/>
            <a:ext cx="4084628" cy="3703465"/>
          </a:xfrm>
          <a:custGeom>
            <a:avLst/>
            <a:gdLst>
              <a:gd name="connsiteX0" fmla="*/ 103508 w 4084628"/>
              <a:gd name="connsiteY0" fmla="*/ 2823287 h 3703465"/>
              <a:gd name="connsiteX1" fmla="*/ 37339 w 4084628"/>
              <a:gd name="connsiteY1" fmla="*/ 2359379 h 3703465"/>
              <a:gd name="connsiteX2" fmla="*/ 307033 w 4084628"/>
              <a:gd name="connsiteY2" fmla="*/ 1734567 h 3703465"/>
              <a:gd name="connsiteX3" fmla="*/ 144304 w 4084628"/>
              <a:gd name="connsiteY3" fmla="*/ 1344219 h 3703465"/>
              <a:gd name="connsiteX4" fmla="*/ 141475 w 4084628"/>
              <a:gd name="connsiteY4" fmla="*/ 968748 h 3703465"/>
              <a:gd name="connsiteX5" fmla="*/ 167576 w 4084628"/>
              <a:gd name="connsiteY5" fmla="*/ 911342 h 3703465"/>
              <a:gd name="connsiteX6" fmla="*/ 538332 w 4084628"/>
              <a:gd name="connsiteY6" fmla="*/ 758961 h 3703465"/>
              <a:gd name="connsiteX7" fmla="*/ 793140 w 4084628"/>
              <a:gd name="connsiteY7" fmla="*/ 877980 h 3703465"/>
              <a:gd name="connsiteX8" fmla="*/ 910074 w 4084628"/>
              <a:gd name="connsiteY8" fmla="*/ 948241 h 3703465"/>
              <a:gd name="connsiteX9" fmla="*/ 1276376 w 4084628"/>
              <a:gd name="connsiteY9" fmla="*/ 1039114 h 3703465"/>
              <a:gd name="connsiteX10" fmla="*/ 1542053 w 4084628"/>
              <a:gd name="connsiteY10" fmla="*/ 564163 h 3703465"/>
              <a:gd name="connsiteX11" fmla="*/ 1564960 w 4084628"/>
              <a:gd name="connsiteY11" fmla="*/ 470798 h 3703465"/>
              <a:gd name="connsiteX12" fmla="*/ 1586956 w 4084628"/>
              <a:gd name="connsiteY12" fmla="*/ 381904 h 3703465"/>
              <a:gd name="connsiteX13" fmla="*/ 1604296 w 4084628"/>
              <a:gd name="connsiteY13" fmla="*/ 323311 h 3703465"/>
              <a:gd name="connsiteX14" fmla="*/ 1805904 w 4084628"/>
              <a:gd name="connsiteY14" fmla="*/ 53436 h 3703465"/>
              <a:gd name="connsiteX15" fmla="*/ 2400141 w 4084628"/>
              <a:gd name="connsiteY15" fmla="*/ 268732 h 3703465"/>
              <a:gd name="connsiteX16" fmla="*/ 2463937 w 4084628"/>
              <a:gd name="connsiteY16" fmla="*/ 281511 h 3703465"/>
              <a:gd name="connsiteX17" fmla="*/ 2532569 w 4084628"/>
              <a:gd name="connsiteY17" fmla="*/ 263349 h 3703465"/>
              <a:gd name="connsiteX18" fmla="*/ 2580393 w 4084628"/>
              <a:gd name="connsiteY18" fmla="*/ 242904 h 3703465"/>
              <a:gd name="connsiteX19" fmla="*/ 2598950 w 4084628"/>
              <a:gd name="connsiteY19" fmla="*/ 234639 h 3703465"/>
              <a:gd name="connsiteX20" fmla="*/ 3361960 w 4084628"/>
              <a:gd name="connsiteY20" fmla="*/ 949807 h 3703465"/>
              <a:gd name="connsiteX21" fmla="*/ 3357890 w 4084628"/>
              <a:gd name="connsiteY21" fmla="*/ 957336 h 3703465"/>
              <a:gd name="connsiteX22" fmla="*/ 3138306 w 4084628"/>
              <a:gd name="connsiteY22" fmla="*/ 1385837 h 3703465"/>
              <a:gd name="connsiteX23" fmla="*/ 3505563 w 4084628"/>
              <a:gd name="connsiteY23" fmla="*/ 1444065 h 3703465"/>
              <a:gd name="connsiteX24" fmla="*/ 3593544 w 4084628"/>
              <a:gd name="connsiteY24" fmla="*/ 1442604 h 3703465"/>
              <a:gd name="connsiteX25" fmla="*/ 3839416 w 4084628"/>
              <a:gd name="connsiteY25" fmla="*/ 1545189 h 3703465"/>
              <a:gd name="connsiteX26" fmla="*/ 3911517 w 4084628"/>
              <a:gd name="connsiteY26" fmla="*/ 1594837 h 3703465"/>
              <a:gd name="connsiteX27" fmla="*/ 4056198 w 4084628"/>
              <a:gd name="connsiteY27" fmla="*/ 1772465 h 3703465"/>
              <a:gd name="connsiteX28" fmla="*/ 4084628 w 4084628"/>
              <a:gd name="connsiteY28" fmla="*/ 1858795 h 3703465"/>
              <a:gd name="connsiteX29" fmla="*/ 2826604 w 4084628"/>
              <a:gd name="connsiteY29" fmla="*/ 3200977 h 3703465"/>
              <a:gd name="connsiteX30" fmla="*/ 2714757 w 4084628"/>
              <a:gd name="connsiteY30" fmla="*/ 3179704 h 3703465"/>
              <a:gd name="connsiteX31" fmla="*/ 1844328 w 4084628"/>
              <a:gd name="connsiteY31" fmla="*/ 3402647 h 3703465"/>
              <a:gd name="connsiteX32" fmla="*/ 1747494 w 4084628"/>
              <a:gd name="connsiteY32" fmla="*/ 3573133 h 3703465"/>
              <a:gd name="connsiteX33" fmla="*/ 1708249 w 4084628"/>
              <a:gd name="connsiteY33" fmla="*/ 3622508 h 3703465"/>
              <a:gd name="connsiteX34" fmla="*/ 1330223 w 4084628"/>
              <a:gd name="connsiteY34" fmla="*/ 3656278 h 3703465"/>
              <a:gd name="connsiteX35" fmla="*/ 1223441 w 4084628"/>
              <a:gd name="connsiteY35" fmla="*/ 3162798 h 3703465"/>
              <a:gd name="connsiteX36" fmla="*/ 1129983 w 4084628"/>
              <a:gd name="connsiteY36" fmla="*/ 2943485 h 3703465"/>
              <a:gd name="connsiteX37" fmla="*/ 560937 w 4084628"/>
              <a:gd name="connsiteY37" fmla="*/ 2861436 h 3703465"/>
              <a:gd name="connsiteX38" fmla="*/ 505355 w 4084628"/>
              <a:gd name="connsiteY38" fmla="*/ 2888359 h 3703465"/>
              <a:gd name="connsiteX39" fmla="*/ 103508 w 4084628"/>
              <a:gd name="connsiteY39" fmla="*/ 2823287 h 370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084628" h="3703465">
                <a:moveTo>
                  <a:pt x="103508" y="2823287"/>
                </a:moveTo>
                <a:cubicBezTo>
                  <a:pt x="-24266" y="2707378"/>
                  <a:pt x="-17694" y="2512342"/>
                  <a:pt x="37339" y="2359379"/>
                </a:cubicBezTo>
                <a:cubicBezTo>
                  <a:pt x="109805" y="2158409"/>
                  <a:pt x="320631" y="1958626"/>
                  <a:pt x="307033" y="1734567"/>
                </a:cubicBezTo>
                <a:cubicBezTo>
                  <a:pt x="298363" y="1592282"/>
                  <a:pt x="194409" y="1477194"/>
                  <a:pt x="144304" y="1344219"/>
                </a:cubicBezTo>
                <a:cubicBezTo>
                  <a:pt x="102778" y="1233969"/>
                  <a:pt x="97575" y="1088399"/>
                  <a:pt x="141475" y="968748"/>
                </a:cubicBezTo>
                <a:cubicBezTo>
                  <a:pt x="148776" y="948760"/>
                  <a:pt x="157446" y="929595"/>
                  <a:pt x="167576" y="911342"/>
                </a:cubicBezTo>
                <a:cubicBezTo>
                  <a:pt x="255559" y="750347"/>
                  <a:pt x="434072" y="764521"/>
                  <a:pt x="538332" y="758961"/>
                </a:cubicBezTo>
                <a:cubicBezTo>
                  <a:pt x="642593" y="753400"/>
                  <a:pt x="731183" y="846434"/>
                  <a:pt x="793140" y="877980"/>
                </a:cubicBezTo>
                <a:cubicBezTo>
                  <a:pt x="855097" y="909527"/>
                  <a:pt x="893736" y="937927"/>
                  <a:pt x="910074" y="948241"/>
                </a:cubicBezTo>
                <a:cubicBezTo>
                  <a:pt x="1030545" y="1014683"/>
                  <a:pt x="1148602" y="1103002"/>
                  <a:pt x="1276376" y="1039114"/>
                </a:cubicBezTo>
                <a:cubicBezTo>
                  <a:pt x="1447500" y="950129"/>
                  <a:pt x="1495415" y="753358"/>
                  <a:pt x="1542053" y="564163"/>
                </a:cubicBezTo>
                <a:lnTo>
                  <a:pt x="1564960" y="470798"/>
                </a:lnTo>
                <a:cubicBezTo>
                  <a:pt x="1572444" y="440223"/>
                  <a:pt x="1579472" y="410471"/>
                  <a:pt x="1586956" y="381904"/>
                </a:cubicBezTo>
                <a:cubicBezTo>
                  <a:pt x="1591063" y="363103"/>
                  <a:pt x="1596812" y="343298"/>
                  <a:pt x="1604296" y="323311"/>
                </a:cubicBezTo>
                <a:cubicBezTo>
                  <a:pt x="1650751" y="226841"/>
                  <a:pt x="1705511" y="126448"/>
                  <a:pt x="1805904" y="53436"/>
                </a:cubicBezTo>
                <a:cubicBezTo>
                  <a:pt x="2043197" y="-110845"/>
                  <a:pt x="2225731" y="144702"/>
                  <a:pt x="2400141" y="268732"/>
                </a:cubicBezTo>
                <a:cubicBezTo>
                  <a:pt x="2420677" y="277221"/>
                  <a:pt x="2441942" y="281967"/>
                  <a:pt x="2463937" y="281511"/>
                </a:cubicBezTo>
                <a:cubicBezTo>
                  <a:pt x="2485932" y="281054"/>
                  <a:pt x="2508839" y="275487"/>
                  <a:pt x="2532569" y="263349"/>
                </a:cubicBezTo>
                <a:cubicBezTo>
                  <a:pt x="2548724" y="256321"/>
                  <a:pt x="2564787" y="249294"/>
                  <a:pt x="2580393" y="242904"/>
                </a:cubicBezTo>
                <a:lnTo>
                  <a:pt x="2598950" y="234639"/>
                </a:lnTo>
                <a:lnTo>
                  <a:pt x="3361960" y="949807"/>
                </a:lnTo>
                <a:lnTo>
                  <a:pt x="3357890" y="957336"/>
                </a:lnTo>
                <a:cubicBezTo>
                  <a:pt x="3266650" y="1108614"/>
                  <a:pt x="3138306" y="1242092"/>
                  <a:pt x="3138306" y="1385837"/>
                </a:cubicBezTo>
                <a:cubicBezTo>
                  <a:pt x="3130640" y="1537978"/>
                  <a:pt x="3344934" y="1461862"/>
                  <a:pt x="3505563" y="1444065"/>
                </a:cubicBezTo>
                <a:cubicBezTo>
                  <a:pt x="3537689" y="1440505"/>
                  <a:pt x="3567716" y="1439228"/>
                  <a:pt x="3593544" y="1442604"/>
                </a:cubicBezTo>
                <a:cubicBezTo>
                  <a:pt x="3679425" y="1465786"/>
                  <a:pt x="3763939" y="1499555"/>
                  <a:pt x="3839416" y="1545189"/>
                </a:cubicBezTo>
                <a:cubicBezTo>
                  <a:pt x="3864515" y="1560430"/>
                  <a:pt x="3888701" y="1576950"/>
                  <a:pt x="3911517" y="1594837"/>
                </a:cubicBezTo>
                <a:cubicBezTo>
                  <a:pt x="3972027" y="1640927"/>
                  <a:pt x="4022817" y="1702760"/>
                  <a:pt x="4056198" y="1772465"/>
                </a:cubicBezTo>
                <a:lnTo>
                  <a:pt x="4084628" y="1858795"/>
                </a:lnTo>
                <a:lnTo>
                  <a:pt x="2826604" y="3200977"/>
                </a:lnTo>
                <a:lnTo>
                  <a:pt x="2714757" y="3179704"/>
                </a:lnTo>
                <a:cubicBezTo>
                  <a:pt x="2406510" y="3127525"/>
                  <a:pt x="2048765" y="3120827"/>
                  <a:pt x="1844328" y="3402647"/>
                </a:cubicBezTo>
                <a:cubicBezTo>
                  <a:pt x="1807547" y="3454031"/>
                  <a:pt x="1782540" y="3519194"/>
                  <a:pt x="1747494" y="3573133"/>
                </a:cubicBezTo>
                <a:cubicBezTo>
                  <a:pt x="1735812" y="3591112"/>
                  <a:pt x="1722943" y="3607905"/>
                  <a:pt x="1708249" y="3622508"/>
                </a:cubicBezTo>
                <a:cubicBezTo>
                  <a:pt x="1603932" y="3704283"/>
                  <a:pt x="1443668" y="3738508"/>
                  <a:pt x="1330223" y="3656278"/>
                </a:cubicBezTo>
                <a:cubicBezTo>
                  <a:pt x="1163387" y="3539729"/>
                  <a:pt x="1223441" y="3334106"/>
                  <a:pt x="1223441" y="3162798"/>
                </a:cubicBezTo>
                <a:cubicBezTo>
                  <a:pt x="1223441" y="3080567"/>
                  <a:pt x="1190037" y="2998336"/>
                  <a:pt x="1129983" y="2943485"/>
                </a:cubicBezTo>
                <a:cubicBezTo>
                  <a:pt x="969811" y="2820092"/>
                  <a:pt x="742831" y="2758395"/>
                  <a:pt x="560937" y="2861436"/>
                </a:cubicBezTo>
                <a:cubicBezTo>
                  <a:pt x="543048" y="2871840"/>
                  <a:pt x="524430" y="2880784"/>
                  <a:pt x="505355" y="2888359"/>
                </a:cubicBezTo>
                <a:cubicBezTo>
                  <a:pt x="371740" y="2941112"/>
                  <a:pt x="213301" y="2922949"/>
                  <a:pt x="103508" y="2823287"/>
                </a:cubicBezTo>
                <a:close/>
              </a:path>
            </a:pathLst>
          </a:custGeom>
          <a:solidFill>
            <a:schemeClr val="accent5"/>
          </a:solidFill>
          <a:ln w="8172" cap="flat">
            <a:noFill/>
            <a:prstDash val="solid"/>
            <a:miter/>
          </a:ln>
          <a:effectLst>
            <a:innerShdw blurRad="139700" dist="50800" dir="12600000">
              <a:prstClr val="black"/>
            </a:inn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FE9520-1AF5-42C9-BE84-66AB4C5E139B}"/>
              </a:ext>
            </a:extLst>
          </p:cNvPr>
          <p:cNvSpPr/>
          <p:nvPr/>
        </p:nvSpPr>
        <p:spPr>
          <a:xfrm rot="8211227">
            <a:off x="-114816" y="3838608"/>
            <a:ext cx="3121410" cy="2820229"/>
          </a:xfrm>
          <a:custGeom>
            <a:avLst/>
            <a:gdLst>
              <a:gd name="connsiteX0" fmla="*/ 78845 w 3121410"/>
              <a:gd name="connsiteY0" fmla="*/ 2150103 h 2820229"/>
              <a:gd name="connsiteX1" fmla="*/ 28466 w 3121410"/>
              <a:gd name="connsiteY1" fmla="*/ 1796810 h 2820229"/>
              <a:gd name="connsiteX2" fmla="*/ 233816 w 3121410"/>
              <a:gd name="connsiteY2" fmla="*/ 1321038 h 2820229"/>
              <a:gd name="connsiteX3" fmla="*/ 109876 w 3121410"/>
              <a:gd name="connsiteY3" fmla="*/ 1023782 h 2820229"/>
              <a:gd name="connsiteX4" fmla="*/ 107685 w 3121410"/>
              <a:gd name="connsiteY4" fmla="*/ 737844 h 2820229"/>
              <a:gd name="connsiteX5" fmla="*/ 127582 w 3121410"/>
              <a:gd name="connsiteY5" fmla="*/ 694128 h 2820229"/>
              <a:gd name="connsiteX6" fmla="*/ 469101 w 3121410"/>
              <a:gd name="connsiteY6" fmla="*/ 555949 h 2820229"/>
              <a:gd name="connsiteX7" fmla="*/ 648349 w 3121410"/>
              <a:gd name="connsiteY7" fmla="*/ 661363 h 2820229"/>
              <a:gd name="connsiteX8" fmla="*/ 685586 w 3121410"/>
              <a:gd name="connsiteY8" fmla="*/ 685275 h 2820229"/>
              <a:gd name="connsiteX9" fmla="*/ 971889 w 3121410"/>
              <a:gd name="connsiteY9" fmla="*/ 791417 h 2820229"/>
              <a:gd name="connsiteX10" fmla="*/ 1174228 w 3121410"/>
              <a:gd name="connsiteY10" fmla="*/ 429728 h 2820229"/>
              <a:gd name="connsiteX11" fmla="*/ 1191659 w 3121410"/>
              <a:gd name="connsiteY11" fmla="*/ 358631 h 2820229"/>
              <a:gd name="connsiteX12" fmla="*/ 1208361 w 3121410"/>
              <a:gd name="connsiteY12" fmla="*/ 290912 h 2820229"/>
              <a:gd name="connsiteX13" fmla="*/ 1221595 w 3121410"/>
              <a:gd name="connsiteY13" fmla="*/ 246100 h 2820229"/>
              <a:gd name="connsiteX14" fmla="*/ 1375106 w 3121410"/>
              <a:gd name="connsiteY14" fmla="*/ 40659 h 2820229"/>
              <a:gd name="connsiteX15" fmla="*/ 1827606 w 3121410"/>
              <a:gd name="connsiteY15" fmla="*/ 204664 h 2820229"/>
              <a:gd name="connsiteX16" fmla="*/ 1876159 w 3121410"/>
              <a:gd name="connsiteY16" fmla="*/ 214430 h 2820229"/>
              <a:gd name="connsiteX17" fmla="*/ 1928456 w 3121410"/>
              <a:gd name="connsiteY17" fmla="*/ 200649 h 2820229"/>
              <a:gd name="connsiteX18" fmla="*/ 1964871 w 3121410"/>
              <a:gd name="connsiteY18" fmla="*/ 185041 h 2820229"/>
              <a:gd name="connsiteX19" fmla="*/ 2480801 w 3121410"/>
              <a:gd name="connsiteY19" fmla="*/ 67308 h 2820229"/>
              <a:gd name="connsiteX20" fmla="*/ 2529185 w 3121410"/>
              <a:gd name="connsiteY20" fmla="*/ 96779 h 2820229"/>
              <a:gd name="connsiteX21" fmla="*/ 2534681 w 3121410"/>
              <a:gd name="connsiteY21" fmla="*/ 101931 h 2820229"/>
              <a:gd name="connsiteX22" fmla="*/ 2570699 w 3121410"/>
              <a:gd name="connsiteY22" fmla="*/ 138040 h 2820229"/>
              <a:gd name="connsiteX23" fmla="*/ 2602733 w 3121410"/>
              <a:gd name="connsiteY23" fmla="*/ 187141 h 2820229"/>
              <a:gd name="connsiteX24" fmla="*/ 2630661 w 3121410"/>
              <a:gd name="connsiteY24" fmla="*/ 539430 h 2820229"/>
              <a:gd name="connsiteX25" fmla="*/ 2612407 w 3121410"/>
              <a:gd name="connsiteY25" fmla="*/ 608610 h 2820229"/>
              <a:gd name="connsiteX26" fmla="*/ 2389807 w 3121410"/>
              <a:gd name="connsiteY26" fmla="*/ 1055361 h 2820229"/>
              <a:gd name="connsiteX27" fmla="*/ 2669449 w 3121410"/>
              <a:gd name="connsiteY27" fmla="*/ 1099716 h 2820229"/>
              <a:gd name="connsiteX28" fmla="*/ 2736439 w 3121410"/>
              <a:gd name="connsiteY28" fmla="*/ 1098621 h 2820229"/>
              <a:gd name="connsiteX29" fmla="*/ 2923717 w 3121410"/>
              <a:gd name="connsiteY29" fmla="*/ 1176745 h 2820229"/>
              <a:gd name="connsiteX30" fmla="*/ 2978660 w 3121410"/>
              <a:gd name="connsiteY30" fmla="*/ 1214529 h 2820229"/>
              <a:gd name="connsiteX31" fmla="*/ 3119484 w 3121410"/>
              <a:gd name="connsiteY31" fmla="*/ 1521003 h 2820229"/>
              <a:gd name="connsiteX32" fmla="*/ 3073669 w 3121410"/>
              <a:gd name="connsiteY32" fmla="*/ 1654070 h 2820229"/>
              <a:gd name="connsiteX33" fmla="*/ 3032599 w 3121410"/>
              <a:gd name="connsiteY33" fmla="*/ 1710563 h 2820229"/>
              <a:gd name="connsiteX34" fmla="*/ 2958582 w 3121410"/>
              <a:gd name="connsiteY34" fmla="*/ 1818805 h 2820229"/>
              <a:gd name="connsiteX35" fmla="*/ 2947721 w 3121410"/>
              <a:gd name="connsiteY35" fmla="*/ 1879315 h 2820229"/>
              <a:gd name="connsiteX36" fmla="*/ 2961002 w 3121410"/>
              <a:gd name="connsiteY36" fmla="*/ 2015504 h 2820229"/>
              <a:gd name="connsiteX37" fmla="*/ 2963518 w 3121410"/>
              <a:gd name="connsiteY37" fmla="*/ 2027757 h 2820229"/>
              <a:gd name="connsiteX38" fmla="*/ 2497922 w 3121410"/>
              <a:gd name="connsiteY38" fmla="*/ 2524499 h 2820229"/>
              <a:gd name="connsiteX39" fmla="*/ 2491936 w 3121410"/>
              <a:gd name="connsiteY39" fmla="*/ 2523658 h 2820229"/>
              <a:gd name="connsiteX40" fmla="*/ 2219504 w 3121410"/>
              <a:gd name="connsiteY40" fmla="*/ 2454843 h 2820229"/>
              <a:gd name="connsiteX41" fmla="*/ 2165110 w 3121410"/>
              <a:gd name="connsiteY41" fmla="*/ 2440057 h 2820229"/>
              <a:gd name="connsiteX42" fmla="*/ 1404493 w 3121410"/>
              <a:gd name="connsiteY42" fmla="*/ 2591195 h 2820229"/>
              <a:gd name="connsiteX43" fmla="*/ 1330750 w 3121410"/>
              <a:gd name="connsiteY43" fmla="*/ 2720976 h 2820229"/>
              <a:gd name="connsiteX44" fmla="*/ 1300906 w 3121410"/>
              <a:gd name="connsiteY44" fmla="*/ 2758578 h 2820229"/>
              <a:gd name="connsiteX45" fmla="*/ 1013051 w 3121410"/>
              <a:gd name="connsiteY45" fmla="*/ 2784316 h 2820229"/>
              <a:gd name="connsiteX46" fmla="*/ 931732 w 3121410"/>
              <a:gd name="connsiteY46" fmla="*/ 2408570 h 2820229"/>
              <a:gd name="connsiteX47" fmla="*/ 860544 w 3121410"/>
              <a:gd name="connsiteY47" fmla="*/ 2241553 h 2820229"/>
              <a:gd name="connsiteX48" fmla="*/ 427210 w 3121410"/>
              <a:gd name="connsiteY48" fmla="*/ 2179126 h 2820229"/>
              <a:gd name="connsiteX49" fmla="*/ 384862 w 3121410"/>
              <a:gd name="connsiteY49" fmla="*/ 2199662 h 2820229"/>
              <a:gd name="connsiteX50" fmla="*/ 78845 w 3121410"/>
              <a:gd name="connsiteY50" fmla="*/ 2150103 h 282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121410" h="2820229">
                <a:moveTo>
                  <a:pt x="78845" y="2150103"/>
                </a:moveTo>
                <a:cubicBezTo>
                  <a:pt x="-18445" y="2061849"/>
                  <a:pt x="-13517" y="1913266"/>
                  <a:pt x="28466" y="1796810"/>
                </a:cubicBezTo>
                <a:cubicBezTo>
                  <a:pt x="83591" y="1643756"/>
                  <a:pt x="244221" y="1491706"/>
                  <a:pt x="233816" y="1321038"/>
                </a:cubicBezTo>
                <a:cubicBezTo>
                  <a:pt x="227244" y="1212704"/>
                  <a:pt x="148025" y="1125088"/>
                  <a:pt x="109876" y="1023782"/>
                </a:cubicBezTo>
                <a:cubicBezTo>
                  <a:pt x="78206" y="939817"/>
                  <a:pt x="74281" y="828928"/>
                  <a:pt x="107685" y="737844"/>
                </a:cubicBezTo>
                <a:cubicBezTo>
                  <a:pt x="113253" y="722603"/>
                  <a:pt x="119915" y="707999"/>
                  <a:pt x="127582" y="694128"/>
                </a:cubicBezTo>
                <a:cubicBezTo>
                  <a:pt x="194571" y="571647"/>
                  <a:pt x="336947" y="498543"/>
                  <a:pt x="469101" y="555949"/>
                </a:cubicBezTo>
                <a:cubicBezTo>
                  <a:pt x="524683" y="580409"/>
                  <a:pt x="612268" y="639809"/>
                  <a:pt x="648349" y="661363"/>
                </a:cubicBezTo>
                <a:cubicBezTo>
                  <a:pt x="684429" y="682917"/>
                  <a:pt x="673173" y="677426"/>
                  <a:pt x="685586" y="685275"/>
                </a:cubicBezTo>
                <a:cubicBezTo>
                  <a:pt x="777308" y="735836"/>
                  <a:pt x="874599" y="840063"/>
                  <a:pt x="971889" y="791417"/>
                </a:cubicBezTo>
                <a:cubicBezTo>
                  <a:pt x="1102218" y="723607"/>
                  <a:pt x="1138725" y="573747"/>
                  <a:pt x="1174228" y="429728"/>
                </a:cubicBezTo>
                <a:cubicBezTo>
                  <a:pt x="1180160" y="405725"/>
                  <a:pt x="1186000" y="381904"/>
                  <a:pt x="1191659" y="358631"/>
                </a:cubicBezTo>
                <a:cubicBezTo>
                  <a:pt x="1197318" y="335358"/>
                  <a:pt x="1202611" y="312633"/>
                  <a:pt x="1208361" y="290912"/>
                </a:cubicBezTo>
                <a:cubicBezTo>
                  <a:pt x="1211556" y="276583"/>
                  <a:pt x="1215936" y="261524"/>
                  <a:pt x="1221595" y="246100"/>
                </a:cubicBezTo>
                <a:cubicBezTo>
                  <a:pt x="1256915" y="172721"/>
                  <a:pt x="1298624" y="96240"/>
                  <a:pt x="1375106" y="40659"/>
                </a:cubicBezTo>
                <a:cubicBezTo>
                  <a:pt x="1555814" y="-84377"/>
                  <a:pt x="1694813" y="110203"/>
                  <a:pt x="1827606" y="204664"/>
                </a:cubicBezTo>
                <a:cubicBezTo>
                  <a:pt x="1843212" y="211145"/>
                  <a:pt x="1859366" y="214704"/>
                  <a:pt x="1876159" y="214430"/>
                </a:cubicBezTo>
                <a:cubicBezTo>
                  <a:pt x="1892952" y="214156"/>
                  <a:pt x="1910384" y="209867"/>
                  <a:pt x="1928456" y="200649"/>
                </a:cubicBezTo>
                <a:cubicBezTo>
                  <a:pt x="1940684" y="195264"/>
                  <a:pt x="1953005" y="189971"/>
                  <a:pt x="1964871" y="185041"/>
                </a:cubicBezTo>
                <a:cubicBezTo>
                  <a:pt x="2120572" y="121064"/>
                  <a:pt x="2306846" y="-10451"/>
                  <a:pt x="2480801" y="67308"/>
                </a:cubicBezTo>
                <a:lnTo>
                  <a:pt x="2529185" y="96779"/>
                </a:lnTo>
                <a:lnTo>
                  <a:pt x="2534681" y="101931"/>
                </a:lnTo>
                <a:lnTo>
                  <a:pt x="2570699" y="138040"/>
                </a:lnTo>
                <a:cubicBezTo>
                  <a:pt x="2582746" y="153190"/>
                  <a:pt x="2593423" y="169618"/>
                  <a:pt x="2602733" y="187141"/>
                </a:cubicBezTo>
                <a:cubicBezTo>
                  <a:pt x="2650191" y="305697"/>
                  <a:pt x="2654846" y="424251"/>
                  <a:pt x="2630661" y="539430"/>
                </a:cubicBezTo>
                <a:cubicBezTo>
                  <a:pt x="2625732" y="562612"/>
                  <a:pt x="2619618" y="585611"/>
                  <a:pt x="2612407" y="608610"/>
                </a:cubicBezTo>
                <a:cubicBezTo>
                  <a:pt x="2563579" y="777363"/>
                  <a:pt x="2389807" y="909425"/>
                  <a:pt x="2389807" y="1055361"/>
                </a:cubicBezTo>
                <a:cubicBezTo>
                  <a:pt x="2383967" y="1171178"/>
                  <a:pt x="2547060" y="1113315"/>
                  <a:pt x="2669449" y="1099716"/>
                </a:cubicBezTo>
                <a:cubicBezTo>
                  <a:pt x="2693908" y="1096978"/>
                  <a:pt x="2716726" y="1096065"/>
                  <a:pt x="2736439" y="1098621"/>
                </a:cubicBezTo>
                <a:cubicBezTo>
                  <a:pt x="2801877" y="1116326"/>
                  <a:pt x="2866311" y="1141972"/>
                  <a:pt x="2923717" y="1176745"/>
                </a:cubicBezTo>
                <a:cubicBezTo>
                  <a:pt x="2942884" y="1188336"/>
                  <a:pt x="2961228" y="1200930"/>
                  <a:pt x="2978660" y="1214529"/>
                </a:cubicBezTo>
                <a:cubicBezTo>
                  <a:pt x="3070840" y="1284714"/>
                  <a:pt x="3133358" y="1402812"/>
                  <a:pt x="3119484" y="1521003"/>
                </a:cubicBezTo>
                <a:cubicBezTo>
                  <a:pt x="3112548" y="1567366"/>
                  <a:pt x="3097124" y="1613639"/>
                  <a:pt x="3073669" y="1654070"/>
                </a:cubicBezTo>
                <a:cubicBezTo>
                  <a:pt x="3061986" y="1674331"/>
                  <a:pt x="3048205" y="1693131"/>
                  <a:pt x="3032599" y="1710563"/>
                </a:cubicBezTo>
                <a:cubicBezTo>
                  <a:pt x="2993445" y="1743055"/>
                  <a:pt x="2970720" y="1779652"/>
                  <a:pt x="2958582" y="1818805"/>
                </a:cubicBezTo>
                <a:cubicBezTo>
                  <a:pt x="2952467" y="1838337"/>
                  <a:pt x="2949089" y="1858598"/>
                  <a:pt x="2947721" y="1879315"/>
                </a:cubicBezTo>
                <a:cubicBezTo>
                  <a:pt x="2947219" y="1925245"/>
                  <a:pt x="2952923" y="1970553"/>
                  <a:pt x="2961002" y="2015504"/>
                </a:cubicBezTo>
                <a:lnTo>
                  <a:pt x="2963518" y="2027757"/>
                </a:lnTo>
                <a:lnTo>
                  <a:pt x="2497922" y="2524499"/>
                </a:lnTo>
                <a:lnTo>
                  <a:pt x="2491936" y="2523658"/>
                </a:lnTo>
                <a:cubicBezTo>
                  <a:pt x="2399392" y="2507960"/>
                  <a:pt x="2309675" y="2480215"/>
                  <a:pt x="2219504" y="2454843"/>
                </a:cubicBezTo>
                <a:cubicBezTo>
                  <a:pt x="2201525" y="2449824"/>
                  <a:pt x="2183362" y="2444804"/>
                  <a:pt x="2165110" y="2440057"/>
                </a:cubicBezTo>
                <a:cubicBezTo>
                  <a:pt x="1912849" y="2387671"/>
                  <a:pt x="1582372" y="2345870"/>
                  <a:pt x="1404493" y="2591195"/>
                </a:cubicBezTo>
                <a:cubicBezTo>
                  <a:pt x="1376474" y="2630257"/>
                  <a:pt x="1357399" y="2679906"/>
                  <a:pt x="1330750" y="2720976"/>
                </a:cubicBezTo>
                <a:cubicBezTo>
                  <a:pt x="1321897" y="2734667"/>
                  <a:pt x="1312132" y="2747444"/>
                  <a:pt x="1300906" y="2758578"/>
                </a:cubicBezTo>
                <a:cubicBezTo>
                  <a:pt x="1221503" y="2820822"/>
                  <a:pt x="1099480" y="2846924"/>
                  <a:pt x="1013051" y="2784316"/>
                </a:cubicBezTo>
                <a:cubicBezTo>
                  <a:pt x="886007" y="2695604"/>
                  <a:pt x="931732" y="2539082"/>
                  <a:pt x="931732" y="2408570"/>
                </a:cubicBezTo>
                <a:cubicBezTo>
                  <a:pt x="931732" y="2345961"/>
                  <a:pt x="906268" y="2283261"/>
                  <a:pt x="860544" y="2241553"/>
                </a:cubicBezTo>
                <a:cubicBezTo>
                  <a:pt x="738521" y="2147640"/>
                  <a:pt x="565662" y="2100638"/>
                  <a:pt x="427210" y="2179126"/>
                </a:cubicBezTo>
                <a:cubicBezTo>
                  <a:pt x="413520" y="2187066"/>
                  <a:pt x="399374" y="2193911"/>
                  <a:pt x="384862" y="2199662"/>
                </a:cubicBezTo>
                <a:cubicBezTo>
                  <a:pt x="283100" y="2239819"/>
                  <a:pt x="162445" y="2225946"/>
                  <a:pt x="78845" y="2150103"/>
                </a:cubicBezTo>
                <a:close/>
              </a:path>
            </a:pathLst>
          </a:custGeom>
          <a:solidFill>
            <a:schemeClr val="accent6"/>
          </a:solidFill>
          <a:ln w="8172" cap="flat">
            <a:noFill/>
            <a:prstDash val="solid"/>
            <a:miter/>
          </a:ln>
          <a:effectLst>
            <a:innerShdw blurRad="139700" dist="50800" dir="12600000">
              <a:prstClr val="black"/>
            </a:inn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2913F08-C7D2-4813-8FB0-2A26BB3A56D2}"/>
              </a:ext>
            </a:extLst>
          </p:cNvPr>
          <p:cNvSpPr/>
          <p:nvPr/>
        </p:nvSpPr>
        <p:spPr>
          <a:xfrm rot="8211227">
            <a:off x="481913" y="4364846"/>
            <a:ext cx="1790140" cy="1685967"/>
          </a:xfrm>
          <a:custGeom>
            <a:avLst/>
            <a:gdLst>
              <a:gd name="connsiteX0" fmla="*/ 659418 w 1604495"/>
              <a:gd name="connsiteY0" fmla="*/ 165506 h 1511125"/>
              <a:gd name="connsiteX1" fmla="*/ 460313 w 1604495"/>
              <a:gd name="connsiteY1" fmla="*/ 453449 h 1511125"/>
              <a:gd name="connsiteX2" fmla="*/ 84024 w 1604495"/>
              <a:gd name="connsiteY2" fmla="*/ 388008 h 1511125"/>
              <a:gd name="connsiteX3" fmla="*/ 9339 w 1604495"/>
              <a:gd name="connsiteY3" fmla="*/ 428909 h 1511125"/>
              <a:gd name="connsiteX4" fmla="*/ 43123 w 1604495"/>
              <a:gd name="connsiteY4" fmla="*/ 567972 h 1511125"/>
              <a:gd name="connsiteX5" fmla="*/ 198547 w 1604495"/>
              <a:gd name="connsiteY5" fmla="*/ 788837 h 1511125"/>
              <a:gd name="connsiteX6" fmla="*/ 26763 w 1604495"/>
              <a:gd name="connsiteY6" fmla="*/ 1091504 h 1511125"/>
              <a:gd name="connsiteX7" fmla="*/ 2222 w 1604495"/>
              <a:gd name="connsiteY7" fmla="*/ 1156946 h 1511125"/>
              <a:gd name="connsiteX8" fmla="*/ 75844 w 1604495"/>
              <a:gd name="connsiteY8" fmla="*/ 1214207 h 1511125"/>
              <a:gd name="connsiteX9" fmla="*/ 365504 w 1604495"/>
              <a:gd name="connsiteY9" fmla="*/ 1156046 h 1511125"/>
              <a:gd name="connsiteX10" fmla="*/ 427674 w 1604495"/>
              <a:gd name="connsiteY10" fmla="*/ 1179032 h 1511125"/>
              <a:gd name="connsiteX11" fmla="*/ 476673 w 1604495"/>
              <a:gd name="connsiteY11" fmla="*/ 1238829 h 1511125"/>
              <a:gd name="connsiteX12" fmla="*/ 517574 w 1604495"/>
              <a:gd name="connsiteY12" fmla="*/ 1484235 h 1511125"/>
              <a:gd name="connsiteX13" fmla="*/ 656637 w 1604495"/>
              <a:gd name="connsiteY13" fmla="*/ 1476055 h 1511125"/>
              <a:gd name="connsiteX14" fmla="*/ 891654 w 1604495"/>
              <a:gd name="connsiteY14" fmla="*/ 1296172 h 1511125"/>
              <a:gd name="connsiteX15" fmla="*/ 971983 w 1604495"/>
              <a:gd name="connsiteY15" fmla="*/ 1283248 h 1511125"/>
              <a:gd name="connsiteX16" fmla="*/ 1033826 w 1604495"/>
              <a:gd name="connsiteY16" fmla="*/ 1281857 h 1511125"/>
              <a:gd name="connsiteX17" fmla="*/ 1335593 w 1604495"/>
              <a:gd name="connsiteY17" fmla="*/ 1377811 h 1511125"/>
              <a:gd name="connsiteX18" fmla="*/ 1482836 w 1604495"/>
              <a:gd name="connsiteY18" fmla="*/ 1328730 h 1511125"/>
              <a:gd name="connsiteX19" fmla="*/ 1327413 w 1604495"/>
              <a:gd name="connsiteY19" fmla="*/ 1116045 h 1511125"/>
              <a:gd name="connsiteX20" fmla="*/ 1564638 w 1604495"/>
              <a:gd name="connsiteY20" fmla="*/ 797017 h 1511125"/>
              <a:gd name="connsiteX21" fmla="*/ 1564066 w 1604495"/>
              <a:gd name="connsiteY21" fmla="*/ 655500 h 1511125"/>
              <a:gd name="connsiteX22" fmla="*/ 1486272 w 1604495"/>
              <a:gd name="connsiteY22" fmla="*/ 613781 h 1511125"/>
              <a:gd name="connsiteX23" fmla="*/ 1433755 w 1604495"/>
              <a:gd name="connsiteY23" fmla="*/ 596030 h 1511125"/>
              <a:gd name="connsiteX24" fmla="*/ 1253873 w 1604495"/>
              <a:gd name="connsiteY24" fmla="*/ 551612 h 1511125"/>
              <a:gd name="connsiteX25" fmla="*/ 1384756 w 1604495"/>
              <a:gd name="connsiteY25" fmla="*/ 289845 h 1511125"/>
              <a:gd name="connsiteX26" fmla="*/ 1270233 w 1604495"/>
              <a:gd name="connsiteY26" fmla="*/ 150782 h 1511125"/>
              <a:gd name="connsiteX27" fmla="*/ 795864 w 1604495"/>
              <a:gd name="connsiteY27" fmla="*/ 5338 h 1511125"/>
              <a:gd name="connsiteX28" fmla="*/ 714471 w 1604495"/>
              <a:gd name="connsiteY28" fmla="*/ 17281 h 1511125"/>
              <a:gd name="connsiteX29" fmla="*/ 669971 w 1604495"/>
              <a:gd name="connsiteY29" fmla="*/ 85668 h 1511125"/>
              <a:gd name="connsiteX30" fmla="*/ 658519 w 1604495"/>
              <a:gd name="connsiteY30" fmla="*/ 140884 h 1511125"/>
              <a:gd name="connsiteX31" fmla="*/ 659418 w 1604495"/>
              <a:gd name="connsiteY31" fmla="*/ 165506 h 15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04495" h="1511125">
                <a:moveTo>
                  <a:pt x="659418" y="165506"/>
                </a:moveTo>
                <a:cubicBezTo>
                  <a:pt x="689358" y="289845"/>
                  <a:pt x="583016" y="428909"/>
                  <a:pt x="460313" y="453449"/>
                </a:cubicBezTo>
                <a:cubicBezTo>
                  <a:pt x="321249" y="477990"/>
                  <a:pt x="214907" y="388008"/>
                  <a:pt x="84024" y="388008"/>
                </a:cubicBezTo>
                <a:cubicBezTo>
                  <a:pt x="47213" y="383918"/>
                  <a:pt x="22673" y="402323"/>
                  <a:pt x="9339" y="428909"/>
                </a:cubicBezTo>
                <a:cubicBezTo>
                  <a:pt x="-14220" y="477990"/>
                  <a:pt x="10402" y="527071"/>
                  <a:pt x="43123" y="567972"/>
                </a:cubicBezTo>
                <a:cubicBezTo>
                  <a:pt x="108565" y="633413"/>
                  <a:pt x="182186" y="690675"/>
                  <a:pt x="198547" y="788837"/>
                </a:cubicBezTo>
                <a:cubicBezTo>
                  <a:pt x="214907" y="911540"/>
                  <a:pt x="116745" y="1017882"/>
                  <a:pt x="26763" y="1091504"/>
                </a:cubicBezTo>
                <a:cubicBezTo>
                  <a:pt x="10402" y="1107864"/>
                  <a:pt x="-5958" y="1132405"/>
                  <a:pt x="2222" y="1156946"/>
                </a:cubicBezTo>
                <a:cubicBezTo>
                  <a:pt x="10402" y="1197847"/>
                  <a:pt x="43123" y="1214207"/>
                  <a:pt x="75844" y="1214207"/>
                </a:cubicBezTo>
                <a:cubicBezTo>
                  <a:pt x="174006" y="1206027"/>
                  <a:pt x="263988" y="1148765"/>
                  <a:pt x="365504" y="1156046"/>
                </a:cubicBezTo>
                <a:cubicBezTo>
                  <a:pt x="387918" y="1158745"/>
                  <a:pt x="408941" y="1165780"/>
                  <a:pt x="427674" y="1179032"/>
                </a:cubicBezTo>
                <a:cubicBezTo>
                  <a:pt x="446488" y="1192202"/>
                  <a:pt x="463012" y="1211507"/>
                  <a:pt x="476673" y="1238829"/>
                </a:cubicBezTo>
                <a:cubicBezTo>
                  <a:pt x="509394" y="1320631"/>
                  <a:pt x="452132" y="1410613"/>
                  <a:pt x="517574" y="1484235"/>
                </a:cubicBezTo>
                <a:cubicBezTo>
                  <a:pt x="558475" y="1525136"/>
                  <a:pt x="632097" y="1516956"/>
                  <a:pt x="656637" y="1476055"/>
                </a:cubicBezTo>
                <a:cubicBezTo>
                  <a:pt x="713899" y="1386073"/>
                  <a:pt x="787520" y="1312451"/>
                  <a:pt x="891654" y="1296172"/>
                </a:cubicBezTo>
                <a:cubicBezTo>
                  <a:pt x="917585" y="1290037"/>
                  <a:pt x="944662" y="1285538"/>
                  <a:pt x="971983" y="1283248"/>
                </a:cubicBezTo>
                <a:cubicBezTo>
                  <a:pt x="992516" y="1281530"/>
                  <a:pt x="1013212" y="1281121"/>
                  <a:pt x="1033826" y="1281857"/>
                </a:cubicBezTo>
                <a:cubicBezTo>
                  <a:pt x="1139268" y="1287829"/>
                  <a:pt x="1237431" y="1328730"/>
                  <a:pt x="1335593" y="1377811"/>
                </a:cubicBezTo>
                <a:cubicBezTo>
                  <a:pt x="1392854" y="1394171"/>
                  <a:pt x="1499197" y="1402351"/>
                  <a:pt x="1482836" y="1328730"/>
                </a:cubicBezTo>
                <a:cubicBezTo>
                  <a:pt x="1466476" y="1238748"/>
                  <a:pt x="1376494" y="1189666"/>
                  <a:pt x="1327413" y="1116045"/>
                </a:cubicBezTo>
                <a:cubicBezTo>
                  <a:pt x="1180169" y="936080"/>
                  <a:pt x="1433755" y="878819"/>
                  <a:pt x="1564638" y="797017"/>
                </a:cubicBezTo>
                <a:cubicBezTo>
                  <a:pt x="1613719" y="772477"/>
                  <a:pt x="1621900" y="698855"/>
                  <a:pt x="1564066" y="655500"/>
                </a:cubicBezTo>
                <a:cubicBezTo>
                  <a:pt x="1540997" y="636685"/>
                  <a:pt x="1513185" y="623597"/>
                  <a:pt x="1486272" y="613781"/>
                </a:cubicBezTo>
                <a:cubicBezTo>
                  <a:pt x="1469175" y="606746"/>
                  <a:pt x="1451506" y="600856"/>
                  <a:pt x="1433755" y="596030"/>
                </a:cubicBezTo>
                <a:cubicBezTo>
                  <a:pt x="1376576" y="592512"/>
                  <a:pt x="1229332" y="649774"/>
                  <a:pt x="1253873" y="551612"/>
                </a:cubicBezTo>
                <a:cubicBezTo>
                  <a:pt x="1278414" y="453449"/>
                  <a:pt x="1376576" y="396188"/>
                  <a:pt x="1384756" y="289845"/>
                </a:cubicBezTo>
                <a:cubicBezTo>
                  <a:pt x="1392936" y="216224"/>
                  <a:pt x="1352035" y="118061"/>
                  <a:pt x="1270233" y="150782"/>
                </a:cubicBezTo>
                <a:cubicBezTo>
                  <a:pt x="1073909" y="240764"/>
                  <a:pt x="910305" y="175323"/>
                  <a:pt x="795864" y="5338"/>
                </a:cubicBezTo>
                <a:cubicBezTo>
                  <a:pt x="762080" y="-5623"/>
                  <a:pt x="735167" y="1248"/>
                  <a:pt x="714471" y="17281"/>
                </a:cubicBezTo>
                <a:cubicBezTo>
                  <a:pt x="693775" y="33315"/>
                  <a:pt x="679215" y="58428"/>
                  <a:pt x="669971" y="85668"/>
                </a:cubicBezTo>
                <a:cubicBezTo>
                  <a:pt x="663836" y="103828"/>
                  <a:pt x="660073" y="122888"/>
                  <a:pt x="658519" y="140884"/>
                </a:cubicBezTo>
                <a:cubicBezTo>
                  <a:pt x="658355" y="149228"/>
                  <a:pt x="658682" y="157572"/>
                  <a:pt x="659418" y="1655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8172" cap="flat">
            <a:noFill/>
            <a:prstDash val="solid"/>
            <a:miter/>
          </a:ln>
          <a:effectLst>
            <a:innerShdw blurRad="139700" dist="50800" dir="12600000">
              <a:prstClr val="black"/>
            </a:innerShdw>
          </a:effectLst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7473633-5F29-4AA4-AE59-02183F626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3464">
            <a:off x="596474" y="5338405"/>
            <a:ext cx="1333549" cy="76812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7791AF9-CC81-40C5-918A-A27BA36C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1129" flipH="1" flipV="1">
            <a:off x="1069095" y="4554655"/>
            <a:ext cx="1333549" cy="76812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DE8D757-5785-433F-9F94-55203A5F8D44}"/>
              </a:ext>
            </a:extLst>
          </p:cNvPr>
          <p:cNvGrpSpPr/>
          <p:nvPr/>
        </p:nvGrpSpPr>
        <p:grpSpPr>
          <a:xfrm>
            <a:off x="572934" y="816239"/>
            <a:ext cx="10957215" cy="1091933"/>
            <a:chOff x="4733183" y="1722123"/>
            <a:chExt cx="7136884" cy="10919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D95399-F8A5-4656-9B45-F05570CD1513}"/>
                </a:ext>
              </a:extLst>
            </p:cNvPr>
            <p:cNvSpPr txBox="1"/>
            <p:nvPr/>
          </p:nvSpPr>
          <p:spPr>
            <a:xfrm>
              <a:off x="4990728" y="2229281"/>
              <a:ext cx="68793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ea typeface="FZShuTi" pitchFamily="2" charset="-122"/>
                  <a:cs typeface="Arial" pitchFamily="34" charset="0"/>
                </a:rPr>
                <a:t>As we all know that the </a:t>
              </a:r>
              <a:r>
                <a:rPr lang="en-US" sz="1600" b="1" i="0" dirty="0">
                  <a:solidFill>
                    <a:srgbClr val="3C4043"/>
                  </a:solidFill>
                  <a:effectLst/>
                </a:rPr>
                <a:t>More and more plastic is being generated every year and more of which is getting dumped into the ocean or is mishandled</a:t>
              </a:r>
              <a:r>
                <a:rPr lang="en-US" sz="1200" b="1" i="0" dirty="0">
                  <a:solidFill>
                    <a:srgbClr val="3C4043"/>
                  </a:solidFill>
                  <a:effectLst/>
                  <a:latin typeface="Inter"/>
                </a:rPr>
                <a:t>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32E2D0-D8B8-447F-83C0-3F7D467DE231}"/>
                </a:ext>
              </a:extLst>
            </p:cNvPr>
            <p:cNvSpPr txBox="1"/>
            <p:nvPr/>
          </p:nvSpPr>
          <p:spPr>
            <a:xfrm>
              <a:off x="4733183" y="1722123"/>
              <a:ext cx="7136884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sz="1800" b="1" i="0" u="none" strike="noStrike" dirty="0">
                  <a:solidFill>
                    <a:srgbClr val="FF0000"/>
                  </a:solidFill>
                  <a:effectLst/>
                  <a:latin typeface="Poppins" panose="00000500000000000000" pitchFamily="2" charset="0"/>
                </a:rPr>
                <a:t>                                                                  Information about source data</a:t>
              </a:r>
              <a:endParaRPr lang="ko-KR" altLang="en-US" sz="2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AC3B44F-033D-47E2-8D02-C13BD1E439D3}"/>
              </a:ext>
            </a:extLst>
          </p:cNvPr>
          <p:cNvSpPr txBox="1"/>
          <p:nvPr/>
        </p:nvSpPr>
        <p:spPr>
          <a:xfrm>
            <a:off x="5371286" y="2476025"/>
            <a:ext cx="5766204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l" fontAlgn="base"/>
            <a:r>
              <a:rPr lang="en-US" sz="1600" i="0" u="none" strike="noStrike" dirty="0">
                <a:solidFill>
                  <a:srgbClr val="FF0000"/>
                </a:solidFill>
                <a:effectLst/>
              </a:rPr>
              <a:t>The data has been obtained from </a:t>
            </a:r>
            <a:r>
              <a:rPr lang="en-US" sz="1600" u="sng" dirty="0">
                <a:solidFill>
                  <a:srgbClr val="FF0000"/>
                </a:solidFill>
              </a:rPr>
              <a:t>kaggle</a:t>
            </a:r>
            <a:r>
              <a:rPr lang="en-US" sz="1600" i="0" u="sng" strike="noStrike" dirty="0">
                <a:solidFill>
                  <a:srgbClr val="FF000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 </a:t>
            </a:r>
            <a:r>
              <a:rPr lang="en-US" sz="1600" i="0" u="none" strike="noStrike" dirty="0">
                <a:solidFill>
                  <a:srgbClr val="FF0000"/>
                </a:solidFill>
                <a:effectLst/>
              </a:rPr>
              <a:t>which is to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 focus the study on </a:t>
            </a:r>
            <a:r>
              <a:rPr lang="en-IN" sz="1600" i="0" dirty="0">
                <a:solidFill>
                  <a:srgbClr val="FF0000"/>
                </a:solidFill>
                <a:effectLst/>
              </a:rPr>
              <a:t>Global Plastic Pollution 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to understand how much plastic a country produces over a year's period and how much of that plastic is mismanaged.</a:t>
            </a:r>
          </a:p>
          <a:p>
            <a:r>
              <a:rPr lang="en-US" sz="1600" i="0" u="none" strike="noStrike" dirty="0">
                <a:solidFill>
                  <a:srgbClr val="FF0000"/>
                </a:solidFill>
                <a:effectLst/>
              </a:rPr>
              <a:t> and also allows us to download the data for the same, for our visualization we use the data of this project.</a:t>
            </a:r>
            <a:endParaRPr lang="ko-KR" altLang="en-US" sz="16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12EB48-DDF8-AAC1-416A-4FD156E86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855707" y="4697819"/>
            <a:ext cx="7051274" cy="206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C4043"/>
                </a:solidFill>
                <a:effectLst/>
                <a:latin typeface="Inter"/>
              </a:rPr>
              <a:t>Datasets contains: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C9DF8F-E46E-4988-809D-1EDDFE38CA2E}"/>
              </a:ext>
            </a:extLst>
          </p:cNvPr>
          <p:cNvCxnSpPr>
            <a:cxnSpLocks/>
          </p:cNvCxnSpPr>
          <p:nvPr/>
        </p:nvCxnSpPr>
        <p:spPr>
          <a:xfrm>
            <a:off x="817686" y="3931536"/>
            <a:ext cx="10550769" cy="0"/>
          </a:xfrm>
          <a:prstGeom prst="line">
            <a:avLst/>
          </a:prstGeom>
          <a:ln w="38100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extLst>
              <a:ext uri="{FF2B5EF4-FFF2-40B4-BE49-F238E27FC236}">
                <a16:creationId xmlns:a16="http://schemas.microsoft.com/office/drawing/2014/main" id="{4D97AFAB-1414-4F00-9E07-54E1DB94EA52}"/>
              </a:ext>
            </a:extLst>
          </p:cNvPr>
          <p:cNvSpPr/>
          <p:nvPr/>
        </p:nvSpPr>
        <p:spPr>
          <a:xfrm>
            <a:off x="1441057" y="3099885"/>
            <a:ext cx="813604" cy="1211436"/>
          </a:xfrm>
          <a:custGeom>
            <a:avLst/>
            <a:gdLst/>
            <a:ahLst/>
            <a:cxnLst/>
            <a:rect l="l" t="t" r="r" b="b"/>
            <a:pathLst>
              <a:path w="1152128" h="1715492">
                <a:moveTo>
                  <a:pt x="576064" y="0"/>
                </a:moveTo>
                <a:lnTo>
                  <a:pt x="1041556" y="802571"/>
                </a:lnTo>
                <a:cubicBezTo>
                  <a:pt x="1111570" y="896574"/>
                  <a:pt x="1152128" y="1013265"/>
                  <a:pt x="1152128" y="1139428"/>
                </a:cubicBezTo>
                <a:cubicBezTo>
                  <a:pt x="1152128" y="1457579"/>
                  <a:pt x="894215" y="1715492"/>
                  <a:pt x="576064" y="1715492"/>
                </a:cubicBezTo>
                <a:cubicBezTo>
                  <a:pt x="257913" y="1715492"/>
                  <a:pt x="0" y="1457579"/>
                  <a:pt x="0" y="1139428"/>
                </a:cubicBezTo>
                <a:cubicBezTo>
                  <a:pt x="0" y="1013265"/>
                  <a:pt x="40558" y="896574"/>
                  <a:pt x="110573" y="802571"/>
                </a:cubicBezTo>
                <a:close/>
              </a:path>
            </a:pathLst>
          </a:custGeom>
          <a:solidFill>
            <a:schemeClr val="accent6"/>
          </a:solidFill>
          <a:ln w="63500"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28CFC-3FFD-4CB7-8AA1-1DBC8F1C7EBD}"/>
              </a:ext>
            </a:extLst>
          </p:cNvPr>
          <p:cNvSpPr txBox="1"/>
          <p:nvPr/>
        </p:nvSpPr>
        <p:spPr>
          <a:xfrm>
            <a:off x="911755" y="218739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3C4043"/>
                </a:solidFill>
                <a:effectLst/>
                <a:latin typeface="Inter"/>
              </a:rPr>
              <a:t>Global plastic production from year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D3861D92-3AD1-46F6-8188-9661C98EE35F}"/>
              </a:ext>
            </a:extLst>
          </p:cNvPr>
          <p:cNvSpPr/>
          <p:nvPr/>
        </p:nvSpPr>
        <p:spPr>
          <a:xfrm>
            <a:off x="5689198" y="3099885"/>
            <a:ext cx="813604" cy="1211436"/>
          </a:xfrm>
          <a:custGeom>
            <a:avLst/>
            <a:gdLst/>
            <a:ahLst/>
            <a:cxnLst/>
            <a:rect l="l" t="t" r="r" b="b"/>
            <a:pathLst>
              <a:path w="1152128" h="1715492">
                <a:moveTo>
                  <a:pt x="576064" y="0"/>
                </a:moveTo>
                <a:lnTo>
                  <a:pt x="1041556" y="802571"/>
                </a:lnTo>
                <a:cubicBezTo>
                  <a:pt x="1111570" y="896574"/>
                  <a:pt x="1152128" y="1013265"/>
                  <a:pt x="1152128" y="1139428"/>
                </a:cubicBezTo>
                <a:cubicBezTo>
                  <a:pt x="1152128" y="1457579"/>
                  <a:pt x="894215" y="1715492"/>
                  <a:pt x="576064" y="1715492"/>
                </a:cubicBezTo>
                <a:cubicBezTo>
                  <a:pt x="257913" y="1715492"/>
                  <a:pt x="0" y="1457579"/>
                  <a:pt x="0" y="1139428"/>
                </a:cubicBezTo>
                <a:cubicBezTo>
                  <a:pt x="0" y="1013265"/>
                  <a:pt x="40558" y="896574"/>
                  <a:pt x="110573" y="802571"/>
                </a:cubicBezTo>
                <a:close/>
              </a:path>
            </a:pathLst>
          </a:custGeom>
          <a:solidFill>
            <a:schemeClr val="accent2"/>
          </a:solidFill>
          <a:ln w="63500"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1EF4C-9E9F-4CE3-949B-B3749827CE4B}"/>
              </a:ext>
            </a:extLst>
          </p:cNvPr>
          <p:cNvSpPr txBox="1"/>
          <p:nvPr/>
        </p:nvSpPr>
        <p:spPr>
          <a:xfrm>
            <a:off x="5210992" y="1941693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3C4043"/>
                </a:solidFill>
                <a:effectLst/>
                <a:latin typeface="Inter"/>
              </a:rPr>
              <a:t>Along with this, it contains waste generated per person (per day/kg) &amp; mismanaged waste per person (per day/kg) for the year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0D1009C-E21A-42D2-AD4D-CE5952F1ACB3}"/>
              </a:ext>
            </a:extLst>
          </p:cNvPr>
          <p:cNvSpPr/>
          <p:nvPr/>
        </p:nvSpPr>
        <p:spPr>
          <a:xfrm>
            <a:off x="9937336" y="3099885"/>
            <a:ext cx="813604" cy="1211436"/>
          </a:xfrm>
          <a:custGeom>
            <a:avLst/>
            <a:gdLst/>
            <a:ahLst/>
            <a:cxnLst/>
            <a:rect l="l" t="t" r="r" b="b"/>
            <a:pathLst>
              <a:path w="1152128" h="1715492">
                <a:moveTo>
                  <a:pt x="576064" y="0"/>
                </a:moveTo>
                <a:lnTo>
                  <a:pt x="1041556" y="802571"/>
                </a:lnTo>
                <a:cubicBezTo>
                  <a:pt x="1111570" y="896574"/>
                  <a:pt x="1152128" y="1013265"/>
                  <a:pt x="1152128" y="1139428"/>
                </a:cubicBezTo>
                <a:cubicBezTo>
                  <a:pt x="1152128" y="1457579"/>
                  <a:pt x="894215" y="1715492"/>
                  <a:pt x="576064" y="1715492"/>
                </a:cubicBezTo>
                <a:cubicBezTo>
                  <a:pt x="257913" y="1715492"/>
                  <a:pt x="0" y="1457579"/>
                  <a:pt x="0" y="1139428"/>
                </a:cubicBezTo>
                <a:cubicBezTo>
                  <a:pt x="0" y="1013265"/>
                  <a:pt x="40558" y="896574"/>
                  <a:pt x="110573" y="802571"/>
                </a:cubicBezTo>
                <a:close/>
              </a:path>
            </a:pathLst>
          </a:custGeom>
          <a:solidFill>
            <a:schemeClr val="accent4"/>
          </a:solidFill>
          <a:ln w="63500"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756B9-A58C-4494-915D-C43E679E7385}"/>
              </a:ext>
            </a:extLst>
          </p:cNvPr>
          <p:cNvSpPr txBox="1"/>
          <p:nvPr/>
        </p:nvSpPr>
        <p:spPr>
          <a:xfrm>
            <a:off x="9408034" y="218739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3C4043"/>
                </a:solidFill>
                <a:effectLst/>
                <a:latin typeface="Inter"/>
              </a:rPr>
              <a:t>Global plastic production from year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A819BE34-BBF4-4C58-B5A2-DE1666F8C933}"/>
              </a:ext>
            </a:extLst>
          </p:cNvPr>
          <p:cNvSpPr/>
          <p:nvPr/>
        </p:nvSpPr>
        <p:spPr>
          <a:xfrm rot="10800000">
            <a:off x="3565127" y="3498025"/>
            <a:ext cx="813604" cy="1211436"/>
          </a:xfrm>
          <a:custGeom>
            <a:avLst/>
            <a:gdLst/>
            <a:ahLst/>
            <a:cxnLst/>
            <a:rect l="l" t="t" r="r" b="b"/>
            <a:pathLst>
              <a:path w="1152128" h="1715492">
                <a:moveTo>
                  <a:pt x="576064" y="0"/>
                </a:moveTo>
                <a:lnTo>
                  <a:pt x="1041556" y="802571"/>
                </a:lnTo>
                <a:cubicBezTo>
                  <a:pt x="1111570" y="896574"/>
                  <a:pt x="1152128" y="1013265"/>
                  <a:pt x="1152128" y="1139428"/>
                </a:cubicBezTo>
                <a:cubicBezTo>
                  <a:pt x="1152128" y="1457579"/>
                  <a:pt x="894215" y="1715492"/>
                  <a:pt x="576064" y="1715492"/>
                </a:cubicBezTo>
                <a:cubicBezTo>
                  <a:pt x="257913" y="1715492"/>
                  <a:pt x="0" y="1457579"/>
                  <a:pt x="0" y="1139428"/>
                </a:cubicBezTo>
                <a:cubicBezTo>
                  <a:pt x="0" y="1013265"/>
                  <a:pt x="40558" y="896574"/>
                  <a:pt x="110573" y="802571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83DC1969-3888-4398-8FE8-3276CE136720}"/>
              </a:ext>
            </a:extLst>
          </p:cNvPr>
          <p:cNvSpPr/>
          <p:nvPr/>
        </p:nvSpPr>
        <p:spPr>
          <a:xfrm rot="10800000">
            <a:off x="7813267" y="3499488"/>
            <a:ext cx="813604" cy="1211436"/>
          </a:xfrm>
          <a:custGeom>
            <a:avLst/>
            <a:gdLst/>
            <a:ahLst/>
            <a:cxnLst/>
            <a:rect l="l" t="t" r="r" b="b"/>
            <a:pathLst>
              <a:path w="1152128" h="1715492">
                <a:moveTo>
                  <a:pt x="576064" y="0"/>
                </a:moveTo>
                <a:lnTo>
                  <a:pt x="1041556" y="802571"/>
                </a:lnTo>
                <a:cubicBezTo>
                  <a:pt x="1111570" y="896574"/>
                  <a:pt x="1152128" y="1013265"/>
                  <a:pt x="1152128" y="1139428"/>
                </a:cubicBezTo>
                <a:cubicBezTo>
                  <a:pt x="1152128" y="1457579"/>
                  <a:pt x="894215" y="1715492"/>
                  <a:pt x="576064" y="1715492"/>
                </a:cubicBezTo>
                <a:cubicBezTo>
                  <a:pt x="257913" y="1715492"/>
                  <a:pt x="0" y="1457579"/>
                  <a:pt x="0" y="1139428"/>
                </a:cubicBezTo>
                <a:cubicBezTo>
                  <a:pt x="0" y="1013265"/>
                  <a:pt x="40558" y="896574"/>
                  <a:pt x="110573" y="802571"/>
                </a:cubicBezTo>
                <a:close/>
              </a:path>
            </a:pathLst>
          </a:custGeom>
          <a:solidFill>
            <a:schemeClr val="accent3"/>
          </a:solidFill>
          <a:ln w="63500"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C7C833-77CE-44D2-9A37-F0E4D6502AD6}"/>
              </a:ext>
            </a:extLst>
          </p:cNvPr>
          <p:cNvSpPr txBox="1"/>
          <p:nvPr/>
        </p:nvSpPr>
        <p:spPr>
          <a:xfrm>
            <a:off x="7488834" y="4895510"/>
            <a:ext cx="146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CC232-4C62-4D52-8A83-879891AF3711}"/>
              </a:ext>
            </a:extLst>
          </p:cNvPr>
          <p:cNvSpPr txBox="1"/>
          <p:nvPr/>
        </p:nvSpPr>
        <p:spPr>
          <a:xfrm>
            <a:off x="9771702" y="4473942"/>
            <a:ext cx="114487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20222B-2368-4BCD-92BB-C3299CE0AE8E}"/>
              </a:ext>
            </a:extLst>
          </p:cNvPr>
          <p:cNvSpPr txBox="1"/>
          <p:nvPr/>
        </p:nvSpPr>
        <p:spPr>
          <a:xfrm>
            <a:off x="7663598" y="2936696"/>
            <a:ext cx="111294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2012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EFC4B1-7CEE-4F1A-9565-22642D7B9BE0}"/>
              </a:ext>
            </a:extLst>
          </p:cNvPr>
          <p:cNvSpPr txBox="1"/>
          <p:nvPr/>
        </p:nvSpPr>
        <p:spPr>
          <a:xfrm>
            <a:off x="5523563" y="4458914"/>
            <a:ext cx="114487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2010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0085C1-3321-4144-BC04-418592FBB7B2}"/>
              </a:ext>
            </a:extLst>
          </p:cNvPr>
          <p:cNvSpPr txBox="1"/>
          <p:nvPr/>
        </p:nvSpPr>
        <p:spPr>
          <a:xfrm>
            <a:off x="3415458" y="2921668"/>
            <a:ext cx="111294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2000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9CF822-F5E4-464B-9638-0D5201DFB536}"/>
              </a:ext>
            </a:extLst>
          </p:cNvPr>
          <p:cNvSpPr txBox="1"/>
          <p:nvPr/>
        </p:nvSpPr>
        <p:spPr>
          <a:xfrm>
            <a:off x="1275423" y="4456586"/>
            <a:ext cx="114487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1950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Data Description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36C3666-679C-4DAA-85C2-E6259C8C40F6}"/>
              </a:ext>
            </a:extLst>
          </p:cNvPr>
          <p:cNvGrpSpPr/>
          <p:nvPr/>
        </p:nvGrpSpPr>
        <p:grpSpPr>
          <a:xfrm>
            <a:off x="596421" y="3805563"/>
            <a:ext cx="10850622" cy="2671556"/>
            <a:chOff x="596421" y="3805563"/>
            <a:chExt cx="10850622" cy="267155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D2C6C1E-E923-4778-942C-BF58B63902DF}"/>
                </a:ext>
              </a:extLst>
            </p:cNvPr>
            <p:cNvSpPr/>
            <p:nvPr/>
          </p:nvSpPr>
          <p:spPr>
            <a:xfrm>
              <a:off x="596421" y="5822073"/>
              <a:ext cx="8878688" cy="51924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A279C46-2438-4A92-B7AD-B00D1CDA04D2}"/>
                </a:ext>
              </a:extLst>
            </p:cNvPr>
            <p:cNvSpPr/>
            <p:nvPr/>
          </p:nvSpPr>
          <p:spPr>
            <a:xfrm>
              <a:off x="648499" y="5880126"/>
              <a:ext cx="8774533" cy="40314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5E378F3-2B1B-489D-A618-80B9C1DF5751}"/>
                </a:ext>
              </a:extLst>
            </p:cNvPr>
            <p:cNvSpPr/>
            <p:nvPr/>
          </p:nvSpPr>
          <p:spPr>
            <a:xfrm>
              <a:off x="9658717" y="3805563"/>
              <a:ext cx="1788326" cy="2671556"/>
            </a:xfrm>
            <a:custGeom>
              <a:avLst/>
              <a:gdLst>
                <a:gd name="connsiteX0" fmla="*/ 885890 w 1788326"/>
                <a:gd name="connsiteY0" fmla="*/ 231389 h 2671556"/>
                <a:gd name="connsiteX1" fmla="*/ 380866 w 1788326"/>
                <a:gd name="connsiteY1" fmla="*/ 231968 h 2671556"/>
                <a:gd name="connsiteX2" fmla="*/ 288770 w 1788326"/>
                <a:gd name="connsiteY2" fmla="*/ 307381 h 2671556"/>
                <a:gd name="connsiteX3" fmla="*/ 383309 w 1788326"/>
                <a:gd name="connsiteY3" fmla="*/ 385911 h 2671556"/>
                <a:gd name="connsiteX4" fmla="*/ 395948 w 1788326"/>
                <a:gd name="connsiteY4" fmla="*/ 385911 h 2671556"/>
                <a:gd name="connsiteX5" fmla="*/ 1442965 w 1788326"/>
                <a:gd name="connsiteY5" fmla="*/ 380350 h 2671556"/>
                <a:gd name="connsiteX6" fmla="*/ 1496639 w 1788326"/>
                <a:gd name="connsiteY6" fmla="*/ 300640 h 2671556"/>
                <a:gd name="connsiteX7" fmla="*/ 1432686 w 1788326"/>
                <a:gd name="connsiteY7" fmla="*/ 234243 h 2671556"/>
                <a:gd name="connsiteX8" fmla="*/ 1382383 w 1788326"/>
                <a:gd name="connsiteY8" fmla="*/ 231631 h 2671556"/>
                <a:gd name="connsiteX9" fmla="*/ 885890 w 1788326"/>
                <a:gd name="connsiteY9" fmla="*/ 231389 h 2671556"/>
                <a:gd name="connsiteX10" fmla="*/ 178557 w 1788326"/>
                <a:gd name="connsiteY10" fmla="*/ 0 h 2671556"/>
                <a:gd name="connsiteX11" fmla="*/ 1614519 w 1788326"/>
                <a:gd name="connsiteY11" fmla="*/ 0 h 2671556"/>
                <a:gd name="connsiteX12" fmla="*/ 1788263 w 1788326"/>
                <a:gd name="connsiteY12" fmla="*/ 174166 h 2671556"/>
                <a:gd name="connsiteX13" fmla="*/ 1788263 w 1788326"/>
                <a:gd name="connsiteY13" fmla="*/ 2494354 h 2671556"/>
                <a:gd name="connsiteX14" fmla="*/ 1611401 w 1788326"/>
                <a:gd name="connsiteY14" fmla="*/ 2670289 h 2671556"/>
                <a:gd name="connsiteX15" fmla="*/ 175440 w 1788326"/>
                <a:gd name="connsiteY15" fmla="*/ 2671553 h 2671556"/>
                <a:gd name="connsiteX16" fmla="*/ 10 w 1788326"/>
                <a:gd name="connsiteY16" fmla="*/ 2497640 h 2671556"/>
                <a:gd name="connsiteX17" fmla="*/ 1359 w 1788326"/>
                <a:gd name="connsiteY17" fmla="*/ 177452 h 2671556"/>
                <a:gd name="connsiteX18" fmla="*/ 178557 w 1788326"/>
                <a:gd name="connsiteY18" fmla="*/ 0 h 267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88326" h="2671556">
                  <a:moveTo>
                    <a:pt x="885890" y="231389"/>
                  </a:moveTo>
                  <a:cubicBezTo>
                    <a:pt x="677251" y="231378"/>
                    <a:pt x="467191" y="231505"/>
                    <a:pt x="380866" y="231968"/>
                  </a:cubicBezTo>
                  <a:cubicBezTo>
                    <a:pt x="322474" y="232221"/>
                    <a:pt x="289106" y="261291"/>
                    <a:pt x="288770" y="307381"/>
                  </a:cubicBezTo>
                  <a:cubicBezTo>
                    <a:pt x="288432" y="354735"/>
                    <a:pt x="324243" y="384563"/>
                    <a:pt x="383309" y="385911"/>
                  </a:cubicBezTo>
                  <a:cubicBezTo>
                    <a:pt x="387522" y="385996"/>
                    <a:pt x="391735" y="385911"/>
                    <a:pt x="395948" y="385911"/>
                  </a:cubicBezTo>
                  <a:cubicBezTo>
                    <a:pt x="728355" y="385911"/>
                    <a:pt x="1426535" y="385911"/>
                    <a:pt x="1442965" y="380350"/>
                  </a:cubicBezTo>
                  <a:cubicBezTo>
                    <a:pt x="1479703" y="367880"/>
                    <a:pt x="1501189" y="337714"/>
                    <a:pt x="1496639" y="300640"/>
                  </a:cubicBezTo>
                  <a:cubicBezTo>
                    <a:pt x="1492088" y="263060"/>
                    <a:pt x="1471699" y="238877"/>
                    <a:pt x="1432686" y="234243"/>
                  </a:cubicBezTo>
                  <a:cubicBezTo>
                    <a:pt x="1416003" y="232305"/>
                    <a:pt x="1399151" y="231631"/>
                    <a:pt x="1382383" y="231631"/>
                  </a:cubicBezTo>
                  <a:cubicBezTo>
                    <a:pt x="1301745" y="231547"/>
                    <a:pt x="1094529" y="231399"/>
                    <a:pt x="885890" y="231389"/>
                  </a:cubicBezTo>
                  <a:close/>
                  <a:moveTo>
                    <a:pt x="178557" y="0"/>
                  </a:moveTo>
                  <a:cubicBezTo>
                    <a:pt x="657239" y="0"/>
                    <a:pt x="1135837" y="0"/>
                    <a:pt x="1614519" y="0"/>
                  </a:cubicBezTo>
                  <a:cubicBezTo>
                    <a:pt x="1726501" y="0"/>
                    <a:pt x="1788263" y="61848"/>
                    <a:pt x="1788263" y="174166"/>
                  </a:cubicBezTo>
                  <a:cubicBezTo>
                    <a:pt x="1788347" y="947591"/>
                    <a:pt x="1788347" y="1720930"/>
                    <a:pt x="1788263" y="2494354"/>
                  </a:cubicBezTo>
                  <a:cubicBezTo>
                    <a:pt x="1788263" y="2608779"/>
                    <a:pt x="1726417" y="2670205"/>
                    <a:pt x="1611401" y="2670289"/>
                  </a:cubicBezTo>
                  <a:cubicBezTo>
                    <a:pt x="1132720" y="2670373"/>
                    <a:pt x="654121" y="2668941"/>
                    <a:pt x="175440" y="2671553"/>
                  </a:cubicBezTo>
                  <a:cubicBezTo>
                    <a:pt x="87303" y="2672059"/>
                    <a:pt x="-1085" y="2614931"/>
                    <a:pt x="10" y="2497640"/>
                  </a:cubicBezTo>
                  <a:cubicBezTo>
                    <a:pt x="3549" y="2110296"/>
                    <a:pt x="1274" y="563448"/>
                    <a:pt x="1359" y="177452"/>
                  </a:cubicBezTo>
                  <a:cubicBezTo>
                    <a:pt x="1442" y="56791"/>
                    <a:pt x="58318" y="0"/>
                    <a:pt x="17855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11B9ED9-D848-4C83-920E-D1C9C15D0D6E}"/>
                </a:ext>
              </a:extLst>
            </p:cNvPr>
            <p:cNvSpPr/>
            <p:nvPr/>
          </p:nvSpPr>
          <p:spPr>
            <a:xfrm>
              <a:off x="1100088" y="5119244"/>
              <a:ext cx="550264" cy="703792"/>
            </a:xfrm>
            <a:custGeom>
              <a:avLst/>
              <a:gdLst>
                <a:gd name="connsiteX0" fmla="*/ 544265 w 544265"/>
                <a:gd name="connsiteY0" fmla="*/ 696121 h 696120"/>
                <a:gd name="connsiteX1" fmla="*/ 293 w 544265"/>
                <a:gd name="connsiteY1" fmla="*/ 695740 h 696120"/>
                <a:gd name="connsiteX2" fmla="*/ 7 w 544265"/>
                <a:gd name="connsiteY2" fmla="*/ 44420 h 696120"/>
                <a:gd name="connsiteX3" fmla="*/ 44298 w 544265"/>
                <a:gd name="connsiteY3" fmla="*/ 129 h 696120"/>
                <a:gd name="connsiteX4" fmla="*/ 115354 w 544265"/>
                <a:gd name="connsiteY4" fmla="*/ 69852 h 696120"/>
                <a:gd name="connsiteX5" fmla="*/ 115069 w 544265"/>
                <a:gd name="connsiteY5" fmla="*/ 236253 h 696120"/>
                <a:gd name="connsiteX6" fmla="*/ 144787 w 544265"/>
                <a:gd name="connsiteY6" fmla="*/ 270353 h 696120"/>
                <a:gd name="connsiteX7" fmla="*/ 391961 w 544265"/>
                <a:gd name="connsiteY7" fmla="*/ 270162 h 696120"/>
                <a:gd name="connsiteX8" fmla="*/ 420631 w 544265"/>
                <a:gd name="connsiteY8" fmla="*/ 239873 h 696120"/>
                <a:gd name="connsiteX9" fmla="*/ 419488 w 544265"/>
                <a:gd name="connsiteY9" fmla="*/ 40229 h 696120"/>
                <a:gd name="connsiteX10" fmla="*/ 458255 w 544265"/>
                <a:gd name="connsiteY10" fmla="*/ 224 h 696120"/>
                <a:gd name="connsiteX11" fmla="*/ 534550 w 544265"/>
                <a:gd name="connsiteY11" fmla="*/ 73566 h 696120"/>
                <a:gd name="connsiteX12" fmla="*/ 544265 w 544265"/>
                <a:gd name="connsiteY12" fmla="*/ 696121 h 6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4265" h="696120">
                  <a:moveTo>
                    <a:pt x="544265" y="696121"/>
                  </a:moveTo>
                  <a:cubicBezTo>
                    <a:pt x="362909" y="696025"/>
                    <a:pt x="181648" y="695835"/>
                    <a:pt x="293" y="695740"/>
                  </a:cubicBezTo>
                  <a:cubicBezTo>
                    <a:pt x="483" y="478665"/>
                    <a:pt x="1626" y="261495"/>
                    <a:pt x="7" y="44420"/>
                  </a:cubicBezTo>
                  <a:cubicBezTo>
                    <a:pt x="-279" y="8892"/>
                    <a:pt x="8389" y="-1300"/>
                    <a:pt x="44298" y="129"/>
                  </a:cubicBezTo>
                  <a:cubicBezTo>
                    <a:pt x="115354" y="2891"/>
                    <a:pt x="115354" y="700"/>
                    <a:pt x="115354" y="69852"/>
                  </a:cubicBezTo>
                  <a:cubicBezTo>
                    <a:pt x="115354" y="125287"/>
                    <a:pt x="115926" y="180818"/>
                    <a:pt x="115069" y="236253"/>
                  </a:cubicBezTo>
                  <a:cubicBezTo>
                    <a:pt x="114688" y="257970"/>
                    <a:pt x="116688" y="271020"/>
                    <a:pt x="144787" y="270353"/>
                  </a:cubicBezTo>
                  <a:cubicBezTo>
                    <a:pt x="227178" y="268448"/>
                    <a:pt x="309569" y="268829"/>
                    <a:pt x="391961" y="270162"/>
                  </a:cubicBezTo>
                  <a:cubicBezTo>
                    <a:pt x="415773" y="270544"/>
                    <a:pt x="421012" y="261590"/>
                    <a:pt x="420631" y="239873"/>
                  </a:cubicBezTo>
                  <a:cubicBezTo>
                    <a:pt x="419488" y="173293"/>
                    <a:pt x="421679" y="106714"/>
                    <a:pt x="419488" y="40229"/>
                  </a:cubicBezTo>
                  <a:cubicBezTo>
                    <a:pt x="418535" y="10035"/>
                    <a:pt x="425965" y="-443"/>
                    <a:pt x="458255" y="224"/>
                  </a:cubicBezTo>
                  <a:cubicBezTo>
                    <a:pt x="534264" y="1748"/>
                    <a:pt x="533597" y="-62"/>
                    <a:pt x="534550" y="73566"/>
                  </a:cubicBezTo>
                  <a:cubicBezTo>
                    <a:pt x="537503" y="281021"/>
                    <a:pt x="541027" y="488571"/>
                    <a:pt x="544265" y="6961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A0488B6-F51B-4BD4-96E5-B3C5DDE22AD4}"/>
                </a:ext>
              </a:extLst>
            </p:cNvPr>
            <p:cNvSpPr/>
            <p:nvPr/>
          </p:nvSpPr>
          <p:spPr>
            <a:xfrm>
              <a:off x="7941909" y="4789226"/>
              <a:ext cx="262422" cy="1064591"/>
            </a:xfrm>
            <a:custGeom>
              <a:avLst/>
              <a:gdLst>
                <a:gd name="connsiteX0" fmla="*/ 244035 w 259561"/>
                <a:gd name="connsiteY0" fmla="*/ 1022445 h 1052984"/>
                <a:gd name="connsiteX1" fmla="*/ 14006 w 259561"/>
                <a:gd name="connsiteY1" fmla="*/ 1022159 h 1052984"/>
                <a:gd name="connsiteX2" fmla="*/ 99 w 259561"/>
                <a:gd name="connsiteY2" fmla="*/ 949197 h 1052984"/>
                <a:gd name="connsiteX3" fmla="*/ 5 w 259561"/>
                <a:gd name="connsiteY3" fmla="*/ 298163 h 1052984"/>
                <a:gd name="connsiteX4" fmla="*/ 63632 w 259561"/>
                <a:gd name="connsiteY4" fmla="*/ 199484 h 1052984"/>
                <a:gd name="connsiteX5" fmla="*/ 80872 w 259561"/>
                <a:gd name="connsiteY5" fmla="*/ 166052 h 1052984"/>
                <a:gd name="connsiteX6" fmla="*/ 80110 w 259561"/>
                <a:gd name="connsiteY6" fmla="*/ 42513 h 1052984"/>
                <a:gd name="connsiteX7" fmla="*/ 129068 w 259561"/>
                <a:gd name="connsiteY7" fmla="*/ 31 h 1052984"/>
                <a:gd name="connsiteX8" fmla="*/ 176883 w 259561"/>
                <a:gd name="connsiteY8" fmla="*/ 44703 h 1052984"/>
                <a:gd name="connsiteX9" fmla="*/ 175836 w 259561"/>
                <a:gd name="connsiteY9" fmla="*/ 163480 h 1052984"/>
                <a:gd name="connsiteX10" fmla="*/ 204887 w 259561"/>
                <a:gd name="connsiteY10" fmla="*/ 202247 h 1052984"/>
                <a:gd name="connsiteX11" fmla="*/ 259180 w 259561"/>
                <a:gd name="connsiteY11" fmla="*/ 275304 h 1052984"/>
                <a:gd name="connsiteX12" fmla="*/ 259561 w 259561"/>
                <a:gd name="connsiteY12" fmla="*/ 969105 h 1052984"/>
                <a:gd name="connsiteX13" fmla="*/ 244035 w 259561"/>
                <a:gd name="connsiteY13" fmla="*/ 1022445 h 105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9561" h="1052984">
                  <a:moveTo>
                    <a:pt x="244035" y="1022445"/>
                  </a:moveTo>
                  <a:cubicBezTo>
                    <a:pt x="167264" y="1063021"/>
                    <a:pt x="90587" y="1063402"/>
                    <a:pt x="14006" y="1022159"/>
                  </a:cubicBezTo>
                  <a:cubicBezTo>
                    <a:pt x="2576" y="999108"/>
                    <a:pt x="99" y="974724"/>
                    <a:pt x="99" y="949197"/>
                  </a:cubicBezTo>
                  <a:cubicBezTo>
                    <a:pt x="481" y="732218"/>
                    <a:pt x="766" y="515143"/>
                    <a:pt x="5" y="298163"/>
                  </a:cubicBezTo>
                  <a:cubicBezTo>
                    <a:pt x="-186" y="250253"/>
                    <a:pt x="5243" y="208724"/>
                    <a:pt x="63632" y="199484"/>
                  </a:cubicBezTo>
                  <a:cubicBezTo>
                    <a:pt x="83348" y="196341"/>
                    <a:pt x="80967" y="180339"/>
                    <a:pt x="80872" y="166052"/>
                  </a:cubicBezTo>
                  <a:cubicBezTo>
                    <a:pt x="80776" y="124904"/>
                    <a:pt x="83348" y="83470"/>
                    <a:pt x="80110" y="42513"/>
                  </a:cubicBezTo>
                  <a:cubicBezTo>
                    <a:pt x="76871" y="2127"/>
                    <a:pt x="98397" y="507"/>
                    <a:pt x="129068" y="31"/>
                  </a:cubicBezTo>
                  <a:cubicBezTo>
                    <a:pt x="162120" y="-541"/>
                    <a:pt x="179741" y="6508"/>
                    <a:pt x="176883" y="44703"/>
                  </a:cubicBezTo>
                  <a:cubicBezTo>
                    <a:pt x="173836" y="84042"/>
                    <a:pt x="177074" y="123856"/>
                    <a:pt x="175836" y="163480"/>
                  </a:cubicBezTo>
                  <a:cubicBezTo>
                    <a:pt x="175169" y="185483"/>
                    <a:pt x="179741" y="197389"/>
                    <a:pt x="204887" y="202247"/>
                  </a:cubicBezTo>
                  <a:cubicBezTo>
                    <a:pt x="242606" y="209486"/>
                    <a:pt x="259180" y="238251"/>
                    <a:pt x="259180" y="275304"/>
                  </a:cubicBezTo>
                  <a:cubicBezTo>
                    <a:pt x="259561" y="506571"/>
                    <a:pt x="259275" y="737837"/>
                    <a:pt x="259561" y="969105"/>
                  </a:cubicBezTo>
                  <a:cubicBezTo>
                    <a:pt x="259656" y="988726"/>
                    <a:pt x="249464" y="1004728"/>
                    <a:pt x="244035" y="102244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5411694-0B98-4A42-B6E2-2E78BFBA1962}"/>
                </a:ext>
              </a:extLst>
            </p:cNvPr>
            <p:cNvSpPr/>
            <p:nvPr/>
          </p:nvSpPr>
          <p:spPr>
            <a:xfrm>
              <a:off x="1997417" y="4789300"/>
              <a:ext cx="262708" cy="1033062"/>
            </a:xfrm>
            <a:custGeom>
              <a:avLst/>
              <a:gdLst>
                <a:gd name="connsiteX0" fmla="*/ 247175 w 259843"/>
                <a:gd name="connsiteY0" fmla="*/ 1021323 h 1021799"/>
                <a:gd name="connsiteX1" fmla="*/ 17432 w 259843"/>
                <a:gd name="connsiteY1" fmla="*/ 1021799 h 1021799"/>
                <a:gd name="connsiteX2" fmla="*/ 1 w 259843"/>
                <a:gd name="connsiteY2" fmla="*/ 949981 h 1021799"/>
                <a:gd name="connsiteX3" fmla="*/ 96 w 259843"/>
                <a:gd name="connsiteY3" fmla="*/ 294185 h 1021799"/>
                <a:gd name="connsiteX4" fmla="*/ 64485 w 259843"/>
                <a:gd name="connsiteY4" fmla="*/ 199792 h 1021799"/>
                <a:gd name="connsiteX5" fmla="*/ 84202 w 259843"/>
                <a:gd name="connsiteY5" fmla="*/ 162930 h 1021799"/>
                <a:gd name="connsiteX6" fmla="*/ 83535 w 259843"/>
                <a:gd name="connsiteY6" fmla="*/ 34628 h 1021799"/>
                <a:gd name="connsiteX7" fmla="*/ 124683 w 259843"/>
                <a:gd name="connsiteY7" fmla="*/ 624 h 1021799"/>
                <a:gd name="connsiteX8" fmla="*/ 179071 w 259843"/>
                <a:gd name="connsiteY8" fmla="*/ 32628 h 1021799"/>
                <a:gd name="connsiteX9" fmla="*/ 178785 w 259843"/>
                <a:gd name="connsiteY9" fmla="*/ 165692 h 1021799"/>
                <a:gd name="connsiteX10" fmla="*/ 205455 w 259843"/>
                <a:gd name="connsiteY10" fmla="*/ 201602 h 1021799"/>
                <a:gd name="connsiteX11" fmla="*/ 259843 w 259843"/>
                <a:gd name="connsiteY11" fmla="*/ 273420 h 1021799"/>
                <a:gd name="connsiteX12" fmla="*/ 259748 w 259843"/>
                <a:gd name="connsiteY12" fmla="*/ 971984 h 1021799"/>
                <a:gd name="connsiteX13" fmla="*/ 247175 w 259843"/>
                <a:gd name="connsiteY13" fmla="*/ 1021323 h 102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9843" h="1021799">
                  <a:moveTo>
                    <a:pt x="247175" y="1021323"/>
                  </a:moveTo>
                  <a:cubicBezTo>
                    <a:pt x="170594" y="1021514"/>
                    <a:pt x="94013" y="1021609"/>
                    <a:pt x="17432" y="1021799"/>
                  </a:cubicBezTo>
                  <a:cubicBezTo>
                    <a:pt x="5526" y="999320"/>
                    <a:pt x="-94" y="976175"/>
                    <a:pt x="1" y="949981"/>
                  </a:cubicBezTo>
                  <a:cubicBezTo>
                    <a:pt x="954" y="731382"/>
                    <a:pt x="1049" y="512783"/>
                    <a:pt x="96" y="294185"/>
                  </a:cubicBezTo>
                  <a:cubicBezTo>
                    <a:pt x="-94" y="246369"/>
                    <a:pt x="11622" y="209888"/>
                    <a:pt x="64485" y="199792"/>
                  </a:cubicBezTo>
                  <a:cubicBezTo>
                    <a:pt x="86202" y="195696"/>
                    <a:pt x="84297" y="179027"/>
                    <a:pt x="84202" y="162930"/>
                  </a:cubicBezTo>
                  <a:cubicBezTo>
                    <a:pt x="84012" y="120163"/>
                    <a:pt x="86012" y="77300"/>
                    <a:pt x="83535" y="34628"/>
                  </a:cubicBezTo>
                  <a:cubicBezTo>
                    <a:pt x="81630" y="1291"/>
                    <a:pt x="99823" y="-1757"/>
                    <a:pt x="124683" y="624"/>
                  </a:cubicBezTo>
                  <a:cubicBezTo>
                    <a:pt x="147734" y="2815"/>
                    <a:pt x="179357" y="-9949"/>
                    <a:pt x="179071" y="32628"/>
                  </a:cubicBezTo>
                  <a:cubicBezTo>
                    <a:pt x="178690" y="77015"/>
                    <a:pt x="179738" y="121306"/>
                    <a:pt x="178785" y="165692"/>
                  </a:cubicBezTo>
                  <a:cubicBezTo>
                    <a:pt x="178309" y="185790"/>
                    <a:pt x="182405" y="197220"/>
                    <a:pt x="205455" y="201602"/>
                  </a:cubicBezTo>
                  <a:cubicBezTo>
                    <a:pt x="243365" y="208745"/>
                    <a:pt x="259938" y="234939"/>
                    <a:pt x="259843" y="273420"/>
                  </a:cubicBezTo>
                  <a:cubicBezTo>
                    <a:pt x="259557" y="506306"/>
                    <a:pt x="259653" y="739097"/>
                    <a:pt x="259748" y="971984"/>
                  </a:cubicBezTo>
                  <a:cubicBezTo>
                    <a:pt x="259748" y="989510"/>
                    <a:pt x="255366" y="1005893"/>
                    <a:pt x="247175" y="102132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B900AB-42AA-4582-A273-52C32912039F}"/>
                </a:ext>
              </a:extLst>
            </p:cNvPr>
            <p:cNvSpPr/>
            <p:nvPr/>
          </p:nvSpPr>
          <p:spPr>
            <a:xfrm>
              <a:off x="4941493" y="4789699"/>
              <a:ext cx="261558" cy="1032951"/>
            </a:xfrm>
            <a:custGeom>
              <a:avLst/>
              <a:gdLst>
                <a:gd name="connsiteX0" fmla="*/ 241464 w 258706"/>
                <a:gd name="connsiteY0" fmla="*/ 1021690 h 1021689"/>
                <a:gd name="connsiteX1" fmla="*/ 11340 w 258706"/>
                <a:gd name="connsiteY1" fmla="*/ 1021118 h 1021689"/>
                <a:gd name="connsiteX2" fmla="*/ 481 w 258706"/>
                <a:gd name="connsiteY2" fmla="*/ 961682 h 1021689"/>
                <a:gd name="connsiteX3" fmla="*/ 5 w 258706"/>
                <a:gd name="connsiteY3" fmla="*/ 280930 h 1021689"/>
                <a:gd name="connsiteX4" fmla="*/ 55345 w 258706"/>
                <a:gd name="connsiteY4" fmla="*/ 200825 h 1021689"/>
                <a:gd name="connsiteX5" fmla="*/ 77920 w 258706"/>
                <a:gd name="connsiteY5" fmla="*/ 166440 h 1021689"/>
                <a:gd name="connsiteX6" fmla="*/ 77443 w 258706"/>
                <a:gd name="connsiteY6" fmla="*/ 33185 h 1021689"/>
                <a:gd name="connsiteX7" fmla="*/ 126306 w 258706"/>
                <a:gd name="connsiteY7" fmla="*/ 324 h 1021689"/>
                <a:gd name="connsiteX8" fmla="*/ 173455 w 258706"/>
                <a:gd name="connsiteY8" fmla="*/ 34233 h 1021689"/>
                <a:gd name="connsiteX9" fmla="*/ 173170 w 258706"/>
                <a:gd name="connsiteY9" fmla="*/ 115100 h 1021689"/>
                <a:gd name="connsiteX10" fmla="*/ 223462 w 258706"/>
                <a:gd name="connsiteY10" fmla="*/ 211684 h 1021689"/>
                <a:gd name="connsiteX11" fmla="*/ 258323 w 258706"/>
                <a:gd name="connsiteY11" fmla="*/ 273596 h 1021689"/>
                <a:gd name="connsiteX12" fmla="*/ 258704 w 258706"/>
                <a:gd name="connsiteY12" fmla="*/ 968635 h 1021689"/>
                <a:gd name="connsiteX13" fmla="*/ 241464 w 258706"/>
                <a:gd name="connsiteY13" fmla="*/ 1021690 h 102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706" h="1021689">
                  <a:moveTo>
                    <a:pt x="241464" y="1021690"/>
                  </a:moveTo>
                  <a:cubicBezTo>
                    <a:pt x="164788" y="1021499"/>
                    <a:pt x="88016" y="1021309"/>
                    <a:pt x="11340" y="1021118"/>
                  </a:cubicBezTo>
                  <a:cubicBezTo>
                    <a:pt x="1053" y="1002544"/>
                    <a:pt x="481" y="982351"/>
                    <a:pt x="481" y="961682"/>
                  </a:cubicBezTo>
                  <a:cubicBezTo>
                    <a:pt x="672" y="734797"/>
                    <a:pt x="1338" y="507911"/>
                    <a:pt x="5" y="280930"/>
                  </a:cubicBezTo>
                  <a:cubicBezTo>
                    <a:pt x="-281" y="238639"/>
                    <a:pt x="12006" y="209207"/>
                    <a:pt x="55345" y="200825"/>
                  </a:cubicBezTo>
                  <a:cubicBezTo>
                    <a:pt x="77253" y="196634"/>
                    <a:pt x="78015" y="183490"/>
                    <a:pt x="77920" y="166440"/>
                  </a:cubicBezTo>
                  <a:cubicBezTo>
                    <a:pt x="77443" y="122053"/>
                    <a:pt x="78777" y="77571"/>
                    <a:pt x="77443" y="33185"/>
                  </a:cubicBezTo>
                  <a:cubicBezTo>
                    <a:pt x="76300" y="-5582"/>
                    <a:pt x="103161" y="800"/>
                    <a:pt x="126306" y="324"/>
                  </a:cubicBezTo>
                  <a:cubicBezTo>
                    <a:pt x="150214" y="-57"/>
                    <a:pt x="176122" y="-4343"/>
                    <a:pt x="173455" y="34233"/>
                  </a:cubicBezTo>
                  <a:cubicBezTo>
                    <a:pt x="171550" y="61093"/>
                    <a:pt x="172693" y="88144"/>
                    <a:pt x="173170" y="115100"/>
                  </a:cubicBezTo>
                  <a:cubicBezTo>
                    <a:pt x="173931" y="155105"/>
                    <a:pt x="159549" y="200349"/>
                    <a:pt x="223462" y="211684"/>
                  </a:cubicBezTo>
                  <a:cubicBezTo>
                    <a:pt x="247369" y="215970"/>
                    <a:pt x="258323" y="245593"/>
                    <a:pt x="258323" y="273596"/>
                  </a:cubicBezTo>
                  <a:cubicBezTo>
                    <a:pt x="258037" y="505244"/>
                    <a:pt x="257847" y="736892"/>
                    <a:pt x="258704" y="968635"/>
                  </a:cubicBezTo>
                  <a:cubicBezTo>
                    <a:pt x="258895" y="989495"/>
                    <a:pt x="246988" y="1003973"/>
                    <a:pt x="241464" y="10216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4000C33-7BE5-4757-81AE-F0F612A3F7DB}"/>
                </a:ext>
              </a:extLst>
            </p:cNvPr>
            <p:cNvSpPr/>
            <p:nvPr/>
          </p:nvSpPr>
          <p:spPr>
            <a:xfrm>
              <a:off x="2913806" y="4789594"/>
              <a:ext cx="262516" cy="1032479"/>
            </a:xfrm>
            <a:custGeom>
              <a:avLst/>
              <a:gdLst>
                <a:gd name="connsiteX0" fmla="*/ 245461 w 259653"/>
                <a:gd name="connsiteY0" fmla="*/ 1021033 h 1021223"/>
                <a:gd name="connsiteX1" fmla="*/ 16194 w 259653"/>
                <a:gd name="connsiteY1" fmla="*/ 1021223 h 1021223"/>
                <a:gd name="connsiteX2" fmla="*/ 2 w 259653"/>
                <a:gd name="connsiteY2" fmla="*/ 948738 h 1021223"/>
                <a:gd name="connsiteX3" fmla="*/ 97 w 259653"/>
                <a:gd name="connsiteY3" fmla="*/ 291894 h 1021223"/>
                <a:gd name="connsiteX4" fmla="*/ 61533 w 259653"/>
                <a:gd name="connsiteY4" fmla="*/ 200168 h 1021223"/>
                <a:gd name="connsiteX5" fmla="*/ 83060 w 259653"/>
                <a:gd name="connsiteY5" fmla="*/ 164640 h 1021223"/>
                <a:gd name="connsiteX6" fmla="*/ 82488 w 259653"/>
                <a:gd name="connsiteY6" fmla="*/ 31385 h 1021223"/>
                <a:gd name="connsiteX7" fmla="*/ 127160 w 259653"/>
                <a:gd name="connsiteY7" fmla="*/ 524 h 1021223"/>
                <a:gd name="connsiteX8" fmla="*/ 178119 w 259653"/>
                <a:gd name="connsiteY8" fmla="*/ 31099 h 1021223"/>
                <a:gd name="connsiteX9" fmla="*/ 177738 w 259653"/>
                <a:gd name="connsiteY9" fmla="*/ 159592 h 1021223"/>
                <a:gd name="connsiteX10" fmla="*/ 208028 w 259653"/>
                <a:gd name="connsiteY10" fmla="*/ 202073 h 1021223"/>
                <a:gd name="connsiteX11" fmla="*/ 259653 w 259653"/>
                <a:gd name="connsiteY11" fmla="*/ 281512 h 1021223"/>
                <a:gd name="connsiteX12" fmla="*/ 259558 w 259653"/>
                <a:gd name="connsiteY12" fmla="*/ 962168 h 1021223"/>
                <a:gd name="connsiteX13" fmla="*/ 245461 w 259653"/>
                <a:gd name="connsiteY13" fmla="*/ 1021033 h 102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9653" h="1021223">
                  <a:moveTo>
                    <a:pt x="245461" y="1021033"/>
                  </a:moveTo>
                  <a:cubicBezTo>
                    <a:pt x="169070" y="1021128"/>
                    <a:pt x="92585" y="1021223"/>
                    <a:pt x="16194" y="1021223"/>
                  </a:cubicBezTo>
                  <a:cubicBezTo>
                    <a:pt x="4002" y="998554"/>
                    <a:pt x="-94" y="974551"/>
                    <a:pt x="2" y="948738"/>
                  </a:cubicBezTo>
                  <a:cubicBezTo>
                    <a:pt x="573" y="729758"/>
                    <a:pt x="573" y="510778"/>
                    <a:pt x="97" y="291894"/>
                  </a:cubicBezTo>
                  <a:cubicBezTo>
                    <a:pt x="2" y="246650"/>
                    <a:pt x="9527" y="209312"/>
                    <a:pt x="61533" y="200168"/>
                  </a:cubicBezTo>
                  <a:cubicBezTo>
                    <a:pt x="83345" y="196358"/>
                    <a:pt x="83155" y="181404"/>
                    <a:pt x="83060" y="164640"/>
                  </a:cubicBezTo>
                  <a:cubicBezTo>
                    <a:pt x="82679" y="120253"/>
                    <a:pt x="84203" y="75772"/>
                    <a:pt x="82488" y="31385"/>
                  </a:cubicBezTo>
                  <a:cubicBezTo>
                    <a:pt x="81059" y="-4905"/>
                    <a:pt x="105443" y="-47"/>
                    <a:pt x="127160" y="524"/>
                  </a:cubicBezTo>
                  <a:cubicBezTo>
                    <a:pt x="149354" y="1191"/>
                    <a:pt x="178310" y="-8048"/>
                    <a:pt x="178119" y="31099"/>
                  </a:cubicBezTo>
                  <a:cubicBezTo>
                    <a:pt x="177834" y="73962"/>
                    <a:pt x="178786" y="116824"/>
                    <a:pt x="177738" y="159592"/>
                  </a:cubicBezTo>
                  <a:cubicBezTo>
                    <a:pt x="177167" y="182452"/>
                    <a:pt x="179358" y="196549"/>
                    <a:pt x="208028" y="202073"/>
                  </a:cubicBezTo>
                  <a:cubicBezTo>
                    <a:pt x="248509" y="209884"/>
                    <a:pt x="259653" y="242745"/>
                    <a:pt x="259653" y="281512"/>
                  </a:cubicBezTo>
                  <a:cubicBezTo>
                    <a:pt x="259177" y="508397"/>
                    <a:pt x="259463" y="735283"/>
                    <a:pt x="259558" y="962168"/>
                  </a:cubicBezTo>
                  <a:cubicBezTo>
                    <a:pt x="259558" y="983218"/>
                    <a:pt x="255272" y="1002745"/>
                    <a:pt x="245461" y="102103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8C5689D-4F3D-454A-9AE6-CD96EE8B3096}"/>
                </a:ext>
              </a:extLst>
            </p:cNvPr>
            <p:cNvSpPr/>
            <p:nvPr/>
          </p:nvSpPr>
          <p:spPr>
            <a:xfrm>
              <a:off x="3783773" y="5119244"/>
              <a:ext cx="550264" cy="703792"/>
            </a:xfrm>
            <a:custGeom>
              <a:avLst/>
              <a:gdLst>
                <a:gd name="connsiteX0" fmla="*/ 544265 w 544265"/>
                <a:gd name="connsiteY0" fmla="*/ 696121 h 696120"/>
                <a:gd name="connsiteX1" fmla="*/ 293 w 544265"/>
                <a:gd name="connsiteY1" fmla="*/ 695740 h 696120"/>
                <a:gd name="connsiteX2" fmla="*/ 7 w 544265"/>
                <a:gd name="connsiteY2" fmla="*/ 44420 h 696120"/>
                <a:gd name="connsiteX3" fmla="*/ 44298 w 544265"/>
                <a:gd name="connsiteY3" fmla="*/ 129 h 696120"/>
                <a:gd name="connsiteX4" fmla="*/ 115355 w 544265"/>
                <a:gd name="connsiteY4" fmla="*/ 69852 h 696120"/>
                <a:gd name="connsiteX5" fmla="*/ 115069 w 544265"/>
                <a:gd name="connsiteY5" fmla="*/ 236253 h 696120"/>
                <a:gd name="connsiteX6" fmla="*/ 144787 w 544265"/>
                <a:gd name="connsiteY6" fmla="*/ 270353 h 696120"/>
                <a:gd name="connsiteX7" fmla="*/ 391961 w 544265"/>
                <a:gd name="connsiteY7" fmla="*/ 270162 h 696120"/>
                <a:gd name="connsiteX8" fmla="*/ 420631 w 544265"/>
                <a:gd name="connsiteY8" fmla="*/ 239873 h 696120"/>
                <a:gd name="connsiteX9" fmla="*/ 419488 w 544265"/>
                <a:gd name="connsiteY9" fmla="*/ 40229 h 696120"/>
                <a:gd name="connsiteX10" fmla="*/ 458255 w 544265"/>
                <a:gd name="connsiteY10" fmla="*/ 224 h 696120"/>
                <a:gd name="connsiteX11" fmla="*/ 534550 w 544265"/>
                <a:gd name="connsiteY11" fmla="*/ 73566 h 696120"/>
                <a:gd name="connsiteX12" fmla="*/ 544265 w 544265"/>
                <a:gd name="connsiteY12" fmla="*/ 696121 h 6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4265" h="696120">
                  <a:moveTo>
                    <a:pt x="544265" y="696121"/>
                  </a:moveTo>
                  <a:cubicBezTo>
                    <a:pt x="362909" y="696025"/>
                    <a:pt x="181649" y="695835"/>
                    <a:pt x="293" y="695740"/>
                  </a:cubicBezTo>
                  <a:cubicBezTo>
                    <a:pt x="483" y="478665"/>
                    <a:pt x="1626" y="261495"/>
                    <a:pt x="7" y="44420"/>
                  </a:cubicBezTo>
                  <a:cubicBezTo>
                    <a:pt x="-279" y="8892"/>
                    <a:pt x="8389" y="-1300"/>
                    <a:pt x="44298" y="129"/>
                  </a:cubicBezTo>
                  <a:cubicBezTo>
                    <a:pt x="115355" y="2891"/>
                    <a:pt x="115355" y="700"/>
                    <a:pt x="115355" y="69852"/>
                  </a:cubicBezTo>
                  <a:cubicBezTo>
                    <a:pt x="115355" y="125287"/>
                    <a:pt x="115926" y="180818"/>
                    <a:pt x="115069" y="236253"/>
                  </a:cubicBezTo>
                  <a:cubicBezTo>
                    <a:pt x="114688" y="257970"/>
                    <a:pt x="116688" y="271020"/>
                    <a:pt x="144787" y="270353"/>
                  </a:cubicBezTo>
                  <a:cubicBezTo>
                    <a:pt x="227178" y="268448"/>
                    <a:pt x="309569" y="268829"/>
                    <a:pt x="391961" y="270162"/>
                  </a:cubicBezTo>
                  <a:cubicBezTo>
                    <a:pt x="415773" y="270544"/>
                    <a:pt x="421012" y="261590"/>
                    <a:pt x="420631" y="239873"/>
                  </a:cubicBezTo>
                  <a:cubicBezTo>
                    <a:pt x="419488" y="173293"/>
                    <a:pt x="421679" y="106714"/>
                    <a:pt x="419488" y="40229"/>
                  </a:cubicBezTo>
                  <a:cubicBezTo>
                    <a:pt x="418535" y="10035"/>
                    <a:pt x="425965" y="-443"/>
                    <a:pt x="458255" y="224"/>
                  </a:cubicBezTo>
                  <a:cubicBezTo>
                    <a:pt x="534264" y="1748"/>
                    <a:pt x="533597" y="-62"/>
                    <a:pt x="534550" y="73566"/>
                  </a:cubicBezTo>
                  <a:cubicBezTo>
                    <a:pt x="537598" y="281021"/>
                    <a:pt x="541027" y="488571"/>
                    <a:pt x="544265" y="6961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4D4E21B-D072-4314-B1B1-E5CAE97A4CDA}"/>
                </a:ext>
              </a:extLst>
            </p:cNvPr>
            <p:cNvSpPr/>
            <p:nvPr/>
          </p:nvSpPr>
          <p:spPr>
            <a:xfrm>
              <a:off x="5862888" y="5119244"/>
              <a:ext cx="550264" cy="703792"/>
            </a:xfrm>
            <a:custGeom>
              <a:avLst/>
              <a:gdLst>
                <a:gd name="connsiteX0" fmla="*/ 544265 w 544265"/>
                <a:gd name="connsiteY0" fmla="*/ 696121 h 696120"/>
                <a:gd name="connsiteX1" fmla="*/ 292 w 544265"/>
                <a:gd name="connsiteY1" fmla="*/ 695740 h 696120"/>
                <a:gd name="connsiteX2" fmla="*/ 7 w 544265"/>
                <a:gd name="connsiteY2" fmla="*/ 44420 h 696120"/>
                <a:gd name="connsiteX3" fmla="*/ 44298 w 544265"/>
                <a:gd name="connsiteY3" fmla="*/ 129 h 696120"/>
                <a:gd name="connsiteX4" fmla="*/ 115354 w 544265"/>
                <a:gd name="connsiteY4" fmla="*/ 69852 h 696120"/>
                <a:gd name="connsiteX5" fmla="*/ 115068 w 544265"/>
                <a:gd name="connsiteY5" fmla="*/ 236253 h 696120"/>
                <a:gd name="connsiteX6" fmla="*/ 144787 w 544265"/>
                <a:gd name="connsiteY6" fmla="*/ 270353 h 696120"/>
                <a:gd name="connsiteX7" fmla="*/ 391960 w 544265"/>
                <a:gd name="connsiteY7" fmla="*/ 270162 h 696120"/>
                <a:gd name="connsiteX8" fmla="*/ 420631 w 544265"/>
                <a:gd name="connsiteY8" fmla="*/ 239873 h 696120"/>
                <a:gd name="connsiteX9" fmla="*/ 419488 w 544265"/>
                <a:gd name="connsiteY9" fmla="*/ 40229 h 696120"/>
                <a:gd name="connsiteX10" fmla="*/ 458254 w 544265"/>
                <a:gd name="connsiteY10" fmla="*/ 224 h 696120"/>
                <a:gd name="connsiteX11" fmla="*/ 534550 w 544265"/>
                <a:gd name="connsiteY11" fmla="*/ 73566 h 696120"/>
                <a:gd name="connsiteX12" fmla="*/ 544265 w 544265"/>
                <a:gd name="connsiteY12" fmla="*/ 696121 h 6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4265" h="696120">
                  <a:moveTo>
                    <a:pt x="544265" y="696121"/>
                  </a:moveTo>
                  <a:cubicBezTo>
                    <a:pt x="362909" y="696025"/>
                    <a:pt x="181649" y="695835"/>
                    <a:pt x="292" y="695740"/>
                  </a:cubicBezTo>
                  <a:cubicBezTo>
                    <a:pt x="483" y="478665"/>
                    <a:pt x="1626" y="261495"/>
                    <a:pt x="7" y="44420"/>
                  </a:cubicBezTo>
                  <a:cubicBezTo>
                    <a:pt x="-279" y="8892"/>
                    <a:pt x="8389" y="-1300"/>
                    <a:pt x="44298" y="129"/>
                  </a:cubicBezTo>
                  <a:cubicBezTo>
                    <a:pt x="115354" y="2891"/>
                    <a:pt x="115354" y="700"/>
                    <a:pt x="115354" y="69852"/>
                  </a:cubicBezTo>
                  <a:cubicBezTo>
                    <a:pt x="115354" y="125287"/>
                    <a:pt x="115926" y="180818"/>
                    <a:pt x="115068" y="236253"/>
                  </a:cubicBezTo>
                  <a:cubicBezTo>
                    <a:pt x="114688" y="257970"/>
                    <a:pt x="116688" y="271020"/>
                    <a:pt x="144787" y="270353"/>
                  </a:cubicBezTo>
                  <a:cubicBezTo>
                    <a:pt x="227178" y="268448"/>
                    <a:pt x="309569" y="268829"/>
                    <a:pt x="391960" y="270162"/>
                  </a:cubicBezTo>
                  <a:cubicBezTo>
                    <a:pt x="415773" y="270544"/>
                    <a:pt x="421012" y="261590"/>
                    <a:pt x="420631" y="239873"/>
                  </a:cubicBezTo>
                  <a:cubicBezTo>
                    <a:pt x="419488" y="173293"/>
                    <a:pt x="421678" y="106714"/>
                    <a:pt x="419488" y="40229"/>
                  </a:cubicBezTo>
                  <a:cubicBezTo>
                    <a:pt x="418535" y="10035"/>
                    <a:pt x="425965" y="-443"/>
                    <a:pt x="458254" y="224"/>
                  </a:cubicBezTo>
                  <a:cubicBezTo>
                    <a:pt x="534264" y="1748"/>
                    <a:pt x="533597" y="-62"/>
                    <a:pt x="534550" y="73566"/>
                  </a:cubicBezTo>
                  <a:cubicBezTo>
                    <a:pt x="537598" y="281021"/>
                    <a:pt x="541027" y="488571"/>
                    <a:pt x="544265" y="6961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E14B798-AB86-4F4B-99B2-0D269F218EC5}"/>
                </a:ext>
              </a:extLst>
            </p:cNvPr>
            <p:cNvSpPr/>
            <p:nvPr/>
          </p:nvSpPr>
          <p:spPr>
            <a:xfrm>
              <a:off x="6902446" y="5119244"/>
              <a:ext cx="550263" cy="703792"/>
            </a:xfrm>
            <a:custGeom>
              <a:avLst/>
              <a:gdLst>
                <a:gd name="connsiteX0" fmla="*/ 544265 w 544264"/>
                <a:gd name="connsiteY0" fmla="*/ 696121 h 696120"/>
                <a:gd name="connsiteX1" fmla="*/ 292 w 544264"/>
                <a:gd name="connsiteY1" fmla="*/ 695740 h 696120"/>
                <a:gd name="connsiteX2" fmla="*/ 7 w 544264"/>
                <a:gd name="connsiteY2" fmla="*/ 44420 h 696120"/>
                <a:gd name="connsiteX3" fmla="*/ 44298 w 544264"/>
                <a:gd name="connsiteY3" fmla="*/ 129 h 696120"/>
                <a:gd name="connsiteX4" fmla="*/ 115354 w 544264"/>
                <a:gd name="connsiteY4" fmla="*/ 69852 h 696120"/>
                <a:gd name="connsiteX5" fmla="*/ 115068 w 544264"/>
                <a:gd name="connsiteY5" fmla="*/ 236253 h 696120"/>
                <a:gd name="connsiteX6" fmla="*/ 144786 w 544264"/>
                <a:gd name="connsiteY6" fmla="*/ 270353 h 696120"/>
                <a:gd name="connsiteX7" fmla="*/ 391960 w 544264"/>
                <a:gd name="connsiteY7" fmla="*/ 270162 h 696120"/>
                <a:gd name="connsiteX8" fmla="*/ 420631 w 544264"/>
                <a:gd name="connsiteY8" fmla="*/ 239873 h 696120"/>
                <a:gd name="connsiteX9" fmla="*/ 419488 w 544264"/>
                <a:gd name="connsiteY9" fmla="*/ 40229 h 696120"/>
                <a:gd name="connsiteX10" fmla="*/ 458254 w 544264"/>
                <a:gd name="connsiteY10" fmla="*/ 224 h 696120"/>
                <a:gd name="connsiteX11" fmla="*/ 534550 w 544264"/>
                <a:gd name="connsiteY11" fmla="*/ 73566 h 696120"/>
                <a:gd name="connsiteX12" fmla="*/ 544265 w 544264"/>
                <a:gd name="connsiteY12" fmla="*/ 696121 h 6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4264" h="696120">
                  <a:moveTo>
                    <a:pt x="544265" y="696121"/>
                  </a:moveTo>
                  <a:cubicBezTo>
                    <a:pt x="362909" y="696025"/>
                    <a:pt x="181648" y="695835"/>
                    <a:pt x="292" y="695740"/>
                  </a:cubicBezTo>
                  <a:cubicBezTo>
                    <a:pt x="483" y="478665"/>
                    <a:pt x="1626" y="261495"/>
                    <a:pt x="7" y="44420"/>
                  </a:cubicBezTo>
                  <a:cubicBezTo>
                    <a:pt x="-279" y="8892"/>
                    <a:pt x="8388" y="-1300"/>
                    <a:pt x="44298" y="129"/>
                  </a:cubicBezTo>
                  <a:cubicBezTo>
                    <a:pt x="115354" y="2891"/>
                    <a:pt x="115354" y="700"/>
                    <a:pt x="115354" y="69852"/>
                  </a:cubicBezTo>
                  <a:cubicBezTo>
                    <a:pt x="115354" y="125287"/>
                    <a:pt x="115926" y="180818"/>
                    <a:pt x="115068" y="236253"/>
                  </a:cubicBezTo>
                  <a:cubicBezTo>
                    <a:pt x="114688" y="257970"/>
                    <a:pt x="116688" y="271020"/>
                    <a:pt x="144786" y="270353"/>
                  </a:cubicBezTo>
                  <a:cubicBezTo>
                    <a:pt x="227178" y="268448"/>
                    <a:pt x="309569" y="268829"/>
                    <a:pt x="391960" y="270162"/>
                  </a:cubicBezTo>
                  <a:cubicBezTo>
                    <a:pt x="415773" y="270544"/>
                    <a:pt x="421011" y="261590"/>
                    <a:pt x="420631" y="239873"/>
                  </a:cubicBezTo>
                  <a:cubicBezTo>
                    <a:pt x="419488" y="173293"/>
                    <a:pt x="421678" y="106714"/>
                    <a:pt x="419488" y="40229"/>
                  </a:cubicBezTo>
                  <a:cubicBezTo>
                    <a:pt x="418535" y="10035"/>
                    <a:pt x="425965" y="-443"/>
                    <a:pt x="458254" y="224"/>
                  </a:cubicBezTo>
                  <a:cubicBezTo>
                    <a:pt x="534264" y="1748"/>
                    <a:pt x="533597" y="-62"/>
                    <a:pt x="534550" y="73566"/>
                  </a:cubicBezTo>
                  <a:cubicBezTo>
                    <a:pt x="537502" y="281021"/>
                    <a:pt x="541027" y="488571"/>
                    <a:pt x="544265" y="6961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CA6F38-14FC-4E11-A3AD-AC63B4EA6F97}"/>
                </a:ext>
              </a:extLst>
            </p:cNvPr>
            <p:cNvSpPr/>
            <p:nvPr/>
          </p:nvSpPr>
          <p:spPr>
            <a:xfrm>
              <a:off x="8574212" y="5119244"/>
              <a:ext cx="550264" cy="703792"/>
            </a:xfrm>
            <a:custGeom>
              <a:avLst/>
              <a:gdLst>
                <a:gd name="connsiteX0" fmla="*/ 544265 w 544265"/>
                <a:gd name="connsiteY0" fmla="*/ 696120 h 696120"/>
                <a:gd name="connsiteX1" fmla="*/ 292 w 544265"/>
                <a:gd name="connsiteY1" fmla="*/ 695739 h 696120"/>
                <a:gd name="connsiteX2" fmla="*/ 7 w 544265"/>
                <a:gd name="connsiteY2" fmla="*/ 44420 h 696120"/>
                <a:gd name="connsiteX3" fmla="*/ 44298 w 544265"/>
                <a:gd name="connsiteY3" fmla="*/ 129 h 696120"/>
                <a:gd name="connsiteX4" fmla="*/ 115354 w 544265"/>
                <a:gd name="connsiteY4" fmla="*/ 69852 h 696120"/>
                <a:gd name="connsiteX5" fmla="*/ 115069 w 544265"/>
                <a:gd name="connsiteY5" fmla="*/ 236253 h 696120"/>
                <a:gd name="connsiteX6" fmla="*/ 144787 w 544265"/>
                <a:gd name="connsiteY6" fmla="*/ 270353 h 696120"/>
                <a:gd name="connsiteX7" fmla="*/ 391961 w 544265"/>
                <a:gd name="connsiteY7" fmla="*/ 270163 h 696120"/>
                <a:gd name="connsiteX8" fmla="*/ 420631 w 544265"/>
                <a:gd name="connsiteY8" fmla="*/ 239873 h 696120"/>
                <a:gd name="connsiteX9" fmla="*/ 419488 w 544265"/>
                <a:gd name="connsiteY9" fmla="*/ 40229 h 696120"/>
                <a:gd name="connsiteX10" fmla="*/ 458254 w 544265"/>
                <a:gd name="connsiteY10" fmla="*/ 224 h 696120"/>
                <a:gd name="connsiteX11" fmla="*/ 534550 w 544265"/>
                <a:gd name="connsiteY11" fmla="*/ 73566 h 696120"/>
                <a:gd name="connsiteX12" fmla="*/ 544265 w 544265"/>
                <a:gd name="connsiteY12" fmla="*/ 696120 h 6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4265" h="696120">
                  <a:moveTo>
                    <a:pt x="544265" y="696120"/>
                  </a:moveTo>
                  <a:cubicBezTo>
                    <a:pt x="362909" y="696025"/>
                    <a:pt x="181649" y="695835"/>
                    <a:pt x="292" y="695739"/>
                  </a:cubicBezTo>
                  <a:cubicBezTo>
                    <a:pt x="483" y="478665"/>
                    <a:pt x="1626" y="261495"/>
                    <a:pt x="7" y="44420"/>
                  </a:cubicBezTo>
                  <a:cubicBezTo>
                    <a:pt x="-279" y="8892"/>
                    <a:pt x="8389" y="-1300"/>
                    <a:pt x="44298" y="129"/>
                  </a:cubicBezTo>
                  <a:cubicBezTo>
                    <a:pt x="115354" y="2891"/>
                    <a:pt x="115354" y="700"/>
                    <a:pt x="115354" y="69852"/>
                  </a:cubicBezTo>
                  <a:cubicBezTo>
                    <a:pt x="115354" y="125287"/>
                    <a:pt x="115926" y="180818"/>
                    <a:pt x="115069" y="236253"/>
                  </a:cubicBezTo>
                  <a:cubicBezTo>
                    <a:pt x="114688" y="257970"/>
                    <a:pt x="116688" y="271020"/>
                    <a:pt x="144787" y="270353"/>
                  </a:cubicBezTo>
                  <a:cubicBezTo>
                    <a:pt x="227178" y="268448"/>
                    <a:pt x="309569" y="268829"/>
                    <a:pt x="391961" y="270163"/>
                  </a:cubicBezTo>
                  <a:cubicBezTo>
                    <a:pt x="415773" y="270543"/>
                    <a:pt x="421012" y="261590"/>
                    <a:pt x="420631" y="239873"/>
                  </a:cubicBezTo>
                  <a:cubicBezTo>
                    <a:pt x="419488" y="173293"/>
                    <a:pt x="421679" y="106714"/>
                    <a:pt x="419488" y="40229"/>
                  </a:cubicBezTo>
                  <a:cubicBezTo>
                    <a:pt x="418535" y="10035"/>
                    <a:pt x="425965" y="-443"/>
                    <a:pt x="458254" y="224"/>
                  </a:cubicBezTo>
                  <a:cubicBezTo>
                    <a:pt x="534264" y="1748"/>
                    <a:pt x="533597" y="-62"/>
                    <a:pt x="534550" y="73566"/>
                  </a:cubicBezTo>
                  <a:cubicBezTo>
                    <a:pt x="537598" y="281021"/>
                    <a:pt x="541122" y="488571"/>
                    <a:pt x="544265" y="69612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E3DDA0-26D4-4630-AA6A-19749EB65199}"/>
                </a:ext>
              </a:extLst>
            </p:cNvPr>
            <p:cNvSpPr/>
            <p:nvPr/>
          </p:nvSpPr>
          <p:spPr>
            <a:xfrm>
              <a:off x="9886280" y="4794035"/>
              <a:ext cx="1334507" cy="1340400"/>
            </a:xfrm>
            <a:custGeom>
              <a:avLst/>
              <a:gdLst>
                <a:gd name="connsiteX0" fmla="*/ 600050 w 1334507"/>
                <a:gd name="connsiteY0" fmla="*/ 949594 h 1340400"/>
                <a:gd name="connsiteX1" fmla="*/ 636955 w 1334507"/>
                <a:gd name="connsiteY1" fmla="*/ 981445 h 1340400"/>
                <a:gd name="connsiteX2" fmla="*/ 640410 w 1334507"/>
                <a:gd name="connsiteY2" fmla="*/ 1238017 h 1340400"/>
                <a:gd name="connsiteX3" fmla="*/ 609402 w 1334507"/>
                <a:gd name="connsiteY3" fmla="*/ 1276776 h 1340400"/>
                <a:gd name="connsiteX4" fmla="*/ 348702 w 1334507"/>
                <a:gd name="connsiteY4" fmla="*/ 1272985 h 1340400"/>
                <a:gd name="connsiteX5" fmla="*/ 220289 w 1334507"/>
                <a:gd name="connsiteY5" fmla="*/ 1118620 h 1340400"/>
                <a:gd name="connsiteX6" fmla="*/ 406504 w 1334507"/>
                <a:gd name="connsiteY6" fmla="*/ 950353 h 1340400"/>
                <a:gd name="connsiteX7" fmla="*/ 600050 w 1334507"/>
                <a:gd name="connsiteY7" fmla="*/ 949594 h 1340400"/>
                <a:gd name="connsiteX8" fmla="*/ 863700 w 1334507"/>
                <a:gd name="connsiteY8" fmla="*/ 841489 h 1340400"/>
                <a:gd name="connsiteX9" fmla="*/ 869935 w 1334507"/>
                <a:gd name="connsiteY9" fmla="*/ 867104 h 1340400"/>
                <a:gd name="connsiteX10" fmla="*/ 935322 w 1334507"/>
                <a:gd name="connsiteY10" fmla="*/ 932828 h 1340400"/>
                <a:gd name="connsiteX11" fmla="*/ 1090276 w 1334507"/>
                <a:gd name="connsiteY11" fmla="*/ 946478 h 1340400"/>
                <a:gd name="connsiteX12" fmla="*/ 1300253 w 1334507"/>
                <a:gd name="connsiteY12" fmla="*/ 914291 h 1340400"/>
                <a:gd name="connsiteX13" fmla="*/ 1089097 w 1334507"/>
                <a:gd name="connsiteY13" fmla="*/ 1223019 h 1340400"/>
                <a:gd name="connsiteX14" fmla="*/ 1009807 w 1334507"/>
                <a:gd name="connsiteY14" fmla="*/ 1260262 h 1340400"/>
                <a:gd name="connsiteX15" fmla="*/ 875582 w 1334507"/>
                <a:gd name="connsiteY15" fmla="*/ 1250151 h 1340400"/>
                <a:gd name="connsiteX16" fmla="*/ 836316 w 1334507"/>
                <a:gd name="connsiteY16" fmla="*/ 1284529 h 1340400"/>
                <a:gd name="connsiteX17" fmla="*/ 832441 w 1334507"/>
                <a:gd name="connsiteY17" fmla="*/ 1340225 h 1340400"/>
                <a:gd name="connsiteX18" fmla="*/ 813144 w 1334507"/>
                <a:gd name="connsiteY18" fmla="*/ 1324553 h 1340400"/>
                <a:gd name="connsiteX19" fmla="*/ 702006 w 1334507"/>
                <a:gd name="connsiteY19" fmla="*/ 1102949 h 1340400"/>
                <a:gd name="connsiteX20" fmla="*/ 704786 w 1334507"/>
                <a:gd name="connsiteY20" fmla="*/ 1048938 h 1340400"/>
                <a:gd name="connsiteX21" fmla="*/ 842298 w 1334507"/>
                <a:gd name="connsiteY21" fmla="*/ 857668 h 1340400"/>
                <a:gd name="connsiteX22" fmla="*/ 863700 w 1334507"/>
                <a:gd name="connsiteY22" fmla="*/ 841489 h 1340400"/>
                <a:gd name="connsiteX23" fmla="*/ 291406 w 1334507"/>
                <a:gd name="connsiteY23" fmla="*/ 558628 h 1340400"/>
                <a:gd name="connsiteX24" fmla="*/ 332525 w 1334507"/>
                <a:gd name="connsiteY24" fmla="*/ 580367 h 1340400"/>
                <a:gd name="connsiteX25" fmla="*/ 449310 w 1334507"/>
                <a:gd name="connsiteY25" fmla="*/ 794050 h 1340400"/>
                <a:gd name="connsiteX26" fmla="*/ 451500 w 1334507"/>
                <a:gd name="connsiteY26" fmla="*/ 819918 h 1340400"/>
                <a:gd name="connsiteX27" fmla="*/ 429088 w 1334507"/>
                <a:gd name="connsiteY27" fmla="*/ 812756 h 1340400"/>
                <a:gd name="connsiteX28" fmla="*/ 340783 w 1334507"/>
                <a:gd name="connsiteY28" fmla="*/ 838118 h 1340400"/>
                <a:gd name="connsiteX29" fmla="*/ 252394 w 1334507"/>
                <a:gd name="connsiteY29" fmla="*/ 990714 h 1340400"/>
                <a:gd name="connsiteX30" fmla="*/ 204870 w 1334507"/>
                <a:gd name="connsiteY30" fmla="*/ 1178445 h 1340400"/>
                <a:gd name="connsiteX31" fmla="*/ 180098 w 1334507"/>
                <a:gd name="connsiteY31" fmla="*/ 1146847 h 1340400"/>
                <a:gd name="connsiteX32" fmla="*/ 15790 w 1334507"/>
                <a:gd name="connsiteY32" fmla="*/ 863480 h 1340400"/>
                <a:gd name="connsiteX33" fmla="*/ 15875 w 1334507"/>
                <a:gd name="connsiteY33" fmla="*/ 761105 h 1340400"/>
                <a:gd name="connsiteX34" fmla="*/ 83368 w 1334507"/>
                <a:gd name="connsiteY34" fmla="*/ 644994 h 1340400"/>
                <a:gd name="connsiteX35" fmla="*/ 71318 w 1334507"/>
                <a:gd name="connsiteY35" fmla="*/ 604381 h 1340400"/>
                <a:gd name="connsiteX36" fmla="*/ 19330 w 1334507"/>
                <a:gd name="connsiteY36" fmla="*/ 575817 h 1340400"/>
                <a:gd name="connsiteX37" fmla="*/ 34834 w 1334507"/>
                <a:gd name="connsiteY37" fmla="*/ 561745 h 1340400"/>
                <a:gd name="connsiteX38" fmla="*/ 291406 w 1334507"/>
                <a:gd name="connsiteY38" fmla="*/ 558628 h 1340400"/>
                <a:gd name="connsiteX39" fmla="*/ 1193105 w 1334507"/>
                <a:gd name="connsiteY39" fmla="*/ 483563 h 1340400"/>
                <a:gd name="connsiteX40" fmla="*/ 1212284 w 1334507"/>
                <a:gd name="connsiteY40" fmla="*/ 505376 h 1340400"/>
                <a:gd name="connsiteX41" fmla="*/ 1315840 w 1334507"/>
                <a:gd name="connsiteY41" fmla="*/ 725294 h 1340400"/>
                <a:gd name="connsiteX42" fmla="*/ 1222312 w 1334507"/>
                <a:gd name="connsiteY42" fmla="*/ 925328 h 1340400"/>
                <a:gd name="connsiteX43" fmla="*/ 1026407 w 1334507"/>
                <a:gd name="connsiteY43" fmla="*/ 870728 h 1340400"/>
                <a:gd name="connsiteX44" fmla="*/ 920913 w 1334507"/>
                <a:gd name="connsiteY44" fmla="*/ 651903 h 1340400"/>
                <a:gd name="connsiteX45" fmla="*/ 938018 w 1334507"/>
                <a:gd name="connsiteY45" fmla="*/ 600505 h 1340400"/>
                <a:gd name="connsiteX46" fmla="*/ 1164004 w 1334507"/>
                <a:gd name="connsiteY46" fmla="*/ 489872 h 1340400"/>
                <a:gd name="connsiteX47" fmla="*/ 1193105 w 1334507"/>
                <a:gd name="connsiteY47" fmla="*/ 483563 h 1340400"/>
                <a:gd name="connsiteX48" fmla="*/ 487879 w 1334507"/>
                <a:gd name="connsiteY48" fmla="*/ 288 h 1340400"/>
                <a:gd name="connsiteX49" fmla="*/ 593647 w 1334507"/>
                <a:gd name="connsiteY49" fmla="*/ 69076 h 1340400"/>
                <a:gd name="connsiteX50" fmla="*/ 612437 w 1334507"/>
                <a:gd name="connsiteY50" fmla="*/ 271553 h 1340400"/>
                <a:gd name="connsiteX51" fmla="*/ 445517 w 1334507"/>
                <a:gd name="connsiteY51" fmla="*/ 448078 h 1340400"/>
                <a:gd name="connsiteX52" fmla="*/ 391338 w 1334507"/>
                <a:gd name="connsiteY52" fmla="*/ 450352 h 1340400"/>
                <a:gd name="connsiteX53" fmla="*/ 207482 w 1334507"/>
                <a:gd name="connsiteY53" fmla="*/ 278547 h 1340400"/>
                <a:gd name="connsiteX54" fmla="*/ 204786 w 1334507"/>
                <a:gd name="connsiteY54" fmla="*/ 227906 h 1340400"/>
                <a:gd name="connsiteX55" fmla="*/ 373390 w 1334507"/>
                <a:gd name="connsiteY55" fmla="*/ 52898 h 1340400"/>
                <a:gd name="connsiteX56" fmla="*/ 487879 w 1334507"/>
                <a:gd name="connsiteY56" fmla="*/ 288 h 1340400"/>
                <a:gd name="connsiteX57" fmla="*/ 555729 w 1334507"/>
                <a:gd name="connsiteY57" fmla="*/ 151 h 1340400"/>
                <a:gd name="connsiteX58" fmla="*/ 919396 w 1334507"/>
                <a:gd name="connsiteY58" fmla="*/ 87529 h 1340400"/>
                <a:gd name="connsiteX59" fmla="*/ 982423 w 1334507"/>
                <a:gd name="connsiteY59" fmla="*/ 148365 h 1340400"/>
                <a:gd name="connsiteX60" fmla="*/ 1020761 w 1334507"/>
                <a:gd name="connsiteY60" fmla="*/ 277452 h 1340400"/>
                <a:gd name="connsiteX61" fmla="*/ 1066851 w 1334507"/>
                <a:gd name="connsiteY61" fmla="*/ 301887 h 1340400"/>
                <a:gd name="connsiteX62" fmla="*/ 1120272 w 1334507"/>
                <a:gd name="connsiteY62" fmla="*/ 285709 h 1340400"/>
                <a:gd name="connsiteX63" fmla="*/ 1112521 w 1334507"/>
                <a:gd name="connsiteY63" fmla="*/ 309301 h 1340400"/>
                <a:gd name="connsiteX64" fmla="*/ 945011 w 1334507"/>
                <a:gd name="connsiteY64" fmla="*/ 492062 h 1340400"/>
                <a:gd name="connsiteX65" fmla="*/ 893529 w 1334507"/>
                <a:gd name="connsiteY65" fmla="*/ 508745 h 1340400"/>
                <a:gd name="connsiteX66" fmla="*/ 665857 w 1334507"/>
                <a:gd name="connsiteY66" fmla="*/ 448331 h 1340400"/>
                <a:gd name="connsiteX67" fmla="*/ 643107 w 1334507"/>
                <a:gd name="connsiteY67" fmla="*/ 434091 h 1340400"/>
                <a:gd name="connsiteX68" fmla="*/ 664846 w 1334507"/>
                <a:gd name="connsiteY68" fmla="*/ 419177 h 1340400"/>
                <a:gd name="connsiteX69" fmla="*/ 703016 w 1334507"/>
                <a:gd name="connsiteY69" fmla="*/ 334664 h 1340400"/>
                <a:gd name="connsiteX70" fmla="*/ 660633 w 1334507"/>
                <a:gd name="connsiteY70" fmla="*/ 185018 h 1340400"/>
                <a:gd name="connsiteX71" fmla="*/ 555729 w 1334507"/>
                <a:gd name="connsiteY71" fmla="*/ 151 h 134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334507" h="1340400">
                  <a:moveTo>
                    <a:pt x="600050" y="949594"/>
                  </a:moveTo>
                  <a:cubicBezTo>
                    <a:pt x="622547" y="949342"/>
                    <a:pt x="637039" y="952964"/>
                    <a:pt x="636955" y="981445"/>
                  </a:cubicBezTo>
                  <a:cubicBezTo>
                    <a:pt x="636703" y="1066969"/>
                    <a:pt x="638641" y="1152492"/>
                    <a:pt x="640410" y="1238017"/>
                  </a:cubicBezTo>
                  <a:cubicBezTo>
                    <a:pt x="640832" y="1260430"/>
                    <a:pt x="636955" y="1277113"/>
                    <a:pt x="609402" y="1276776"/>
                  </a:cubicBezTo>
                  <a:cubicBezTo>
                    <a:pt x="522446" y="1275681"/>
                    <a:pt x="435152" y="1279726"/>
                    <a:pt x="348702" y="1272985"/>
                  </a:cubicBezTo>
                  <a:cubicBezTo>
                    <a:pt x="251381" y="1265401"/>
                    <a:pt x="213802" y="1215435"/>
                    <a:pt x="220289" y="1118620"/>
                  </a:cubicBezTo>
                  <a:cubicBezTo>
                    <a:pt x="245146" y="1002594"/>
                    <a:pt x="283821" y="950774"/>
                    <a:pt x="406504" y="950353"/>
                  </a:cubicBezTo>
                  <a:cubicBezTo>
                    <a:pt x="471047" y="950100"/>
                    <a:pt x="535506" y="950268"/>
                    <a:pt x="600050" y="949594"/>
                  </a:cubicBezTo>
                  <a:close/>
                  <a:moveTo>
                    <a:pt x="863700" y="841489"/>
                  </a:moveTo>
                  <a:cubicBezTo>
                    <a:pt x="876593" y="845619"/>
                    <a:pt x="869935" y="858341"/>
                    <a:pt x="869935" y="867104"/>
                  </a:cubicBezTo>
                  <a:cubicBezTo>
                    <a:pt x="869598" y="929963"/>
                    <a:pt x="869431" y="928952"/>
                    <a:pt x="935322" y="932828"/>
                  </a:cubicBezTo>
                  <a:cubicBezTo>
                    <a:pt x="987057" y="935861"/>
                    <a:pt x="1038624" y="941675"/>
                    <a:pt x="1090276" y="946478"/>
                  </a:cubicBezTo>
                  <a:cubicBezTo>
                    <a:pt x="1162402" y="953134"/>
                    <a:pt x="1231750" y="943949"/>
                    <a:pt x="1300253" y="914291"/>
                  </a:cubicBezTo>
                  <a:cubicBezTo>
                    <a:pt x="1229895" y="1017172"/>
                    <a:pt x="1159538" y="1120138"/>
                    <a:pt x="1089097" y="1223019"/>
                  </a:cubicBezTo>
                  <a:cubicBezTo>
                    <a:pt x="1070053" y="1250909"/>
                    <a:pt x="1043849" y="1263127"/>
                    <a:pt x="1009807" y="1260262"/>
                  </a:cubicBezTo>
                  <a:cubicBezTo>
                    <a:pt x="965066" y="1256471"/>
                    <a:pt x="920070" y="1255712"/>
                    <a:pt x="875582" y="1250151"/>
                  </a:cubicBezTo>
                  <a:cubicBezTo>
                    <a:pt x="846342" y="1246444"/>
                    <a:pt x="834716" y="1253691"/>
                    <a:pt x="836316" y="1284529"/>
                  </a:cubicBezTo>
                  <a:cubicBezTo>
                    <a:pt x="837327" y="1302983"/>
                    <a:pt x="840698" y="1323036"/>
                    <a:pt x="832441" y="1340225"/>
                  </a:cubicBezTo>
                  <a:cubicBezTo>
                    <a:pt x="817189" y="1341910"/>
                    <a:pt x="816431" y="1331041"/>
                    <a:pt x="813144" y="1324553"/>
                  </a:cubicBezTo>
                  <a:cubicBezTo>
                    <a:pt x="775817" y="1250825"/>
                    <a:pt x="739501" y="1176592"/>
                    <a:pt x="702006" y="1102949"/>
                  </a:cubicBezTo>
                  <a:cubicBezTo>
                    <a:pt x="692147" y="1083569"/>
                    <a:pt x="690883" y="1067728"/>
                    <a:pt x="704786" y="1048938"/>
                  </a:cubicBezTo>
                  <a:cubicBezTo>
                    <a:pt x="751467" y="985742"/>
                    <a:pt x="796376" y="921368"/>
                    <a:pt x="842298" y="857668"/>
                  </a:cubicBezTo>
                  <a:cubicBezTo>
                    <a:pt x="847691" y="850252"/>
                    <a:pt x="851819" y="837614"/>
                    <a:pt x="863700" y="841489"/>
                  </a:cubicBezTo>
                  <a:close/>
                  <a:moveTo>
                    <a:pt x="291406" y="558628"/>
                  </a:moveTo>
                  <a:cubicBezTo>
                    <a:pt x="309691" y="558375"/>
                    <a:pt x="323089" y="562588"/>
                    <a:pt x="332525" y="580367"/>
                  </a:cubicBezTo>
                  <a:cubicBezTo>
                    <a:pt x="370863" y="651904"/>
                    <a:pt x="410381" y="722851"/>
                    <a:pt x="449310" y="794050"/>
                  </a:cubicBezTo>
                  <a:cubicBezTo>
                    <a:pt x="453860" y="802308"/>
                    <a:pt x="462455" y="811913"/>
                    <a:pt x="451500" y="819918"/>
                  </a:cubicBezTo>
                  <a:cubicBezTo>
                    <a:pt x="443580" y="825732"/>
                    <a:pt x="436081" y="816717"/>
                    <a:pt x="429088" y="812756"/>
                  </a:cubicBezTo>
                  <a:cubicBezTo>
                    <a:pt x="373476" y="781833"/>
                    <a:pt x="373476" y="781749"/>
                    <a:pt x="340783" y="838118"/>
                  </a:cubicBezTo>
                  <a:cubicBezTo>
                    <a:pt x="311207" y="888927"/>
                    <a:pt x="281211" y="939484"/>
                    <a:pt x="252394" y="990714"/>
                  </a:cubicBezTo>
                  <a:cubicBezTo>
                    <a:pt x="188440" y="1090562"/>
                    <a:pt x="205376" y="1139770"/>
                    <a:pt x="204870" y="1178445"/>
                  </a:cubicBezTo>
                  <a:cubicBezTo>
                    <a:pt x="188777" y="1172884"/>
                    <a:pt x="186418" y="1157802"/>
                    <a:pt x="180098" y="1146847"/>
                  </a:cubicBezTo>
                  <a:cubicBezTo>
                    <a:pt x="124993" y="1052645"/>
                    <a:pt x="70981" y="957684"/>
                    <a:pt x="15790" y="863480"/>
                  </a:cubicBezTo>
                  <a:cubicBezTo>
                    <a:pt x="-4684" y="828597"/>
                    <a:pt x="-5864" y="795988"/>
                    <a:pt x="15875" y="761105"/>
                  </a:cubicBezTo>
                  <a:cubicBezTo>
                    <a:pt x="39468" y="723104"/>
                    <a:pt x="59522" y="682827"/>
                    <a:pt x="83368" y="644994"/>
                  </a:cubicBezTo>
                  <a:cubicBezTo>
                    <a:pt x="96428" y="624351"/>
                    <a:pt x="93058" y="613902"/>
                    <a:pt x="71318" y="604381"/>
                  </a:cubicBezTo>
                  <a:cubicBezTo>
                    <a:pt x="52613" y="596207"/>
                    <a:pt x="35340" y="584748"/>
                    <a:pt x="19330" y="575817"/>
                  </a:cubicBezTo>
                  <a:cubicBezTo>
                    <a:pt x="20257" y="560818"/>
                    <a:pt x="28261" y="561829"/>
                    <a:pt x="34834" y="561745"/>
                  </a:cubicBezTo>
                  <a:cubicBezTo>
                    <a:pt x="120358" y="560650"/>
                    <a:pt x="205882" y="559976"/>
                    <a:pt x="291406" y="558628"/>
                  </a:cubicBezTo>
                  <a:close/>
                  <a:moveTo>
                    <a:pt x="1193105" y="483563"/>
                  </a:moveTo>
                  <a:cubicBezTo>
                    <a:pt x="1200677" y="485932"/>
                    <a:pt x="1206596" y="492989"/>
                    <a:pt x="1212284" y="505376"/>
                  </a:cubicBezTo>
                  <a:cubicBezTo>
                    <a:pt x="1246156" y="579019"/>
                    <a:pt x="1282894" y="651230"/>
                    <a:pt x="1315840" y="725294"/>
                  </a:cubicBezTo>
                  <a:cubicBezTo>
                    <a:pt x="1359571" y="823710"/>
                    <a:pt x="1325698" y="895416"/>
                    <a:pt x="1222312" y="925328"/>
                  </a:cubicBezTo>
                  <a:cubicBezTo>
                    <a:pt x="1125496" y="948415"/>
                    <a:pt x="1047724" y="926593"/>
                    <a:pt x="1026407" y="870728"/>
                  </a:cubicBezTo>
                  <a:cubicBezTo>
                    <a:pt x="997674" y="795315"/>
                    <a:pt x="957482" y="724199"/>
                    <a:pt x="920913" y="651903"/>
                  </a:cubicBezTo>
                  <a:cubicBezTo>
                    <a:pt x="908274" y="626963"/>
                    <a:pt x="909454" y="613481"/>
                    <a:pt x="938018" y="600505"/>
                  </a:cubicBezTo>
                  <a:cubicBezTo>
                    <a:pt x="1014358" y="565790"/>
                    <a:pt x="1089518" y="528462"/>
                    <a:pt x="1164004" y="489872"/>
                  </a:cubicBezTo>
                  <a:cubicBezTo>
                    <a:pt x="1176306" y="483510"/>
                    <a:pt x="1185532" y="481193"/>
                    <a:pt x="1193105" y="483563"/>
                  </a:cubicBezTo>
                  <a:close/>
                  <a:moveTo>
                    <a:pt x="487879" y="288"/>
                  </a:moveTo>
                  <a:cubicBezTo>
                    <a:pt x="525291" y="3079"/>
                    <a:pt x="561249" y="26103"/>
                    <a:pt x="593647" y="69076"/>
                  </a:cubicBezTo>
                  <a:cubicBezTo>
                    <a:pt x="649764" y="151230"/>
                    <a:pt x="657095" y="231698"/>
                    <a:pt x="612437" y="271553"/>
                  </a:cubicBezTo>
                  <a:cubicBezTo>
                    <a:pt x="552191" y="325226"/>
                    <a:pt x="500035" y="388085"/>
                    <a:pt x="445517" y="448078"/>
                  </a:cubicBezTo>
                  <a:cubicBezTo>
                    <a:pt x="426728" y="468806"/>
                    <a:pt x="413667" y="472429"/>
                    <a:pt x="391338" y="450352"/>
                  </a:cubicBezTo>
                  <a:cubicBezTo>
                    <a:pt x="331682" y="391455"/>
                    <a:pt x="270088" y="334410"/>
                    <a:pt x="207482" y="278547"/>
                  </a:cubicBezTo>
                  <a:cubicBezTo>
                    <a:pt x="186839" y="260094"/>
                    <a:pt x="185660" y="247370"/>
                    <a:pt x="204786" y="227906"/>
                  </a:cubicBezTo>
                  <a:cubicBezTo>
                    <a:pt x="261494" y="170104"/>
                    <a:pt x="316009" y="109942"/>
                    <a:pt x="373390" y="52898"/>
                  </a:cubicBezTo>
                  <a:cubicBezTo>
                    <a:pt x="411603" y="14939"/>
                    <a:pt x="450468" y="-2504"/>
                    <a:pt x="487879" y="288"/>
                  </a:cubicBezTo>
                  <a:close/>
                  <a:moveTo>
                    <a:pt x="555729" y="151"/>
                  </a:moveTo>
                  <a:cubicBezTo>
                    <a:pt x="676979" y="29305"/>
                    <a:pt x="798229" y="58375"/>
                    <a:pt x="919396" y="87529"/>
                  </a:cubicBezTo>
                  <a:cubicBezTo>
                    <a:pt x="952257" y="95450"/>
                    <a:pt x="972986" y="115503"/>
                    <a:pt x="982423" y="148365"/>
                  </a:cubicBezTo>
                  <a:cubicBezTo>
                    <a:pt x="994809" y="191506"/>
                    <a:pt x="1010144" y="233889"/>
                    <a:pt x="1020761" y="277452"/>
                  </a:cubicBezTo>
                  <a:cubicBezTo>
                    <a:pt x="1027754" y="306100"/>
                    <a:pt x="1038625" y="314442"/>
                    <a:pt x="1066851" y="301887"/>
                  </a:cubicBezTo>
                  <a:cubicBezTo>
                    <a:pt x="1083703" y="294388"/>
                    <a:pt x="1101313" y="284023"/>
                    <a:pt x="1120272" y="285709"/>
                  </a:cubicBezTo>
                  <a:cubicBezTo>
                    <a:pt x="1127266" y="299359"/>
                    <a:pt x="1117407" y="303993"/>
                    <a:pt x="1112521" y="309301"/>
                  </a:cubicBezTo>
                  <a:cubicBezTo>
                    <a:pt x="1056909" y="370391"/>
                    <a:pt x="1000454" y="430805"/>
                    <a:pt x="945011" y="492062"/>
                  </a:cubicBezTo>
                  <a:cubicBezTo>
                    <a:pt x="930434" y="508155"/>
                    <a:pt x="916110" y="514980"/>
                    <a:pt x="893529" y="508745"/>
                  </a:cubicBezTo>
                  <a:cubicBezTo>
                    <a:pt x="817863" y="487681"/>
                    <a:pt x="741692" y="468554"/>
                    <a:pt x="665857" y="448331"/>
                  </a:cubicBezTo>
                  <a:cubicBezTo>
                    <a:pt x="657009" y="445972"/>
                    <a:pt x="643781" y="446561"/>
                    <a:pt x="643107" y="434091"/>
                  </a:cubicBezTo>
                  <a:cubicBezTo>
                    <a:pt x="642349" y="420609"/>
                    <a:pt x="656673" y="422210"/>
                    <a:pt x="664846" y="419177"/>
                  </a:cubicBezTo>
                  <a:cubicBezTo>
                    <a:pt x="723744" y="397101"/>
                    <a:pt x="722817" y="397606"/>
                    <a:pt x="703016" y="334664"/>
                  </a:cubicBezTo>
                  <a:cubicBezTo>
                    <a:pt x="687427" y="285204"/>
                    <a:pt x="674536" y="234984"/>
                    <a:pt x="660633" y="185018"/>
                  </a:cubicBezTo>
                  <a:cubicBezTo>
                    <a:pt x="641084" y="115082"/>
                    <a:pt x="607717" y="53572"/>
                    <a:pt x="555729" y="15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7A54213-DC95-4D4B-A6AD-E5D6943ACC2E}"/>
                </a:ext>
              </a:extLst>
            </p:cNvPr>
            <p:cNvGrpSpPr/>
            <p:nvPr/>
          </p:nvGrpSpPr>
          <p:grpSpPr>
            <a:xfrm>
              <a:off x="700496" y="5896983"/>
              <a:ext cx="8697710" cy="365760"/>
              <a:chOff x="696116" y="5377858"/>
              <a:chExt cx="8697710" cy="365760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B7A912B-F97B-46D4-BA93-DDB89F8A61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6116" y="5377858"/>
                <a:ext cx="365760" cy="365760"/>
              </a:xfrm>
              <a:custGeom>
                <a:avLst/>
                <a:gdLst>
                  <a:gd name="connsiteX0" fmla="*/ 182880 w 365760"/>
                  <a:gd name="connsiteY0" fmla="*/ 45720 h 365760"/>
                  <a:gd name="connsiteX1" fmla="*/ 45720 w 365760"/>
                  <a:gd name="connsiteY1" fmla="*/ 182880 h 365760"/>
                  <a:gd name="connsiteX2" fmla="*/ 182880 w 365760"/>
                  <a:gd name="connsiteY2" fmla="*/ 320040 h 365760"/>
                  <a:gd name="connsiteX3" fmla="*/ 320040 w 365760"/>
                  <a:gd name="connsiteY3" fmla="*/ 182880 h 365760"/>
                  <a:gd name="connsiteX4" fmla="*/ 182880 w 365760"/>
                  <a:gd name="connsiteY4" fmla="*/ 45720 h 365760"/>
                  <a:gd name="connsiteX5" fmla="*/ 182880 w 365760"/>
                  <a:gd name="connsiteY5" fmla="*/ 0 h 365760"/>
                  <a:gd name="connsiteX6" fmla="*/ 365760 w 365760"/>
                  <a:gd name="connsiteY6" fmla="*/ 182880 h 365760"/>
                  <a:gd name="connsiteX7" fmla="*/ 182880 w 365760"/>
                  <a:gd name="connsiteY7" fmla="*/ 365760 h 365760"/>
                  <a:gd name="connsiteX8" fmla="*/ 0 w 365760"/>
                  <a:gd name="connsiteY8" fmla="*/ 182880 h 365760"/>
                  <a:gd name="connsiteX9" fmla="*/ 182880 w 365760"/>
                  <a:gd name="connsiteY9" fmla="*/ 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760" h="365760">
                    <a:moveTo>
                      <a:pt x="182880" y="45720"/>
                    </a:moveTo>
                    <a:cubicBezTo>
                      <a:pt x="107129" y="45720"/>
                      <a:pt x="45720" y="107129"/>
                      <a:pt x="45720" y="182880"/>
                    </a:cubicBezTo>
                    <a:cubicBezTo>
                      <a:pt x="45720" y="258631"/>
                      <a:pt x="107129" y="320040"/>
                      <a:pt x="182880" y="320040"/>
                    </a:cubicBezTo>
                    <a:cubicBezTo>
                      <a:pt x="258631" y="320040"/>
                      <a:pt x="320040" y="258631"/>
                      <a:pt x="320040" y="182880"/>
                    </a:cubicBezTo>
                    <a:cubicBezTo>
                      <a:pt x="320040" y="107129"/>
                      <a:pt x="258631" y="45720"/>
                      <a:pt x="182880" y="45720"/>
                    </a:cubicBezTo>
                    <a:close/>
                    <a:moveTo>
                      <a:pt x="182880" y="0"/>
                    </a:moveTo>
                    <a:cubicBezTo>
                      <a:pt x="283882" y="0"/>
                      <a:pt x="365760" y="81878"/>
                      <a:pt x="365760" y="182880"/>
                    </a:cubicBezTo>
                    <a:cubicBezTo>
                      <a:pt x="365760" y="283882"/>
                      <a:pt x="283882" y="365760"/>
                      <a:pt x="182880" y="365760"/>
                    </a:cubicBezTo>
                    <a:cubicBezTo>
                      <a:pt x="81878" y="365760"/>
                      <a:pt x="0" y="283882"/>
                      <a:pt x="0" y="182880"/>
                    </a:cubicBezTo>
                    <a:cubicBezTo>
                      <a:pt x="0" y="81878"/>
                      <a:pt x="81878" y="0"/>
                      <a:pt x="182880" y="0"/>
                    </a:cubicBezTo>
                    <a:close/>
                  </a:path>
                </a:pathLst>
              </a:custGeom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D233D32-CE5A-4EBC-A3BF-EF1CE5A88D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9103" y="5377858"/>
                <a:ext cx="365760" cy="365760"/>
              </a:xfrm>
              <a:custGeom>
                <a:avLst/>
                <a:gdLst>
                  <a:gd name="connsiteX0" fmla="*/ 182880 w 365760"/>
                  <a:gd name="connsiteY0" fmla="*/ 45720 h 365760"/>
                  <a:gd name="connsiteX1" fmla="*/ 45720 w 365760"/>
                  <a:gd name="connsiteY1" fmla="*/ 182880 h 365760"/>
                  <a:gd name="connsiteX2" fmla="*/ 182880 w 365760"/>
                  <a:gd name="connsiteY2" fmla="*/ 320040 h 365760"/>
                  <a:gd name="connsiteX3" fmla="*/ 320040 w 365760"/>
                  <a:gd name="connsiteY3" fmla="*/ 182880 h 365760"/>
                  <a:gd name="connsiteX4" fmla="*/ 182880 w 365760"/>
                  <a:gd name="connsiteY4" fmla="*/ 45720 h 365760"/>
                  <a:gd name="connsiteX5" fmla="*/ 182880 w 365760"/>
                  <a:gd name="connsiteY5" fmla="*/ 0 h 365760"/>
                  <a:gd name="connsiteX6" fmla="*/ 365760 w 365760"/>
                  <a:gd name="connsiteY6" fmla="*/ 182880 h 365760"/>
                  <a:gd name="connsiteX7" fmla="*/ 182880 w 365760"/>
                  <a:gd name="connsiteY7" fmla="*/ 365760 h 365760"/>
                  <a:gd name="connsiteX8" fmla="*/ 0 w 365760"/>
                  <a:gd name="connsiteY8" fmla="*/ 182880 h 365760"/>
                  <a:gd name="connsiteX9" fmla="*/ 182880 w 365760"/>
                  <a:gd name="connsiteY9" fmla="*/ 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760" h="365760">
                    <a:moveTo>
                      <a:pt x="182880" y="45720"/>
                    </a:moveTo>
                    <a:cubicBezTo>
                      <a:pt x="107129" y="45720"/>
                      <a:pt x="45720" y="107129"/>
                      <a:pt x="45720" y="182880"/>
                    </a:cubicBezTo>
                    <a:cubicBezTo>
                      <a:pt x="45720" y="258631"/>
                      <a:pt x="107129" y="320040"/>
                      <a:pt x="182880" y="320040"/>
                    </a:cubicBezTo>
                    <a:cubicBezTo>
                      <a:pt x="258631" y="320040"/>
                      <a:pt x="320040" y="258631"/>
                      <a:pt x="320040" y="182880"/>
                    </a:cubicBezTo>
                    <a:cubicBezTo>
                      <a:pt x="320040" y="107129"/>
                      <a:pt x="258631" y="45720"/>
                      <a:pt x="182880" y="45720"/>
                    </a:cubicBezTo>
                    <a:close/>
                    <a:moveTo>
                      <a:pt x="182880" y="0"/>
                    </a:moveTo>
                    <a:cubicBezTo>
                      <a:pt x="283882" y="0"/>
                      <a:pt x="365760" y="81878"/>
                      <a:pt x="365760" y="182880"/>
                    </a:cubicBezTo>
                    <a:cubicBezTo>
                      <a:pt x="365760" y="283882"/>
                      <a:pt x="283882" y="365760"/>
                      <a:pt x="182880" y="365760"/>
                    </a:cubicBezTo>
                    <a:cubicBezTo>
                      <a:pt x="81878" y="365760"/>
                      <a:pt x="0" y="283882"/>
                      <a:pt x="0" y="182880"/>
                    </a:cubicBezTo>
                    <a:cubicBezTo>
                      <a:pt x="0" y="81878"/>
                      <a:pt x="81878" y="0"/>
                      <a:pt x="182880" y="0"/>
                    </a:cubicBezTo>
                    <a:close/>
                  </a:path>
                </a:pathLst>
              </a:custGeom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A14896-181A-4842-A316-7681260596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62090" y="5377858"/>
                <a:ext cx="365760" cy="365760"/>
              </a:xfrm>
              <a:custGeom>
                <a:avLst/>
                <a:gdLst>
                  <a:gd name="connsiteX0" fmla="*/ 182880 w 365760"/>
                  <a:gd name="connsiteY0" fmla="*/ 45720 h 365760"/>
                  <a:gd name="connsiteX1" fmla="*/ 45720 w 365760"/>
                  <a:gd name="connsiteY1" fmla="*/ 182880 h 365760"/>
                  <a:gd name="connsiteX2" fmla="*/ 182880 w 365760"/>
                  <a:gd name="connsiteY2" fmla="*/ 320040 h 365760"/>
                  <a:gd name="connsiteX3" fmla="*/ 320040 w 365760"/>
                  <a:gd name="connsiteY3" fmla="*/ 182880 h 365760"/>
                  <a:gd name="connsiteX4" fmla="*/ 182880 w 365760"/>
                  <a:gd name="connsiteY4" fmla="*/ 45720 h 365760"/>
                  <a:gd name="connsiteX5" fmla="*/ 182880 w 365760"/>
                  <a:gd name="connsiteY5" fmla="*/ 0 h 365760"/>
                  <a:gd name="connsiteX6" fmla="*/ 365760 w 365760"/>
                  <a:gd name="connsiteY6" fmla="*/ 182880 h 365760"/>
                  <a:gd name="connsiteX7" fmla="*/ 182880 w 365760"/>
                  <a:gd name="connsiteY7" fmla="*/ 365760 h 365760"/>
                  <a:gd name="connsiteX8" fmla="*/ 0 w 365760"/>
                  <a:gd name="connsiteY8" fmla="*/ 182880 h 365760"/>
                  <a:gd name="connsiteX9" fmla="*/ 182880 w 365760"/>
                  <a:gd name="connsiteY9" fmla="*/ 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760" h="365760">
                    <a:moveTo>
                      <a:pt x="182880" y="45720"/>
                    </a:moveTo>
                    <a:cubicBezTo>
                      <a:pt x="107129" y="45720"/>
                      <a:pt x="45720" y="107129"/>
                      <a:pt x="45720" y="182880"/>
                    </a:cubicBezTo>
                    <a:cubicBezTo>
                      <a:pt x="45720" y="258631"/>
                      <a:pt x="107129" y="320040"/>
                      <a:pt x="182880" y="320040"/>
                    </a:cubicBezTo>
                    <a:cubicBezTo>
                      <a:pt x="258631" y="320040"/>
                      <a:pt x="320040" y="258631"/>
                      <a:pt x="320040" y="182880"/>
                    </a:cubicBezTo>
                    <a:cubicBezTo>
                      <a:pt x="320040" y="107129"/>
                      <a:pt x="258631" y="45720"/>
                      <a:pt x="182880" y="45720"/>
                    </a:cubicBezTo>
                    <a:close/>
                    <a:moveTo>
                      <a:pt x="182880" y="0"/>
                    </a:moveTo>
                    <a:cubicBezTo>
                      <a:pt x="283882" y="0"/>
                      <a:pt x="365760" y="81878"/>
                      <a:pt x="365760" y="182880"/>
                    </a:cubicBezTo>
                    <a:cubicBezTo>
                      <a:pt x="365760" y="283882"/>
                      <a:pt x="283882" y="365760"/>
                      <a:pt x="182880" y="365760"/>
                    </a:cubicBezTo>
                    <a:cubicBezTo>
                      <a:pt x="81878" y="365760"/>
                      <a:pt x="0" y="283882"/>
                      <a:pt x="0" y="182880"/>
                    </a:cubicBezTo>
                    <a:cubicBezTo>
                      <a:pt x="0" y="81878"/>
                      <a:pt x="81878" y="0"/>
                      <a:pt x="182880" y="0"/>
                    </a:cubicBezTo>
                    <a:close/>
                  </a:path>
                </a:pathLst>
              </a:custGeom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FBD8EAC-3E30-4E5B-916D-69ECB63C53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5078" y="5377858"/>
                <a:ext cx="365760" cy="365760"/>
              </a:xfrm>
              <a:custGeom>
                <a:avLst/>
                <a:gdLst>
                  <a:gd name="connsiteX0" fmla="*/ 182880 w 365760"/>
                  <a:gd name="connsiteY0" fmla="*/ 45720 h 365760"/>
                  <a:gd name="connsiteX1" fmla="*/ 45720 w 365760"/>
                  <a:gd name="connsiteY1" fmla="*/ 182880 h 365760"/>
                  <a:gd name="connsiteX2" fmla="*/ 182880 w 365760"/>
                  <a:gd name="connsiteY2" fmla="*/ 320040 h 365760"/>
                  <a:gd name="connsiteX3" fmla="*/ 320040 w 365760"/>
                  <a:gd name="connsiteY3" fmla="*/ 182880 h 365760"/>
                  <a:gd name="connsiteX4" fmla="*/ 182880 w 365760"/>
                  <a:gd name="connsiteY4" fmla="*/ 45720 h 365760"/>
                  <a:gd name="connsiteX5" fmla="*/ 182880 w 365760"/>
                  <a:gd name="connsiteY5" fmla="*/ 0 h 365760"/>
                  <a:gd name="connsiteX6" fmla="*/ 365760 w 365760"/>
                  <a:gd name="connsiteY6" fmla="*/ 182880 h 365760"/>
                  <a:gd name="connsiteX7" fmla="*/ 182880 w 365760"/>
                  <a:gd name="connsiteY7" fmla="*/ 365760 h 365760"/>
                  <a:gd name="connsiteX8" fmla="*/ 0 w 365760"/>
                  <a:gd name="connsiteY8" fmla="*/ 182880 h 365760"/>
                  <a:gd name="connsiteX9" fmla="*/ 182880 w 365760"/>
                  <a:gd name="connsiteY9" fmla="*/ 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760" h="365760">
                    <a:moveTo>
                      <a:pt x="182880" y="45720"/>
                    </a:moveTo>
                    <a:cubicBezTo>
                      <a:pt x="107129" y="45720"/>
                      <a:pt x="45720" y="107129"/>
                      <a:pt x="45720" y="182880"/>
                    </a:cubicBezTo>
                    <a:cubicBezTo>
                      <a:pt x="45720" y="258631"/>
                      <a:pt x="107129" y="320040"/>
                      <a:pt x="182880" y="320040"/>
                    </a:cubicBezTo>
                    <a:cubicBezTo>
                      <a:pt x="258631" y="320040"/>
                      <a:pt x="320040" y="258631"/>
                      <a:pt x="320040" y="182880"/>
                    </a:cubicBezTo>
                    <a:cubicBezTo>
                      <a:pt x="320040" y="107129"/>
                      <a:pt x="258631" y="45720"/>
                      <a:pt x="182880" y="45720"/>
                    </a:cubicBezTo>
                    <a:close/>
                    <a:moveTo>
                      <a:pt x="182880" y="0"/>
                    </a:moveTo>
                    <a:cubicBezTo>
                      <a:pt x="283882" y="0"/>
                      <a:pt x="365760" y="81878"/>
                      <a:pt x="365760" y="182880"/>
                    </a:cubicBezTo>
                    <a:cubicBezTo>
                      <a:pt x="365760" y="283882"/>
                      <a:pt x="283882" y="365760"/>
                      <a:pt x="182880" y="365760"/>
                    </a:cubicBezTo>
                    <a:cubicBezTo>
                      <a:pt x="81878" y="365760"/>
                      <a:pt x="0" y="283882"/>
                      <a:pt x="0" y="182880"/>
                    </a:cubicBezTo>
                    <a:cubicBezTo>
                      <a:pt x="0" y="81878"/>
                      <a:pt x="81878" y="0"/>
                      <a:pt x="182880" y="0"/>
                    </a:cubicBezTo>
                    <a:close/>
                  </a:path>
                </a:pathLst>
              </a:custGeom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E2C90E6-1775-4991-9B67-24A6A90F7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28066" y="5377858"/>
                <a:ext cx="365760" cy="365760"/>
              </a:xfrm>
              <a:custGeom>
                <a:avLst/>
                <a:gdLst>
                  <a:gd name="connsiteX0" fmla="*/ 182880 w 365760"/>
                  <a:gd name="connsiteY0" fmla="*/ 45720 h 365760"/>
                  <a:gd name="connsiteX1" fmla="*/ 45720 w 365760"/>
                  <a:gd name="connsiteY1" fmla="*/ 182880 h 365760"/>
                  <a:gd name="connsiteX2" fmla="*/ 182880 w 365760"/>
                  <a:gd name="connsiteY2" fmla="*/ 320040 h 365760"/>
                  <a:gd name="connsiteX3" fmla="*/ 320040 w 365760"/>
                  <a:gd name="connsiteY3" fmla="*/ 182880 h 365760"/>
                  <a:gd name="connsiteX4" fmla="*/ 182880 w 365760"/>
                  <a:gd name="connsiteY4" fmla="*/ 45720 h 365760"/>
                  <a:gd name="connsiteX5" fmla="*/ 182880 w 365760"/>
                  <a:gd name="connsiteY5" fmla="*/ 0 h 365760"/>
                  <a:gd name="connsiteX6" fmla="*/ 365760 w 365760"/>
                  <a:gd name="connsiteY6" fmla="*/ 182880 h 365760"/>
                  <a:gd name="connsiteX7" fmla="*/ 182880 w 365760"/>
                  <a:gd name="connsiteY7" fmla="*/ 365760 h 365760"/>
                  <a:gd name="connsiteX8" fmla="*/ 0 w 365760"/>
                  <a:gd name="connsiteY8" fmla="*/ 182880 h 365760"/>
                  <a:gd name="connsiteX9" fmla="*/ 182880 w 365760"/>
                  <a:gd name="connsiteY9" fmla="*/ 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760" h="365760">
                    <a:moveTo>
                      <a:pt x="182880" y="45720"/>
                    </a:moveTo>
                    <a:cubicBezTo>
                      <a:pt x="107129" y="45720"/>
                      <a:pt x="45720" y="107129"/>
                      <a:pt x="45720" y="182880"/>
                    </a:cubicBezTo>
                    <a:cubicBezTo>
                      <a:pt x="45720" y="258631"/>
                      <a:pt x="107129" y="320040"/>
                      <a:pt x="182880" y="320040"/>
                    </a:cubicBezTo>
                    <a:cubicBezTo>
                      <a:pt x="258631" y="320040"/>
                      <a:pt x="320040" y="258631"/>
                      <a:pt x="320040" y="182880"/>
                    </a:cubicBezTo>
                    <a:cubicBezTo>
                      <a:pt x="320040" y="107129"/>
                      <a:pt x="258631" y="45720"/>
                      <a:pt x="182880" y="45720"/>
                    </a:cubicBezTo>
                    <a:close/>
                    <a:moveTo>
                      <a:pt x="182880" y="0"/>
                    </a:moveTo>
                    <a:cubicBezTo>
                      <a:pt x="283882" y="0"/>
                      <a:pt x="365760" y="81878"/>
                      <a:pt x="365760" y="182880"/>
                    </a:cubicBezTo>
                    <a:cubicBezTo>
                      <a:pt x="365760" y="283882"/>
                      <a:pt x="283882" y="365760"/>
                      <a:pt x="182880" y="365760"/>
                    </a:cubicBezTo>
                    <a:cubicBezTo>
                      <a:pt x="81878" y="365760"/>
                      <a:pt x="0" y="283882"/>
                      <a:pt x="0" y="182880"/>
                    </a:cubicBezTo>
                    <a:cubicBezTo>
                      <a:pt x="0" y="81878"/>
                      <a:pt x="81878" y="0"/>
                      <a:pt x="182880" y="0"/>
                    </a:cubicBezTo>
                    <a:close/>
                  </a:path>
                </a:pathLst>
              </a:custGeom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814A416-FAF5-477C-9C0F-D515FBCD0CAF}"/>
              </a:ext>
            </a:extLst>
          </p:cNvPr>
          <p:cNvSpPr txBox="1"/>
          <p:nvPr/>
        </p:nvSpPr>
        <p:spPr>
          <a:xfrm>
            <a:off x="744957" y="1566791"/>
            <a:ext cx="4902155" cy="38951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 anchor="ctr">
            <a:spAutoFit/>
          </a:bodyPr>
          <a:lstStyle/>
          <a:p>
            <a:r>
              <a:rPr lang="en-IN" altLang="ko-KR" sz="1200" b="1" dirty="0">
                <a:solidFill>
                  <a:schemeClr val="bg1"/>
                </a:solidFill>
                <a:cs typeface="Arial" pitchFamily="34" charset="0"/>
              </a:rPr>
              <a:t>IN this </a:t>
            </a:r>
            <a:r>
              <a:rPr lang="en-IN" altLang="ko-KR" sz="1200" b="1" dirty="0" err="1">
                <a:solidFill>
                  <a:schemeClr val="bg1"/>
                </a:solidFill>
                <a:cs typeface="Arial" pitchFamily="34" charset="0"/>
              </a:rPr>
              <a:t>datset</a:t>
            </a:r>
            <a:r>
              <a:rPr lang="en-IN" altLang="ko-KR" sz="1200" b="1" dirty="0">
                <a:solidFill>
                  <a:schemeClr val="bg1"/>
                </a:solidFill>
                <a:cs typeface="Arial" pitchFamily="34" charset="0"/>
              </a:rPr>
              <a:t>  there are 26 columns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05796-57EF-C15F-AD3F-CAE34A2F33E3}"/>
              </a:ext>
            </a:extLst>
          </p:cNvPr>
          <p:cNvSpPr txBox="1"/>
          <p:nvPr/>
        </p:nvSpPr>
        <p:spPr>
          <a:xfrm>
            <a:off x="1507958" y="2001849"/>
            <a:ext cx="76360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sv-SE" b="0" i="0" dirty="0">
              <a:solidFill>
                <a:srgbClr val="5F6368"/>
              </a:solidFill>
              <a:effectLst/>
              <a:latin typeface="inherit"/>
            </a:endParaRPr>
          </a:p>
          <a:p>
            <a:pPr algn="l" fontAlgn="base"/>
            <a:r>
              <a:rPr lang="sv-SE" b="0" i="0" dirty="0">
                <a:solidFill>
                  <a:srgbClr val="5F6368"/>
                </a:solidFill>
                <a:effectLst/>
                <a:latin typeface="inherit"/>
              </a:rPr>
              <a:t>String   -- country name ,country code,</a:t>
            </a:r>
          </a:p>
          <a:p>
            <a:pPr algn="l" fontAlgn="base"/>
            <a:endParaRPr lang="sv-SE" b="0" i="0" dirty="0">
              <a:solidFill>
                <a:srgbClr val="5F6368"/>
              </a:solidFill>
              <a:effectLst/>
              <a:latin typeface="inherit"/>
            </a:endParaRPr>
          </a:p>
          <a:p>
            <a:pPr algn="l" fontAlgn="base"/>
            <a:r>
              <a:rPr lang="sv-SE" b="0" i="0" dirty="0">
                <a:solidFill>
                  <a:srgbClr val="5F6368"/>
                </a:solidFill>
                <a:effectLst/>
                <a:latin typeface="inherit"/>
              </a:rPr>
              <a:t>Integer----   year, Total population,</a:t>
            </a:r>
          </a:p>
          <a:p>
            <a:pPr algn="l" fontAlgn="base"/>
            <a:endParaRPr lang="sv-SE" b="0" i="0" dirty="0">
              <a:solidFill>
                <a:srgbClr val="5F6368"/>
              </a:solidFill>
              <a:effectLst/>
              <a:latin typeface="inherit"/>
            </a:endParaRPr>
          </a:p>
          <a:p>
            <a:pPr algn="l" fontAlgn="base"/>
            <a:r>
              <a:rPr lang="sv-SE" b="0" i="0" dirty="0">
                <a:solidFill>
                  <a:srgbClr val="5F6368"/>
                </a:solidFill>
                <a:effectLst/>
                <a:latin typeface="inherit"/>
              </a:rPr>
              <a:t>Decimal----  per captail waste,gdp</a:t>
            </a:r>
          </a:p>
          <a:p>
            <a:pPr algn="l" fontAlgn="base"/>
            <a:endParaRPr lang="sv-SE" b="0" i="0" dirty="0">
              <a:solidFill>
                <a:srgbClr val="5F6368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345048" y="847523"/>
            <a:ext cx="356447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800" b="1" i="0" u="none" strike="noStrike" dirty="0"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Expected Output - Storytelling</a:t>
            </a:r>
            <a:endParaRPr lang="ko-KR" altLang="en-US" sz="2800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FBDCA7C-197B-4FC8-BC38-4665EB711BC6}"/>
              </a:ext>
            </a:extLst>
          </p:cNvPr>
          <p:cNvSpPr/>
          <p:nvPr/>
        </p:nvSpPr>
        <p:spPr>
          <a:xfrm rot="397443">
            <a:off x="1344507" y="-567173"/>
            <a:ext cx="11232822" cy="7761273"/>
          </a:xfrm>
          <a:custGeom>
            <a:avLst/>
            <a:gdLst>
              <a:gd name="connsiteX0" fmla="*/ 4364121 w 9300390"/>
              <a:gd name="connsiteY0" fmla="*/ 0 h 6264135"/>
              <a:gd name="connsiteX1" fmla="*/ 9103940 w 9300390"/>
              <a:gd name="connsiteY1" fmla="*/ 18289 h 6264135"/>
              <a:gd name="connsiteX2" fmla="*/ 9300390 w 9300390"/>
              <a:gd name="connsiteY2" fmla="*/ 17910 h 6264135"/>
              <a:gd name="connsiteX3" fmla="*/ 9300390 w 9300390"/>
              <a:gd name="connsiteY3" fmla="*/ 5321766 h 6264135"/>
              <a:gd name="connsiteX4" fmla="*/ 9197740 w 9300390"/>
              <a:gd name="connsiteY4" fmla="*/ 5290131 h 6264135"/>
              <a:gd name="connsiteX5" fmla="*/ 8024662 w 9300390"/>
              <a:gd name="connsiteY5" fmla="*/ 5294153 h 6264135"/>
              <a:gd name="connsiteX6" fmla="*/ 6785813 w 9300390"/>
              <a:gd name="connsiteY6" fmla="*/ 5933284 h 6264135"/>
              <a:gd name="connsiteX7" fmla="*/ 5668313 w 9300390"/>
              <a:gd name="connsiteY7" fmla="*/ 5572756 h 6264135"/>
              <a:gd name="connsiteX8" fmla="*/ 4537380 w 9300390"/>
              <a:gd name="connsiteY8" fmla="*/ 5308035 h 6264135"/>
              <a:gd name="connsiteX9" fmla="*/ 3810354 w 9300390"/>
              <a:gd name="connsiteY9" fmla="*/ 5760480 h 6264135"/>
              <a:gd name="connsiteX10" fmla="*/ 2713415 w 9300390"/>
              <a:gd name="connsiteY10" fmla="*/ 6096553 h 6264135"/>
              <a:gd name="connsiteX11" fmla="*/ 0 w 9300390"/>
              <a:gd name="connsiteY11" fmla="*/ 6196966 h 6264135"/>
              <a:gd name="connsiteX12" fmla="*/ 1982418 w 9300390"/>
              <a:gd name="connsiteY12" fmla="*/ 5034882 h 6264135"/>
              <a:gd name="connsiteX13" fmla="*/ 2477339 w 9300390"/>
              <a:gd name="connsiteY13" fmla="*/ 4467039 h 6264135"/>
              <a:gd name="connsiteX14" fmla="*/ 2135808 w 9300390"/>
              <a:gd name="connsiteY14" fmla="*/ 4085040 h 6264135"/>
              <a:gd name="connsiteX15" fmla="*/ 2059617 w 9300390"/>
              <a:gd name="connsiteY15" fmla="*/ 3630196 h 6264135"/>
              <a:gd name="connsiteX16" fmla="*/ 2273240 w 9300390"/>
              <a:gd name="connsiteY16" fmla="*/ 3575577 h 6264135"/>
              <a:gd name="connsiteX17" fmla="*/ 2880492 w 9300390"/>
              <a:gd name="connsiteY17" fmla="*/ 3461672 h 6264135"/>
              <a:gd name="connsiteX18" fmla="*/ 3037539 w 9300390"/>
              <a:gd name="connsiteY18" fmla="*/ 3322922 h 6264135"/>
              <a:gd name="connsiteX19" fmla="*/ 2913100 w 9300390"/>
              <a:gd name="connsiteY19" fmla="*/ 3163544 h 6264135"/>
              <a:gd name="connsiteX20" fmla="*/ 2168163 w 9300390"/>
              <a:gd name="connsiteY20" fmla="*/ 2824228 h 6264135"/>
              <a:gd name="connsiteX21" fmla="*/ 1813827 w 9300390"/>
              <a:gd name="connsiteY21" fmla="*/ 2476996 h 6264135"/>
              <a:gd name="connsiteX22" fmla="*/ 2020008 w 9300390"/>
              <a:gd name="connsiteY22" fmla="*/ 2259239 h 6264135"/>
              <a:gd name="connsiteX23" fmla="*/ 3240693 w 9300390"/>
              <a:gd name="connsiteY23" fmla="*/ 1940614 h 6264135"/>
              <a:gd name="connsiteX24" fmla="*/ 3452677 w 9300390"/>
              <a:gd name="connsiteY24" fmla="*/ 1758923 h 6264135"/>
              <a:gd name="connsiteX25" fmla="*/ 2997300 w 9300390"/>
              <a:gd name="connsiteY25" fmla="*/ 1150409 h 6264135"/>
              <a:gd name="connsiteX26" fmla="*/ 3320730 w 9300390"/>
              <a:gd name="connsiteY26" fmla="*/ 530739 h 6264135"/>
              <a:gd name="connsiteX27" fmla="*/ 3530947 w 9300390"/>
              <a:gd name="connsiteY27" fmla="*/ 10184 h 6264135"/>
              <a:gd name="connsiteX28" fmla="*/ 4364121 w 9300390"/>
              <a:gd name="connsiteY28" fmla="*/ 0 h 6264135"/>
              <a:gd name="connsiteX0" fmla="*/ 3774606 w 9300390"/>
              <a:gd name="connsiteY0" fmla="*/ 0 h 10638533"/>
              <a:gd name="connsiteX1" fmla="*/ 9103940 w 9300390"/>
              <a:gd name="connsiteY1" fmla="*/ 4392687 h 10638533"/>
              <a:gd name="connsiteX2" fmla="*/ 9300390 w 9300390"/>
              <a:gd name="connsiteY2" fmla="*/ 4392308 h 10638533"/>
              <a:gd name="connsiteX3" fmla="*/ 9300390 w 9300390"/>
              <a:gd name="connsiteY3" fmla="*/ 9696164 h 10638533"/>
              <a:gd name="connsiteX4" fmla="*/ 9197740 w 9300390"/>
              <a:gd name="connsiteY4" fmla="*/ 9664529 h 10638533"/>
              <a:gd name="connsiteX5" fmla="*/ 8024662 w 9300390"/>
              <a:gd name="connsiteY5" fmla="*/ 9668551 h 10638533"/>
              <a:gd name="connsiteX6" fmla="*/ 6785813 w 9300390"/>
              <a:gd name="connsiteY6" fmla="*/ 10307682 h 10638533"/>
              <a:gd name="connsiteX7" fmla="*/ 5668313 w 9300390"/>
              <a:gd name="connsiteY7" fmla="*/ 9947154 h 10638533"/>
              <a:gd name="connsiteX8" fmla="*/ 4537380 w 9300390"/>
              <a:gd name="connsiteY8" fmla="*/ 9682433 h 10638533"/>
              <a:gd name="connsiteX9" fmla="*/ 3810354 w 9300390"/>
              <a:gd name="connsiteY9" fmla="*/ 10134878 h 10638533"/>
              <a:gd name="connsiteX10" fmla="*/ 2713415 w 9300390"/>
              <a:gd name="connsiteY10" fmla="*/ 10470951 h 10638533"/>
              <a:gd name="connsiteX11" fmla="*/ 0 w 9300390"/>
              <a:gd name="connsiteY11" fmla="*/ 10571364 h 10638533"/>
              <a:gd name="connsiteX12" fmla="*/ 1982418 w 9300390"/>
              <a:gd name="connsiteY12" fmla="*/ 9409280 h 10638533"/>
              <a:gd name="connsiteX13" fmla="*/ 2477339 w 9300390"/>
              <a:gd name="connsiteY13" fmla="*/ 8841437 h 10638533"/>
              <a:gd name="connsiteX14" fmla="*/ 2135808 w 9300390"/>
              <a:gd name="connsiteY14" fmla="*/ 8459438 h 10638533"/>
              <a:gd name="connsiteX15" fmla="*/ 2059617 w 9300390"/>
              <a:gd name="connsiteY15" fmla="*/ 8004594 h 10638533"/>
              <a:gd name="connsiteX16" fmla="*/ 2273240 w 9300390"/>
              <a:gd name="connsiteY16" fmla="*/ 7949975 h 10638533"/>
              <a:gd name="connsiteX17" fmla="*/ 2880492 w 9300390"/>
              <a:gd name="connsiteY17" fmla="*/ 7836070 h 10638533"/>
              <a:gd name="connsiteX18" fmla="*/ 3037539 w 9300390"/>
              <a:gd name="connsiteY18" fmla="*/ 7697320 h 10638533"/>
              <a:gd name="connsiteX19" fmla="*/ 2913100 w 9300390"/>
              <a:gd name="connsiteY19" fmla="*/ 7537942 h 10638533"/>
              <a:gd name="connsiteX20" fmla="*/ 2168163 w 9300390"/>
              <a:gd name="connsiteY20" fmla="*/ 7198626 h 10638533"/>
              <a:gd name="connsiteX21" fmla="*/ 1813827 w 9300390"/>
              <a:gd name="connsiteY21" fmla="*/ 6851394 h 10638533"/>
              <a:gd name="connsiteX22" fmla="*/ 2020008 w 9300390"/>
              <a:gd name="connsiteY22" fmla="*/ 6633637 h 10638533"/>
              <a:gd name="connsiteX23" fmla="*/ 3240693 w 9300390"/>
              <a:gd name="connsiteY23" fmla="*/ 6315012 h 10638533"/>
              <a:gd name="connsiteX24" fmla="*/ 3452677 w 9300390"/>
              <a:gd name="connsiteY24" fmla="*/ 6133321 h 10638533"/>
              <a:gd name="connsiteX25" fmla="*/ 2997300 w 9300390"/>
              <a:gd name="connsiteY25" fmla="*/ 5524807 h 10638533"/>
              <a:gd name="connsiteX26" fmla="*/ 3320730 w 9300390"/>
              <a:gd name="connsiteY26" fmla="*/ 4905137 h 10638533"/>
              <a:gd name="connsiteX27" fmla="*/ 3530947 w 9300390"/>
              <a:gd name="connsiteY27" fmla="*/ 4384582 h 10638533"/>
              <a:gd name="connsiteX28" fmla="*/ 3774606 w 9300390"/>
              <a:gd name="connsiteY28" fmla="*/ 0 h 10638533"/>
              <a:gd name="connsiteX0" fmla="*/ 3774606 w 9300390"/>
              <a:gd name="connsiteY0" fmla="*/ 0 h 10638533"/>
              <a:gd name="connsiteX1" fmla="*/ 9103940 w 9300390"/>
              <a:gd name="connsiteY1" fmla="*/ 4392687 h 10638533"/>
              <a:gd name="connsiteX2" fmla="*/ 9300390 w 9300390"/>
              <a:gd name="connsiteY2" fmla="*/ 4392308 h 10638533"/>
              <a:gd name="connsiteX3" fmla="*/ 9300390 w 9300390"/>
              <a:gd name="connsiteY3" fmla="*/ 9696164 h 10638533"/>
              <a:gd name="connsiteX4" fmla="*/ 9197740 w 9300390"/>
              <a:gd name="connsiteY4" fmla="*/ 9664529 h 10638533"/>
              <a:gd name="connsiteX5" fmla="*/ 8024662 w 9300390"/>
              <a:gd name="connsiteY5" fmla="*/ 9668551 h 10638533"/>
              <a:gd name="connsiteX6" fmla="*/ 6785813 w 9300390"/>
              <a:gd name="connsiteY6" fmla="*/ 10307682 h 10638533"/>
              <a:gd name="connsiteX7" fmla="*/ 5668313 w 9300390"/>
              <a:gd name="connsiteY7" fmla="*/ 9947154 h 10638533"/>
              <a:gd name="connsiteX8" fmla="*/ 4537380 w 9300390"/>
              <a:gd name="connsiteY8" fmla="*/ 9682433 h 10638533"/>
              <a:gd name="connsiteX9" fmla="*/ 3810354 w 9300390"/>
              <a:gd name="connsiteY9" fmla="*/ 10134878 h 10638533"/>
              <a:gd name="connsiteX10" fmla="*/ 2713415 w 9300390"/>
              <a:gd name="connsiteY10" fmla="*/ 10470951 h 10638533"/>
              <a:gd name="connsiteX11" fmla="*/ 0 w 9300390"/>
              <a:gd name="connsiteY11" fmla="*/ 10571364 h 10638533"/>
              <a:gd name="connsiteX12" fmla="*/ 1982418 w 9300390"/>
              <a:gd name="connsiteY12" fmla="*/ 9409280 h 10638533"/>
              <a:gd name="connsiteX13" fmla="*/ 2477339 w 9300390"/>
              <a:gd name="connsiteY13" fmla="*/ 8841437 h 10638533"/>
              <a:gd name="connsiteX14" fmla="*/ 2135808 w 9300390"/>
              <a:gd name="connsiteY14" fmla="*/ 8459438 h 10638533"/>
              <a:gd name="connsiteX15" fmla="*/ 2059617 w 9300390"/>
              <a:gd name="connsiteY15" fmla="*/ 8004594 h 10638533"/>
              <a:gd name="connsiteX16" fmla="*/ 2273240 w 9300390"/>
              <a:gd name="connsiteY16" fmla="*/ 7949975 h 10638533"/>
              <a:gd name="connsiteX17" fmla="*/ 2880492 w 9300390"/>
              <a:gd name="connsiteY17" fmla="*/ 7836070 h 10638533"/>
              <a:gd name="connsiteX18" fmla="*/ 3037539 w 9300390"/>
              <a:gd name="connsiteY18" fmla="*/ 7697320 h 10638533"/>
              <a:gd name="connsiteX19" fmla="*/ 2913100 w 9300390"/>
              <a:gd name="connsiteY19" fmla="*/ 7537942 h 10638533"/>
              <a:gd name="connsiteX20" fmla="*/ 2168163 w 9300390"/>
              <a:gd name="connsiteY20" fmla="*/ 7198626 h 10638533"/>
              <a:gd name="connsiteX21" fmla="*/ 1813827 w 9300390"/>
              <a:gd name="connsiteY21" fmla="*/ 6851394 h 10638533"/>
              <a:gd name="connsiteX22" fmla="*/ 2020008 w 9300390"/>
              <a:gd name="connsiteY22" fmla="*/ 6633637 h 10638533"/>
              <a:gd name="connsiteX23" fmla="*/ 3240693 w 9300390"/>
              <a:gd name="connsiteY23" fmla="*/ 6315012 h 10638533"/>
              <a:gd name="connsiteX24" fmla="*/ 3452677 w 9300390"/>
              <a:gd name="connsiteY24" fmla="*/ 6133321 h 10638533"/>
              <a:gd name="connsiteX25" fmla="*/ 2997300 w 9300390"/>
              <a:gd name="connsiteY25" fmla="*/ 5524807 h 10638533"/>
              <a:gd name="connsiteX26" fmla="*/ 3320730 w 9300390"/>
              <a:gd name="connsiteY26" fmla="*/ 4905137 h 10638533"/>
              <a:gd name="connsiteX27" fmla="*/ 3530947 w 9300390"/>
              <a:gd name="connsiteY27" fmla="*/ 4384582 h 10638533"/>
              <a:gd name="connsiteX28" fmla="*/ 3774606 w 9300390"/>
              <a:gd name="connsiteY28" fmla="*/ 0 h 10638533"/>
              <a:gd name="connsiteX0" fmla="*/ 3774606 w 9300390"/>
              <a:gd name="connsiteY0" fmla="*/ 0 h 10638533"/>
              <a:gd name="connsiteX1" fmla="*/ 9103940 w 9300390"/>
              <a:gd name="connsiteY1" fmla="*/ 4392687 h 10638533"/>
              <a:gd name="connsiteX2" fmla="*/ 9300390 w 9300390"/>
              <a:gd name="connsiteY2" fmla="*/ 4392308 h 10638533"/>
              <a:gd name="connsiteX3" fmla="*/ 9300390 w 9300390"/>
              <a:gd name="connsiteY3" fmla="*/ 9696164 h 10638533"/>
              <a:gd name="connsiteX4" fmla="*/ 9197740 w 9300390"/>
              <a:gd name="connsiteY4" fmla="*/ 9664529 h 10638533"/>
              <a:gd name="connsiteX5" fmla="*/ 8024662 w 9300390"/>
              <a:gd name="connsiteY5" fmla="*/ 9668551 h 10638533"/>
              <a:gd name="connsiteX6" fmla="*/ 6785813 w 9300390"/>
              <a:gd name="connsiteY6" fmla="*/ 10307682 h 10638533"/>
              <a:gd name="connsiteX7" fmla="*/ 5668313 w 9300390"/>
              <a:gd name="connsiteY7" fmla="*/ 9947154 h 10638533"/>
              <a:gd name="connsiteX8" fmla="*/ 4537380 w 9300390"/>
              <a:gd name="connsiteY8" fmla="*/ 9682433 h 10638533"/>
              <a:gd name="connsiteX9" fmla="*/ 3810354 w 9300390"/>
              <a:gd name="connsiteY9" fmla="*/ 10134878 h 10638533"/>
              <a:gd name="connsiteX10" fmla="*/ 2713415 w 9300390"/>
              <a:gd name="connsiteY10" fmla="*/ 10470951 h 10638533"/>
              <a:gd name="connsiteX11" fmla="*/ 0 w 9300390"/>
              <a:gd name="connsiteY11" fmla="*/ 10571364 h 10638533"/>
              <a:gd name="connsiteX12" fmla="*/ 1982418 w 9300390"/>
              <a:gd name="connsiteY12" fmla="*/ 9409280 h 10638533"/>
              <a:gd name="connsiteX13" fmla="*/ 2477339 w 9300390"/>
              <a:gd name="connsiteY13" fmla="*/ 8841437 h 10638533"/>
              <a:gd name="connsiteX14" fmla="*/ 2135808 w 9300390"/>
              <a:gd name="connsiteY14" fmla="*/ 8459438 h 10638533"/>
              <a:gd name="connsiteX15" fmla="*/ 2059617 w 9300390"/>
              <a:gd name="connsiteY15" fmla="*/ 8004594 h 10638533"/>
              <a:gd name="connsiteX16" fmla="*/ 2273240 w 9300390"/>
              <a:gd name="connsiteY16" fmla="*/ 7949975 h 10638533"/>
              <a:gd name="connsiteX17" fmla="*/ 2880492 w 9300390"/>
              <a:gd name="connsiteY17" fmla="*/ 7836070 h 10638533"/>
              <a:gd name="connsiteX18" fmla="*/ 3037539 w 9300390"/>
              <a:gd name="connsiteY18" fmla="*/ 7697320 h 10638533"/>
              <a:gd name="connsiteX19" fmla="*/ 2913100 w 9300390"/>
              <a:gd name="connsiteY19" fmla="*/ 7537942 h 10638533"/>
              <a:gd name="connsiteX20" fmla="*/ 2168163 w 9300390"/>
              <a:gd name="connsiteY20" fmla="*/ 7198626 h 10638533"/>
              <a:gd name="connsiteX21" fmla="*/ 1813827 w 9300390"/>
              <a:gd name="connsiteY21" fmla="*/ 6851394 h 10638533"/>
              <a:gd name="connsiteX22" fmla="*/ 2020008 w 9300390"/>
              <a:gd name="connsiteY22" fmla="*/ 6633637 h 10638533"/>
              <a:gd name="connsiteX23" fmla="*/ 3240693 w 9300390"/>
              <a:gd name="connsiteY23" fmla="*/ 6315012 h 10638533"/>
              <a:gd name="connsiteX24" fmla="*/ 3452677 w 9300390"/>
              <a:gd name="connsiteY24" fmla="*/ 6133321 h 10638533"/>
              <a:gd name="connsiteX25" fmla="*/ 2997300 w 9300390"/>
              <a:gd name="connsiteY25" fmla="*/ 5524807 h 10638533"/>
              <a:gd name="connsiteX26" fmla="*/ 3320730 w 9300390"/>
              <a:gd name="connsiteY26" fmla="*/ 4905137 h 10638533"/>
              <a:gd name="connsiteX27" fmla="*/ 3530947 w 9300390"/>
              <a:gd name="connsiteY27" fmla="*/ 4384582 h 10638533"/>
              <a:gd name="connsiteX28" fmla="*/ 3774606 w 9300390"/>
              <a:gd name="connsiteY28" fmla="*/ 0 h 10638533"/>
              <a:gd name="connsiteX0" fmla="*/ 3774606 w 16190489"/>
              <a:gd name="connsiteY0" fmla="*/ 1389421 h 12027954"/>
              <a:gd name="connsiteX1" fmla="*/ 16190490 w 16190489"/>
              <a:gd name="connsiteY1" fmla="*/ 0 h 12027954"/>
              <a:gd name="connsiteX2" fmla="*/ 9300390 w 16190489"/>
              <a:gd name="connsiteY2" fmla="*/ 5781729 h 12027954"/>
              <a:gd name="connsiteX3" fmla="*/ 9300390 w 16190489"/>
              <a:gd name="connsiteY3" fmla="*/ 11085585 h 12027954"/>
              <a:gd name="connsiteX4" fmla="*/ 9197740 w 16190489"/>
              <a:gd name="connsiteY4" fmla="*/ 11053950 h 12027954"/>
              <a:gd name="connsiteX5" fmla="*/ 8024662 w 16190489"/>
              <a:gd name="connsiteY5" fmla="*/ 11057972 h 12027954"/>
              <a:gd name="connsiteX6" fmla="*/ 6785813 w 16190489"/>
              <a:gd name="connsiteY6" fmla="*/ 11697103 h 12027954"/>
              <a:gd name="connsiteX7" fmla="*/ 5668313 w 16190489"/>
              <a:gd name="connsiteY7" fmla="*/ 11336575 h 12027954"/>
              <a:gd name="connsiteX8" fmla="*/ 4537380 w 16190489"/>
              <a:gd name="connsiteY8" fmla="*/ 11071854 h 12027954"/>
              <a:gd name="connsiteX9" fmla="*/ 3810354 w 16190489"/>
              <a:gd name="connsiteY9" fmla="*/ 11524299 h 12027954"/>
              <a:gd name="connsiteX10" fmla="*/ 2713415 w 16190489"/>
              <a:gd name="connsiteY10" fmla="*/ 11860372 h 12027954"/>
              <a:gd name="connsiteX11" fmla="*/ 0 w 16190489"/>
              <a:gd name="connsiteY11" fmla="*/ 11960785 h 12027954"/>
              <a:gd name="connsiteX12" fmla="*/ 1982418 w 16190489"/>
              <a:gd name="connsiteY12" fmla="*/ 10798701 h 12027954"/>
              <a:gd name="connsiteX13" fmla="*/ 2477339 w 16190489"/>
              <a:gd name="connsiteY13" fmla="*/ 10230858 h 12027954"/>
              <a:gd name="connsiteX14" fmla="*/ 2135808 w 16190489"/>
              <a:gd name="connsiteY14" fmla="*/ 9848859 h 12027954"/>
              <a:gd name="connsiteX15" fmla="*/ 2059617 w 16190489"/>
              <a:gd name="connsiteY15" fmla="*/ 9394015 h 12027954"/>
              <a:gd name="connsiteX16" fmla="*/ 2273240 w 16190489"/>
              <a:gd name="connsiteY16" fmla="*/ 9339396 h 12027954"/>
              <a:gd name="connsiteX17" fmla="*/ 2880492 w 16190489"/>
              <a:gd name="connsiteY17" fmla="*/ 9225491 h 12027954"/>
              <a:gd name="connsiteX18" fmla="*/ 3037539 w 16190489"/>
              <a:gd name="connsiteY18" fmla="*/ 9086741 h 12027954"/>
              <a:gd name="connsiteX19" fmla="*/ 2913100 w 16190489"/>
              <a:gd name="connsiteY19" fmla="*/ 8927363 h 12027954"/>
              <a:gd name="connsiteX20" fmla="*/ 2168163 w 16190489"/>
              <a:gd name="connsiteY20" fmla="*/ 8588047 h 12027954"/>
              <a:gd name="connsiteX21" fmla="*/ 1813827 w 16190489"/>
              <a:gd name="connsiteY21" fmla="*/ 8240815 h 12027954"/>
              <a:gd name="connsiteX22" fmla="*/ 2020008 w 16190489"/>
              <a:gd name="connsiteY22" fmla="*/ 8023058 h 12027954"/>
              <a:gd name="connsiteX23" fmla="*/ 3240693 w 16190489"/>
              <a:gd name="connsiteY23" fmla="*/ 7704433 h 12027954"/>
              <a:gd name="connsiteX24" fmla="*/ 3452677 w 16190489"/>
              <a:gd name="connsiteY24" fmla="*/ 7522742 h 12027954"/>
              <a:gd name="connsiteX25" fmla="*/ 2997300 w 16190489"/>
              <a:gd name="connsiteY25" fmla="*/ 6914228 h 12027954"/>
              <a:gd name="connsiteX26" fmla="*/ 3320730 w 16190489"/>
              <a:gd name="connsiteY26" fmla="*/ 6294558 h 12027954"/>
              <a:gd name="connsiteX27" fmla="*/ 3530947 w 16190489"/>
              <a:gd name="connsiteY27" fmla="*/ 5774003 h 12027954"/>
              <a:gd name="connsiteX28" fmla="*/ 3774606 w 16190489"/>
              <a:gd name="connsiteY28" fmla="*/ 1389421 h 12027954"/>
              <a:gd name="connsiteX0" fmla="*/ 3774606 w 16190491"/>
              <a:gd name="connsiteY0" fmla="*/ 1389421 h 12027954"/>
              <a:gd name="connsiteX1" fmla="*/ 16190490 w 16190491"/>
              <a:gd name="connsiteY1" fmla="*/ 0 h 12027954"/>
              <a:gd name="connsiteX2" fmla="*/ 9300390 w 16190491"/>
              <a:gd name="connsiteY2" fmla="*/ 5781729 h 12027954"/>
              <a:gd name="connsiteX3" fmla="*/ 9300390 w 16190491"/>
              <a:gd name="connsiteY3" fmla="*/ 11085585 h 12027954"/>
              <a:gd name="connsiteX4" fmla="*/ 9197740 w 16190491"/>
              <a:gd name="connsiteY4" fmla="*/ 11053950 h 12027954"/>
              <a:gd name="connsiteX5" fmla="*/ 8024662 w 16190491"/>
              <a:gd name="connsiteY5" fmla="*/ 11057972 h 12027954"/>
              <a:gd name="connsiteX6" fmla="*/ 6785813 w 16190491"/>
              <a:gd name="connsiteY6" fmla="*/ 11697103 h 12027954"/>
              <a:gd name="connsiteX7" fmla="*/ 5668313 w 16190491"/>
              <a:gd name="connsiteY7" fmla="*/ 11336575 h 12027954"/>
              <a:gd name="connsiteX8" fmla="*/ 4537380 w 16190491"/>
              <a:gd name="connsiteY8" fmla="*/ 11071854 h 12027954"/>
              <a:gd name="connsiteX9" fmla="*/ 3810354 w 16190491"/>
              <a:gd name="connsiteY9" fmla="*/ 11524299 h 12027954"/>
              <a:gd name="connsiteX10" fmla="*/ 2713415 w 16190491"/>
              <a:gd name="connsiteY10" fmla="*/ 11860372 h 12027954"/>
              <a:gd name="connsiteX11" fmla="*/ 0 w 16190491"/>
              <a:gd name="connsiteY11" fmla="*/ 11960785 h 12027954"/>
              <a:gd name="connsiteX12" fmla="*/ 1982418 w 16190491"/>
              <a:gd name="connsiteY12" fmla="*/ 10798701 h 12027954"/>
              <a:gd name="connsiteX13" fmla="*/ 2477339 w 16190491"/>
              <a:gd name="connsiteY13" fmla="*/ 10230858 h 12027954"/>
              <a:gd name="connsiteX14" fmla="*/ 2135808 w 16190491"/>
              <a:gd name="connsiteY14" fmla="*/ 9848859 h 12027954"/>
              <a:gd name="connsiteX15" fmla="*/ 2059617 w 16190491"/>
              <a:gd name="connsiteY15" fmla="*/ 9394015 h 12027954"/>
              <a:gd name="connsiteX16" fmla="*/ 2273240 w 16190491"/>
              <a:gd name="connsiteY16" fmla="*/ 9339396 h 12027954"/>
              <a:gd name="connsiteX17" fmla="*/ 2880492 w 16190491"/>
              <a:gd name="connsiteY17" fmla="*/ 9225491 h 12027954"/>
              <a:gd name="connsiteX18" fmla="*/ 3037539 w 16190491"/>
              <a:gd name="connsiteY18" fmla="*/ 9086741 h 12027954"/>
              <a:gd name="connsiteX19" fmla="*/ 2913100 w 16190491"/>
              <a:gd name="connsiteY19" fmla="*/ 8927363 h 12027954"/>
              <a:gd name="connsiteX20" fmla="*/ 2168163 w 16190491"/>
              <a:gd name="connsiteY20" fmla="*/ 8588047 h 12027954"/>
              <a:gd name="connsiteX21" fmla="*/ 1813827 w 16190491"/>
              <a:gd name="connsiteY21" fmla="*/ 8240815 h 12027954"/>
              <a:gd name="connsiteX22" fmla="*/ 2020008 w 16190491"/>
              <a:gd name="connsiteY22" fmla="*/ 8023058 h 12027954"/>
              <a:gd name="connsiteX23" fmla="*/ 3240693 w 16190491"/>
              <a:gd name="connsiteY23" fmla="*/ 7704433 h 12027954"/>
              <a:gd name="connsiteX24" fmla="*/ 3452677 w 16190491"/>
              <a:gd name="connsiteY24" fmla="*/ 7522742 h 12027954"/>
              <a:gd name="connsiteX25" fmla="*/ 2997300 w 16190491"/>
              <a:gd name="connsiteY25" fmla="*/ 6914228 h 12027954"/>
              <a:gd name="connsiteX26" fmla="*/ 3320730 w 16190491"/>
              <a:gd name="connsiteY26" fmla="*/ 6294558 h 12027954"/>
              <a:gd name="connsiteX27" fmla="*/ 3530947 w 16190491"/>
              <a:gd name="connsiteY27" fmla="*/ 5774003 h 12027954"/>
              <a:gd name="connsiteX28" fmla="*/ 3774606 w 16190491"/>
              <a:gd name="connsiteY28" fmla="*/ 1389421 h 12027954"/>
              <a:gd name="connsiteX0" fmla="*/ 3774606 w 16190489"/>
              <a:gd name="connsiteY0" fmla="*/ 1389421 h 12027954"/>
              <a:gd name="connsiteX1" fmla="*/ 16190490 w 16190489"/>
              <a:gd name="connsiteY1" fmla="*/ 0 h 12027954"/>
              <a:gd name="connsiteX2" fmla="*/ 9300390 w 16190489"/>
              <a:gd name="connsiteY2" fmla="*/ 5781729 h 12027954"/>
              <a:gd name="connsiteX3" fmla="*/ 9300390 w 16190489"/>
              <a:gd name="connsiteY3" fmla="*/ 11085585 h 12027954"/>
              <a:gd name="connsiteX4" fmla="*/ 9197740 w 16190489"/>
              <a:gd name="connsiteY4" fmla="*/ 11053950 h 12027954"/>
              <a:gd name="connsiteX5" fmla="*/ 8024662 w 16190489"/>
              <a:gd name="connsiteY5" fmla="*/ 11057972 h 12027954"/>
              <a:gd name="connsiteX6" fmla="*/ 6785813 w 16190489"/>
              <a:gd name="connsiteY6" fmla="*/ 11697103 h 12027954"/>
              <a:gd name="connsiteX7" fmla="*/ 5668313 w 16190489"/>
              <a:gd name="connsiteY7" fmla="*/ 11336575 h 12027954"/>
              <a:gd name="connsiteX8" fmla="*/ 4537380 w 16190489"/>
              <a:gd name="connsiteY8" fmla="*/ 11071854 h 12027954"/>
              <a:gd name="connsiteX9" fmla="*/ 3810354 w 16190489"/>
              <a:gd name="connsiteY9" fmla="*/ 11524299 h 12027954"/>
              <a:gd name="connsiteX10" fmla="*/ 2713415 w 16190489"/>
              <a:gd name="connsiteY10" fmla="*/ 11860372 h 12027954"/>
              <a:gd name="connsiteX11" fmla="*/ 0 w 16190489"/>
              <a:gd name="connsiteY11" fmla="*/ 11960785 h 12027954"/>
              <a:gd name="connsiteX12" fmla="*/ 1982418 w 16190489"/>
              <a:gd name="connsiteY12" fmla="*/ 10798701 h 12027954"/>
              <a:gd name="connsiteX13" fmla="*/ 2477339 w 16190489"/>
              <a:gd name="connsiteY13" fmla="*/ 10230858 h 12027954"/>
              <a:gd name="connsiteX14" fmla="*/ 2135808 w 16190489"/>
              <a:gd name="connsiteY14" fmla="*/ 9848859 h 12027954"/>
              <a:gd name="connsiteX15" fmla="*/ 2059617 w 16190489"/>
              <a:gd name="connsiteY15" fmla="*/ 9394015 h 12027954"/>
              <a:gd name="connsiteX16" fmla="*/ 2273240 w 16190489"/>
              <a:gd name="connsiteY16" fmla="*/ 9339396 h 12027954"/>
              <a:gd name="connsiteX17" fmla="*/ 2880492 w 16190489"/>
              <a:gd name="connsiteY17" fmla="*/ 9225491 h 12027954"/>
              <a:gd name="connsiteX18" fmla="*/ 3037539 w 16190489"/>
              <a:gd name="connsiteY18" fmla="*/ 9086741 h 12027954"/>
              <a:gd name="connsiteX19" fmla="*/ 2913100 w 16190489"/>
              <a:gd name="connsiteY19" fmla="*/ 8927363 h 12027954"/>
              <a:gd name="connsiteX20" fmla="*/ 2168163 w 16190489"/>
              <a:gd name="connsiteY20" fmla="*/ 8588047 h 12027954"/>
              <a:gd name="connsiteX21" fmla="*/ 1813827 w 16190489"/>
              <a:gd name="connsiteY21" fmla="*/ 8240815 h 12027954"/>
              <a:gd name="connsiteX22" fmla="*/ 2020008 w 16190489"/>
              <a:gd name="connsiteY22" fmla="*/ 8023058 h 12027954"/>
              <a:gd name="connsiteX23" fmla="*/ 3240693 w 16190489"/>
              <a:gd name="connsiteY23" fmla="*/ 7704433 h 12027954"/>
              <a:gd name="connsiteX24" fmla="*/ 3452677 w 16190489"/>
              <a:gd name="connsiteY24" fmla="*/ 7522742 h 12027954"/>
              <a:gd name="connsiteX25" fmla="*/ 2997300 w 16190489"/>
              <a:gd name="connsiteY25" fmla="*/ 6914228 h 12027954"/>
              <a:gd name="connsiteX26" fmla="*/ 3320730 w 16190489"/>
              <a:gd name="connsiteY26" fmla="*/ 6294558 h 12027954"/>
              <a:gd name="connsiteX27" fmla="*/ 3530947 w 16190489"/>
              <a:gd name="connsiteY27" fmla="*/ 5774003 h 12027954"/>
              <a:gd name="connsiteX28" fmla="*/ 3774606 w 16190489"/>
              <a:gd name="connsiteY28" fmla="*/ 1389421 h 12027954"/>
              <a:gd name="connsiteX0" fmla="*/ 3774606 w 17407952"/>
              <a:gd name="connsiteY0" fmla="*/ 1389421 h 12027954"/>
              <a:gd name="connsiteX1" fmla="*/ 16190490 w 17407952"/>
              <a:gd name="connsiteY1" fmla="*/ 0 h 12027954"/>
              <a:gd name="connsiteX2" fmla="*/ 17407953 w 17407952"/>
              <a:gd name="connsiteY2" fmla="*/ 10546626 h 12027954"/>
              <a:gd name="connsiteX3" fmla="*/ 9300390 w 17407952"/>
              <a:gd name="connsiteY3" fmla="*/ 11085585 h 12027954"/>
              <a:gd name="connsiteX4" fmla="*/ 9197740 w 17407952"/>
              <a:gd name="connsiteY4" fmla="*/ 11053950 h 12027954"/>
              <a:gd name="connsiteX5" fmla="*/ 8024662 w 17407952"/>
              <a:gd name="connsiteY5" fmla="*/ 11057972 h 12027954"/>
              <a:gd name="connsiteX6" fmla="*/ 6785813 w 17407952"/>
              <a:gd name="connsiteY6" fmla="*/ 11697103 h 12027954"/>
              <a:gd name="connsiteX7" fmla="*/ 5668313 w 17407952"/>
              <a:gd name="connsiteY7" fmla="*/ 11336575 h 12027954"/>
              <a:gd name="connsiteX8" fmla="*/ 4537380 w 17407952"/>
              <a:gd name="connsiteY8" fmla="*/ 11071854 h 12027954"/>
              <a:gd name="connsiteX9" fmla="*/ 3810354 w 17407952"/>
              <a:gd name="connsiteY9" fmla="*/ 11524299 h 12027954"/>
              <a:gd name="connsiteX10" fmla="*/ 2713415 w 17407952"/>
              <a:gd name="connsiteY10" fmla="*/ 11860372 h 12027954"/>
              <a:gd name="connsiteX11" fmla="*/ 0 w 17407952"/>
              <a:gd name="connsiteY11" fmla="*/ 11960785 h 12027954"/>
              <a:gd name="connsiteX12" fmla="*/ 1982418 w 17407952"/>
              <a:gd name="connsiteY12" fmla="*/ 10798701 h 12027954"/>
              <a:gd name="connsiteX13" fmla="*/ 2477339 w 17407952"/>
              <a:gd name="connsiteY13" fmla="*/ 10230858 h 12027954"/>
              <a:gd name="connsiteX14" fmla="*/ 2135808 w 17407952"/>
              <a:gd name="connsiteY14" fmla="*/ 9848859 h 12027954"/>
              <a:gd name="connsiteX15" fmla="*/ 2059617 w 17407952"/>
              <a:gd name="connsiteY15" fmla="*/ 9394015 h 12027954"/>
              <a:gd name="connsiteX16" fmla="*/ 2273240 w 17407952"/>
              <a:gd name="connsiteY16" fmla="*/ 9339396 h 12027954"/>
              <a:gd name="connsiteX17" fmla="*/ 2880492 w 17407952"/>
              <a:gd name="connsiteY17" fmla="*/ 9225491 h 12027954"/>
              <a:gd name="connsiteX18" fmla="*/ 3037539 w 17407952"/>
              <a:gd name="connsiteY18" fmla="*/ 9086741 h 12027954"/>
              <a:gd name="connsiteX19" fmla="*/ 2913100 w 17407952"/>
              <a:gd name="connsiteY19" fmla="*/ 8927363 h 12027954"/>
              <a:gd name="connsiteX20" fmla="*/ 2168163 w 17407952"/>
              <a:gd name="connsiteY20" fmla="*/ 8588047 h 12027954"/>
              <a:gd name="connsiteX21" fmla="*/ 1813827 w 17407952"/>
              <a:gd name="connsiteY21" fmla="*/ 8240815 h 12027954"/>
              <a:gd name="connsiteX22" fmla="*/ 2020008 w 17407952"/>
              <a:gd name="connsiteY22" fmla="*/ 8023058 h 12027954"/>
              <a:gd name="connsiteX23" fmla="*/ 3240693 w 17407952"/>
              <a:gd name="connsiteY23" fmla="*/ 7704433 h 12027954"/>
              <a:gd name="connsiteX24" fmla="*/ 3452677 w 17407952"/>
              <a:gd name="connsiteY24" fmla="*/ 7522742 h 12027954"/>
              <a:gd name="connsiteX25" fmla="*/ 2997300 w 17407952"/>
              <a:gd name="connsiteY25" fmla="*/ 6914228 h 12027954"/>
              <a:gd name="connsiteX26" fmla="*/ 3320730 w 17407952"/>
              <a:gd name="connsiteY26" fmla="*/ 6294558 h 12027954"/>
              <a:gd name="connsiteX27" fmla="*/ 3530947 w 17407952"/>
              <a:gd name="connsiteY27" fmla="*/ 5774003 h 12027954"/>
              <a:gd name="connsiteX28" fmla="*/ 3774606 w 17407952"/>
              <a:gd name="connsiteY28" fmla="*/ 1389421 h 12027954"/>
              <a:gd name="connsiteX0" fmla="*/ 3774606 w 17407954"/>
              <a:gd name="connsiteY0" fmla="*/ 1389421 h 12027954"/>
              <a:gd name="connsiteX1" fmla="*/ 16190490 w 17407954"/>
              <a:gd name="connsiteY1" fmla="*/ 0 h 12027954"/>
              <a:gd name="connsiteX2" fmla="*/ 17407953 w 17407954"/>
              <a:gd name="connsiteY2" fmla="*/ 10546626 h 12027954"/>
              <a:gd name="connsiteX3" fmla="*/ 9300390 w 17407954"/>
              <a:gd name="connsiteY3" fmla="*/ 11085585 h 12027954"/>
              <a:gd name="connsiteX4" fmla="*/ 9197740 w 17407954"/>
              <a:gd name="connsiteY4" fmla="*/ 11053950 h 12027954"/>
              <a:gd name="connsiteX5" fmla="*/ 8024662 w 17407954"/>
              <a:gd name="connsiteY5" fmla="*/ 11057972 h 12027954"/>
              <a:gd name="connsiteX6" fmla="*/ 6785813 w 17407954"/>
              <a:gd name="connsiteY6" fmla="*/ 11697103 h 12027954"/>
              <a:gd name="connsiteX7" fmla="*/ 5668313 w 17407954"/>
              <a:gd name="connsiteY7" fmla="*/ 11336575 h 12027954"/>
              <a:gd name="connsiteX8" fmla="*/ 4537380 w 17407954"/>
              <a:gd name="connsiteY8" fmla="*/ 11071854 h 12027954"/>
              <a:gd name="connsiteX9" fmla="*/ 3810354 w 17407954"/>
              <a:gd name="connsiteY9" fmla="*/ 11524299 h 12027954"/>
              <a:gd name="connsiteX10" fmla="*/ 2713415 w 17407954"/>
              <a:gd name="connsiteY10" fmla="*/ 11860372 h 12027954"/>
              <a:gd name="connsiteX11" fmla="*/ 0 w 17407954"/>
              <a:gd name="connsiteY11" fmla="*/ 11960785 h 12027954"/>
              <a:gd name="connsiteX12" fmla="*/ 1982418 w 17407954"/>
              <a:gd name="connsiteY12" fmla="*/ 10798701 h 12027954"/>
              <a:gd name="connsiteX13" fmla="*/ 2477339 w 17407954"/>
              <a:gd name="connsiteY13" fmla="*/ 10230858 h 12027954"/>
              <a:gd name="connsiteX14" fmla="*/ 2135808 w 17407954"/>
              <a:gd name="connsiteY14" fmla="*/ 9848859 h 12027954"/>
              <a:gd name="connsiteX15" fmla="*/ 2059617 w 17407954"/>
              <a:gd name="connsiteY15" fmla="*/ 9394015 h 12027954"/>
              <a:gd name="connsiteX16" fmla="*/ 2273240 w 17407954"/>
              <a:gd name="connsiteY16" fmla="*/ 9339396 h 12027954"/>
              <a:gd name="connsiteX17" fmla="*/ 2880492 w 17407954"/>
              <a:gd name="connsiteY17" fmla="*/ 9225491 h 12027954"/>
              <a:gd name="connsiteX18" fmla="*/ 3037539 w 17407954"/>
              <a:gd name="connsiteY18" fmla="*/ 9086741 h 12027954"/>
              <a:gd name="connsiteX19" fmla="*/ 2913100 w 17407954"/>
              <a:gd name="connsiteY19" fmla="*/ 8927363 h 12027954"/>
              <a:gd name="connsiteX20" fmla="*/ 2168163 w 17407954"/>
              <a:gd name="connsiteY20" fmla="*/ 8588047 h 12027954"/>
              <a:gd name="connsiteX21" fmla="*/ 1813827 w 17407954"/>
              <a:gd name="connsiteY21" fmla="*/ 8240815 h 12027954"/>
              <a:gd name="connsiteX22" fmla="*/ 2020008 w 17407954"/>
              <a:gd name="connsiteY22" fmla="*/ 8023058 h 12027954"/>
              <a:gd name="connsiteX23" fmla="*/ 3240693 w 17407954"/>
              <a:gd name="connsiteY23" fmla="*/ 7704433 h 12027954"/>
              <a:gd name="connsiteX24" fmla="*/ 3452677 w 17407954"/>
              <a:gd name="connsiteY24" fmla="*/ 7522742 h 12027954"/>
              <a:gd name="connsiteX25" fmla="*/ 2997300 w 17407954"/>
              <a:gd name="connsiteY25" fmla="*/ 6914228 h 12027954"/>
              <a:gd name="connsiteX26" fmla="*/ 3320730 w 17407954"/>
              <a:gd name="connsiteY26" fmla="*/ 6294558 h 12027954"/>
              <a:gd name="connsiteX27" fmla="*/ 3530947 w 17407954"/>
              <a:gd name="connsiteY27" fmla="*/ 5774003 h 12027954"/>
              <a:gd name="connsiteX28" fmla="*/ 3774606 w 17407954"/>
              <a:gd name="connsiteY28" fmla="*/ 1389421 h 12027954"/>
              <a:gd name="connsiteX0" fmla="*/ 3774606 w 17407952"/>
              <a:gd name="connsiteY0" fmla="*/ 1389421 h 12027954"/>
              <a:gd name="connsiteX1" fmla="*/ 16190490 w 17407952"/>
              <a:gd name="connsiteY1" fmla="*/ 0 h 12027954"/>
              <a:gd name="connsiteX2" fmla="*/ 17407953 w 17407952"/>
              <a:gd name="connsiteY2" fmla="*/ 10546626 h 12027954"/>
              <a:gd name="connsiteX3" fmla="*/ 11044977 w 17407952"/>
              <a:gd name="connsiteY3" fmla="*/ 11249829 h 12027954"/>
              <a:gd name="connsiteX4" fmla="*/ 9197740 w 17407952"/>
              <a:gd name="connsiteY4" fmla="*/ 11053950 h 12027954"/>
              <a:gd name="connsiteX5" fmla="*/ 8024662 w 17407952"/>
              <a:gd name="connsiteY5" fmla="*/ 11057972 h 12027954"/>
              <a:gd name="connsiteX6" fmla="*/ 6785813 w 17407952"/>
              <a:gd name="connsiteY6" fmla="*/ 11697103 h 12027954"/>
              <a:gd name="connsiteX7" fmla="*/ 5668313 w 17407952"/>
              <a:gd name="connsiteY7" fmla="*/ 11336575 h 12027954"/>
              <a:gd name="connsiteX8" fmla="*/ 4537380 w 17407952"/>
              <a:gd name="connsiteY8" fmla="*/ 11071854 h 12027954"/>
              <a:gd name="connsiteX9" fmla="*/ 3810354 w 17407952"/>
              <a:gd name="connsiteY9" fmla="*/ 11524299 h 12027954"/>
              <a:gd name="connsiteX10" fmla="*/ 2713415 w 17407952"/>
              <a:gd name="connsiteY10" fmla="*/ 11860372 h 12027954"/>
              <a:gd name="connsiteX11" fmla="*/ 0 w 17407952"/>
              <a:gd name="connsiteY11" fmla="*/ 11960785 h 12027954"/>
              <a:gd name="connsiteX12" fmla="*/ 1982418 w 17407952"/>
              <a:gd name="connsiteY12" fmla="*/ 10798701 h 12027954"/>
              <a:gd name="connsiteX13" fmla="*/ 2477339 w 17407952"/>
              <a:gd name="connsiteY13" fmla="*/ 10230858 h 12027954"/>
              <a:gd name="connsiteX14" fmla="*/ 2135808 w 17407952"/>
              <a:gd name="connsiteY14" fmla="*/ 9848859 h 12027954"/>
              <a:gd name="connsiteX15" fmla="*/ 2059617 w 17407952"/>
              <a:gd name="connsiteY15" fmla="*/ 9394015 h 12027954"/>
              <a:gd name="connsiteX16" fmla="*/ 2273240 w 17407952"/>
              <a:gd name="connsiteY16" fmla="*/ 9339396 h 12027954"/>
              <a:gd name="connsiteX17" fmla="*/ 2880492 w 17407952"/>
              <a:gd name="connsiteY17" fmla="*/ 9225491 h 12027954"/>
              <a:gd name="connsiteX18" fmla="*/ 3037539 w 17407952"/>
              <a:gd name="connsiteY18" fmla="*/ 9086741 h 12027954"/>
              <a:gd name="connsiteX19" fmla="*/ 2913100 w 17407952"/>
              <a:gd name="connsiteY19" fmla="*/ 8927363 h 12027954"/>
              <a:gd name="connsiteX20" fmla="*/ 2168163 w 17407952"/>
              <a:gd name="connsiteY20" fmla="*/ 8588047 h 12027954"/>
              <a:gd name="connsiteX21" fmla="*/ 1813827 w 17407952"/>
              <a:gd name="connsiteY21" fmla="*/ 8240815 h 12027954"/>
              <a:gd name="connsiteX22" fmla="*/ 2020008 w 17407952"/>
              <a:gd name="connsiteY22" fmla="*/ 8023058 h 12027954"/>
              <a:gd name="connsiteX23" fmla="*/ 3240693 w 17407952"/>
              <a:gd name="connsiteY23" fmla="*/ 7704433 h 12027954"/>
              <a:gd name="connsiteX24" fmla="*/ 3452677 w 17407952"/>
              <a:gd name="connsiteY24" fmla="*/ 7522742 h 12027954"/>
              <a:gd name="connsiteX25" fmla="*/ 2997300 w 17407952"/>
              <a:gd name="connsiteY25" fmla="*/ 6914228 h 12027954"/>
              <a:gd name="connsiteX26" fmla="*/ 3320730 w 17407952"/>
              <a:gd name="connsiteY26" fmla="*/ 6294558 h 12027954"/>
              <a:gd name="connsiteX27" fmla="*/ 3530947 w 17407952"/>
              <a:gd name="connsiteY27" fmla="*/ 5774003 h 12027954"/>
              <a:gd name="connsiteX28" fmla="*/ 3774606 w 17407952"/>
              <a:gd name="connsiteY28" fmla="*/ 1389421 h 12027954"/>
              <a:gd name="connsiteX0" fmla="*/ 3774606 w 17407954"/>
              <a:gd name="connsiteY0" fmla="*/ 1389421 h 12027954"/>
              <a:gd name="connsiteX1" fmla="*/ 16190490 w 17407954"/>
              <a:gd name="connsiteY1" fmla="*/ 0 h 12027954"/>
              <a:gd name="connsiteX2" fmla="*/ 17407953 w 17407954"/>
              <a:gd name="connsiteY2" fmla="*/ 10546626 h 12027954"/>
              <a:gd name="connsiteX3" fmla="*/ 11044977 w 17407954"/>
              <a:gd name="connsiteY3" fmla="*/ 11249829 h 12027954"/>
              <a:gd name="connsiteX4" fmla="*/ 9197740 w 17407954"/>
              <a:gd name="connsiteY4" fmla="*/ 11053950 h 12027954"/>
              <a:gd name="connsiteX5" fmla="*/ 8024662 w 17407954"/>
              <a:gd name="connsiteY5" fmla="*/ 11057972 h 12027954"/>
              <a:gd name="connsiteX6" fmla="*/ 6785813 w 17407954"/>
              <a:gd name="connsiteY6" fmla="*/ 11697103 h 12027954"/>
              <a:gd name="connsiteX7" fmla="*/ 5668313 w 17407954"/>
              <a:gd name="connsiteY7" fmla="*/ 11336575 h 12027954"/>
              <a:gd name="connsiteX8" fmla="*/ 4537380 w 17407954"/>
              <a:gd name="connsiteY8" fmla="*/ 11071854 h 12027954"/>
              <a:gd name="connsiteX9" fmla="*/ 3810354 w 17407954"/>
              <a:gd name="connsiteY9" fmla="*/ 11524299 h 12027954"/>
              <a:gd name="connsiteX10" fmla="*/ 2713415 w 17407954"/>
              <a:gd name="connsiteY10" fmla="*/ 11860372 h 12027954"/>
              <a:gd name="connsiteX11" fmla="*/ 0 w 17407954"/>
              <a:gd name="connsiteY11" fmla="*/ 11960785 h 12027954"/>
              <a:gd name="connsiteX12" fmla="*/ 1982418 w 17407954"/>
              <a:gd name="connsiteY12" fmla="*/ 10798701 h 12027954"/>
              <a:gd name="connsiteX13" fmla="*/ 2477339 w 17407954"/>
              <a:gd name="connsiteY13" fmla="*/ 10230858 h 12027954"/>
              <a:gd name="connsiteX14" fmla="*/ 2135808 w 17407954"/>
              <a:gd name="connsiteY14" fmla="*/ 9848859 h 12027954"/>
              <a:gd name="connsiteX15" fmla="*/ 2059617 w 17407954"/>
              <a:gd name="connsiteY15" fmla="*/ 9394015 h 12027954"/>
              <a:gd name="connsiteX16" fmla="*/ 2273240 w 17407954"/>
              <a:gd name="connsiteY16" fmla="*/ 9339396 h 12027954"/>
              <a:gd name="connsiteX17" fmla="*/ 2880492 w 17407954"/>
              <a:gd name="connsiteY17" fmla="*/ 9225491 h 12027954"/>
              <a:gd name="connsiteX18" fmla="*/ 3037539 w 17407954"/>
              <a:gd name="connsiteY18" fmla="*/ 9086741 h 12027954"/>
              <a:gd name="connsiteX19" fmla="*/ 2913100 w 17407954"/>
              <a:gd name="connsiteY19" fmla="*/ 8927363 h 12027954"/>
              <a:gd name="connsiteX20" fmla="*/ 2168163 w 17407954"/>
              <a:gd name="connsiteY20" fmla="*/ 8588047 h 12027954"/>
              <a:gd name="connsiteX21" fmla="*/ 1813827 w 17407954"/>
              <a:gd name="connsiteY21" fmla="*/ 8240815 h 12027954"/>
              <a:gd name="connsiteX22" fmla="*/ 2020008 w 17407954"/>
              <a:gd name="connsiteY22" fmla="*/ 8023058 h 12027954"/>
              <a:gd name="connsiteX23" fmla="*/ 3240693 w 17407954"/>
              <a:gd name="connsiteY23" fmla="*/ 7704433 h 12027954"/>
              <a:gd name="connsiteX24" fmla="*/ 3452677 w 17407954"/>
              <a:gd name="connsiteY24" fmla="*/ 7522742 h 12027954"/>
              <a:gd name="connsiteX25" fmla="*/ 2997300 w 17407954"/>
              <a:gd name="connsiteY25" fmla="*/ 6914228 h 12027954"/>
              <a:gd name="connsiteX26" fmla="*/ 3320730 w 17407954"/>
              <a:gd name="connsiteY26" fmla="*/ 6294558 h 12027954"/>
              <a:gd name="connsiteX27" fmla="*/ 3530947 w 17407954"/>
              <a:gd name="connsiteY27" fmla="*/ 5774003 h 12027954"/>
              <a:gd name="connsiteX28" fmla="*/ 3774606 w 17407954"/>
              <a:gd name="connsiteY28" fmla="*/ 1389421 h 12027954"/>
              <a:gd name="connsiteX0" fmla="*/ 3774606 w 17407952"/>
              <a:gd name="connsiteY0" fmla="*/ 1389421 h 12027954"/>
              <a:gd name="connsiteX1" fmla="*/ 16190490 w 17407952"/>
              <a:gd name="connsiteY1" fmla="*/ 0 h 12027954"/>
              <a:gd name="connsiteX2" fmla="*/ 17407953 w 17407952"/>
              <a:gd name="connsiteY2" fmla="*/ 10546626 h 12027954"/>
              <a:gd name="connsiteX3" fmla="*/ 11044977 w 17407952"/>
              <a:gd name="connsiteY3" fmla="*/ 11249829 h 12027954"/>
              <a:gd name="connsiteX4" fmla="*/ 9197740 w 17407952"/>
              <a:gd name="connsiteY4" fmla="*/ 11053950 h 12027954"/>
              <a:gd name="connsiteX5" fmla="*/ 8024662 w 17407952"/>
              <a:gd name="connsiteY5" fmla="*/ 11057972 h 12027954"/>
              <a:gd name="connsiteX6" fmla="*/ 6785813 w 17407952"/>
              <a:gd name="connsiteY6" fmla="*/ 11697103 h 12027954"/>
              <a:gd name="connsiteX7" fmla="*/ 5668313 w 17407952"/>
              <a:gd name="connsiteY7" fmla="*/ 11336575 h 12027954"/>
              <a:gd name="connsiteX8" fmla="*/ 4537380 w 17407952"/>
              <a:gd name="connsiteY8" fmla="*/ 11071854 h 12027954"/>
              <a:gd name="connsiteX9" fmla="*/ 3810354 w 17407952"/>
              <a:gd name="connsiteY9" fmla="*/ 11524299 h 12027954"/>
              <a:gd name="connsiteX10" fmla="*/ 2713415 w 17407952"/>
              <a:gd name="connsiteY10" fmla="*/ 11860372 h 12027954"/>
              <a:gd name="connsiteX11" fmla="*/ 0 w 17407952"/>
              <a:gd name="connsiteY11" fmla="*/ 11960785 h 12027954"/>
              <a:gd name="connsiteX12" fmla="*/ 1982418 w 17407952"/>
              <a:gd name="connsiteY12" fmla="*/ 10798701 h 12027954"/>
              <a:gd name="connsiteX13" fmla="*/ 2477339 w 17407952"/>
              <a:gd name="connsiteY13" fmla="*/ 10230858 h 12027954"/>
              <a:gd name="connsiteX14" fmla="*/ 2135808 w 17407952"/>
              <a:gd name="connsiteY14" fmla="*/ 9848859 h 12027954"/>
              <a:gd name="connsiteX15" fmla="*/ 2059617 w 17407952"/>
              <a:gd name="connsiteY15" fmla="*/ 9394015 h 12027954"/>
              <a:gd name="connsiteX16" fmla="*/ 2273240 w 17407952"/>
              <a:gd name="connsiteY16" fmla="*/ 9339396 h 12027954"/>
              <a:gd name="connsiteX17" fmla="*/ 2880492 w 17407952"/>
              <a:gd name="connsiteY17" fmla="*/ 9225491 h 12027954"/>
              <a:gd name="connsiteX18" fmla="*/ 3037539 w 17407952"/>
              <a:gd name="connsiteY18" fmla="*/ 9086741 h 12027954"/>
              <a:gd name="connsiteX19" fmla="*/ 2913100 w 17407952"/>
              <a:gd name="connsiteY19" fmla="*/ 8927363 h 12027954"/>
              <a:gd name="connsiteX20" fmla="*/ 2168163 w 17407952"/>
              <a:gd name="connsiteY20" fmla="*/ 8588047 h 12027954"/>
              <a:gd name="connsiteX21" fmla="*/ 1813827 w 17407952"/>
              <a:gd name="connsiteY21" fmla="*/ 8240815 h 12027954"/>
              <a:gd name="connsiteX22" fmla="*/ 2020008 w 17407952"/>
              <a:gd name="connsiteY22" fmla="*/ 8023058 h 12027954"/>
              <a:gd name="connsiteX23" fmla="*/ 3240693 w 17407952"/>
              <a:gd name="connsiteY23" fmla="*/ 7704433 h 12027954"/>
              <a:gd name="connsiteX24" fmla="*/ 3452677 w 17407952"/>
              <a:gd name="connsiteY24" fmla="*/ 7522742 h 12027954"/>
              <a:gd name="connsiteX25" fmla="*/ 2997300 w 17407952"/>
              <a:gd name="connsiteY25" fmla="*/ 6914228 h 12027954"/>
              <a:gd name="connsiteX26" fmla="*/ 3320730 w 17407952"/>
              <a:gd name="connsiteY26" fmla="*/ 6294558 h 12027954"/>
              <a:gd name="connsiteX27" fmla="*/ 3530947 w 17407952"/>
              <a:gd name="connsiteY27" fmla="*/ 5774003 h 12027954"/>
              <a:gd name="connsiteX28" fmla="*/ 3774606 w 17407952"/>
              <a:gd name="connsiteY28" fmla="*/ 1389421 h 12027954"/>
              <a:gd name="connsiteX0" fmla="*/ 3774606 w 17407954"/>
              <a:gd name="connsiteY0" fmla="*/ 1389421 h 12027954"/>
              <a:gd name="connsiteX1" fmla="*/ 16190490 w 17407954"/>
              <a:gd name="connsiteY1" fmla="*/ 0 h 12027954"/>
              <a:gd name="connsiteX2" fmla="*/ 17407953 w 17407954"/>
              <a:gd name="connsiteY2" fmla="*/ 10546626 h 12027954"/>
              <a:gd name="connsiteX3" fmla="*/ 11044977 w 17407954"/>
              <a:gd name="connsiteY3" fmla="*/ 11249829 h 12027954"/>
              <a:gd name="connsiteX4" fmla="*/ 9197740 w 17407954"/>
              <a:gd name="connsiteY4" fmla="*/ 11053950 h 12027954"/>
              <a:gd name="connsiteX5" fmla="*/ 8024662 w 17407954"/>
              <a:gd name="connsiteY5" fmla="*/ 11057972 h 12027954"/>
              <a:gd name="connsiteX6" fmla="*/ 6785813 w 17407954"/>
              <a:gd name="connsiteY6" fmla="*/ 11697103 h 12027954"/>
              <a:gd name="connsiteX7" fmla="*/ 5668313 w 17407954"/>
              <a:gd name="connsiteY7" fmla="*/ 11336575 h 12027954"/>
              <a:gd name="connsiteX8" fmla="*/ 4537380 w 17407954"/>
              <a:gd name="connsiteY8" fmla="*/ 11071854 h 12027954"/>
              <a:gd name="connsiteX9" fmla="*/ 3810354 w 17407954"/>
              <a:gd name="connsiteY9" fmla="*/ 11524299 h 12027954"/>
              <a:gd name="connsiteX10" fmla="*/ 2713415 w 17407954"/>
              <a:gd name="connsiteY10" fmla="*/ 11860372 h 12027954"/>
              <a:gd name="connsiteX11" fmla="*/ 0 w 17407954"/>
              <a:gd name="connsiteY11" fmla="*/ 11960785 h 12027954"/>
              <a:gd name="connsiteX12" fmla="*/ 1982418 w 17407954"/>
              <a:gd name="connsiteY12" fmla="*/ 10798701 h 12027954"/>
              <a:gd name="connsiteX13" fmla="*/ 2477339 w 17407954"/>
              <a:gd name="connsiteY13" fmla="*/ 10230858 h 12027954"/>
              <a:gd name="connsiteX14" fmla="*/ 2135808 w 17407954"/>
              <a:gd name="connsiteY14" fmla="*/ 9848859 h 12027954"/>
              <a:gd name="connsiteX15" fmla="*/ 2059617 w 17407954"/>
              <a:gd name="connsiteY15" fmla="*/ 9394015 h 12027954"/>
              <a:gd name="connsiteX16" fmla="*/ 2273240 w 17407954"/>
              <a:gd name="connsiteY16" fmla="*/ 9339396 h 12027954"/>
              <a:gd name="connsiteX17" fmla="*/ 2880492 w 17407954"/>
              <a:gd name="connsiteY17" fmla="*/ 9225491 h 12027954"/>
              <a:gd name="connsiteX18" fmla="*/ 3037539 w 17407954"/>
              <a:gd name="connsiteY18" fmla="*/ 9086741 h 12027954"/>
              <a:gd name="connsiteX19" fmla="*/ 2913100 w 17407954"/>
              <a:gd name="connsiteY19" fmla="*/ 8927363 h 12027954"/>
              <a:gd name="connsiteX20" fmla="*/ 2168163 w 17407954"/>
              <a:gd name="connsiteY20" fmla="*/ 8588047 h 12027954"/>
              <a:gd name="connsiteX21" fmla="*/ 1813827 w 17407954"/>
              <a:gd name="connsiteY21" fmla="*/ 8240815 h 12027954"/>
              <a:gd name="connsiteX22" fmla="*/ 2020008 w 17407954"/>
              <a:gd name="connsiteY22" fmla="*/ 8023058 h 12027954"/>
              <a:gd name="connsiteX23" fmla="*/ 3240693 w 17407954"/>
              <a:gd name="connsiteY23" fmla="*/ 7704433 h 12027954"/>
              <a:gd name="connsiteX24" fmla="*/ 3452677 w 17407954"/>
              <a:gd name="connsiteY24" fmla="*/ 7522742 h 12027954"/>
              <a:gd name="connsiteX25" fmla="*/ 2997300 w 17407954"/>
              <a:gd name="connsiteY25" fmla="*/ 6914228 h 12027954"/>
              <a:gd name="connsiteX26" fmla="*/ 3320730 w 17407954"/>
              <a:gd name="connsiteY26" fmla="*/ 6294558 h 12027954"/>
              <a:gd name="connsiteX27" fmla="*/ 3530947 w 17407954"/>
              <a:gd name="connsiteY27" fmla="*/ 5774003 h 12027954"/>
              <a:gd name="connsiteX28" fmla="*/ 3774606 w 17407954"/>
              <a:gd name="connsiteY28" fmla="*/ 1389421 h 12027954"/>
              <a:gd name="connsiteX0" fmla="*/ 3774606 w 17407952"/>
              <a:gd name="connsiteY0" fmla="*/ 1389421 h 12027954"/>
              <a:gd name="connsiteX1" fmla="*/ 16190490 w 17407952"/>
              <a:gd name="connsiteY1" fmla="*/ 0 h 12027954"/>
              <a:gd name="connsiteX2" fmla="*/ 17407953 w 17407952"/>
              <a:gd name="connsiteY2" fmla="*/ 10546626 h 12027954"/>
              <a:gd name="connsiteX3" fmla="*/ 11063053 w 17407952"/>
              <a:gd name="connsiteY3" fmla="*/ 11288490 h 12027954"/>
              <a:gd name="connsiteX4" fmla="*/ 9197740 w 17407952"/>
              <a:gd name="connsiteY4" fmla="*/ 11053950 h 12027954"/>
              <a:gd name="connsiteX5" fmla="*/ 8024662 w 17407952"/>
              <a:gd name="connsiteY5" fmla="*/ 11057972 h 12027954"/>
              <a:gd name="connsiteX6" fmla="*/ 6785813 w 17407952"/>
              <a:gd name="connsiteY6" fmla="*/ 11697103 h 12027954"/>
              <a:gd name="connsiteX7" fmla="*/ 5668313 w 17407952"/>
              <a:gd name="connsiteY7" fmla="*/ 11336575 h 12027954"/>
              <a:gd name="connsiteX8" fmla="*/ 4537380 w 17407952"/>
              <a:gd name="connsiteY8" fmla="*/ 11071854 h 12027954"/>
              <a:gd name="connsiteX9" fmla="*/ 3810354 w 17407952"/>
              <a:gd name="connsiteY9" fmla="*/ 11524299 h 12027954"/>
              <a:gd name="connsiteX10" fmla="*/ 2713415 w 17407952"/>
              <a:gd name="connsiteY10" fmla="*/ 11860372 h 12027954"/>
              <a:gd name="connsiteX11" fmla="*/ 0 w 17407952"/>
              <a:gd name="connsiteY11" fmla="*/ 11960785 h 12027954"/>
              <a:gd name="connsiteX12" fmla="*/ 1982418 w 17407952"/>
              <a:gd name="connsiteY12" fmla="*/ 10798701 h 12027954"/>
              <a:gd name="connsiteX13" fmla="*/ 2477339 w 17407952"/>
              <a:gd name="connsiteY13" fmla="*/ 10230858 h 12027954"/>
              <a:gd name="connsiteX14" fmla="*/ 2135808 w 17407952"/>
              <a:gd name="connsiteY14" fmla="*/ 9848859 h 12027954"/>
              <a:gd name="connsiteX15" fmla="*/ 2059617 w 17407952"/>
              <a:gd name="connsiteY15" fmla="*/ 9394015 h 12027954"/>
              <a:gd name="connsiteX16" fmla="*/ 2273240 w 17407952"/>
              <a:gd name="connsiteY16" fmla="*/ 9339396 h 12027954"/>
              <a:gd name="connsiteX17" fmla="*/ 2880492 w 17407952"/>
              <a:gd name="connsiteY17" fmla="*/ 9225491 h 12027954"/>
              <a:gd name="connsiteX18" fmla="*/ 3037539 w 17407952"/>
              <a:gd name="connsiteY18" fmla="*/ 9086741 h 12027954"/>
              <a:gd name="connsiteX19" fmla="*/ 2913100 w 17407952"/>
              <a:gd name="connsiteY19" fmla="*/ 8927363 h 12027954"/>
              <a:gd name="connsiteX20" fmla="*/ 2168163 w 17407952"/>
              <a:gd name="connsiteY20" fmla="*/ 8588047 h 12027954"/>
              <a:gd name="connsiteX21" fmla="*/ 1813827 w 17407952"/>
              <a:gd name="connsiteY21" fmla="*/ 8240815 h 12027954"/>
              <a:gd name="connsiteX22" fmla="*/ 2020008 w 17407952"/>
              <a:gd name="connsiteY22" fmla="*/ 8023058 h 12027954"/>
              <a:gd name="connsiteX23" fmla="*/ 3240693 w 17407952"/>
              <a:gd name="connsiteY23" fmla="*/ 7704433 h 12027954"/>
              <a:gd name="connsiteX24" fmla="*/ 3452677 w 17407952"/>
              <a:gd name="connsiteY24" fmla="*/ 7522742 h 12027954"/>
              <a:gd name="connsiteX25" fmla="*/ 2997300 w 17407952"/>
              <a:gd name="connsiteY25" fmla="*/ 6914228 h 12027954"/>
              <a:gd name="connsiteX26" fmla="*/ 3320730 w 17407952"/>
              <a:gd name="connsiteY26" fmla="*/ 6294558 h 12027954"/>
              <a:gd name="connsiteX27" fmla="*/ 3530947 w 17407952"/>
              <a:gd name="connsiteY27" fmla="*/ 5774003 h 12027954"/>
              <a:gd name="connsiteX28" fmla="*/ 3774606 w 17407952"/>
              <a:gd name="connsiteY28" fmla="*/ 1389421 h 12027954"/>
              <a:gd name="connsiteX0" fmla="*/ 3774606 w 17407954"/>
              <a:gd name="connsiteY0" fmla="*/ 1389421 h 12027954"/>
              <a:gd name="connsiteX1" fmla="*/ 16190490 w 17407954"/>
              <a:gd name="connsiteY1" fmla="*/ 0 h 12027954"/>
              <a:gd name="connsiteX2" fmla="*/ 17407953 w 17407954"/>
              <a:gd name="connsiteY2" fmla="*/ 10546626 h 12027954"/>
              <a:gd name="connsiteX3" fmla="*/ 11063053 w 17407954"/>
              <a:gd name="connsiteY3" fmla="*/ 11288490 h 12027954"/>
              <a:gd name="connsiteX4" fmla="*/ 9197740 w 17407954"/>
              <a:gd name="connsiteY4" fmla="*/ 11053950 h 12027954"/>
              <a:gd name="connsiteX5" fmla="*/ 8024662 w 17407954"/>
              <a:gd name="connsiteY5" fmla="*/ 11057972 h 12027954"/>
              <a:gd name="connsiteX6" fmla="*/ 6785813 w 17407954"/>
              <a:gd name="connsiteY6" fmla="*/ 11697103 h 12027954"/>
              <a:gd name="connsiteX7" fmla="*/ 5668313 w 17407954"/>
              <a:gd name="connsiteY7" fmla="*/ 11336575 h 12027954"/>
              <a:gd name="connsiteX8" fmla="*/ 4537380 w 17407954"/>
              <a:gd name="connsiteY8" fmla="*/ 11071854 h 12027954"/>
              <a:gd name="connsiteX9" fmla="*/ 3810354 w 17407954"/>
              <a:gd name="connsiteY9" fmla="*/ 11524299 h 12027954"/>
              <a:gd name="connsiteX10" fmla="*/ 2713415 w 17407954"/>
              <a:gd name="connsiteY10" fmla="*/ 11860372 h 12027954"/>
              <a:gd name="connsiteX11" fmla="*/ 0 w 17407954"/>
              <a:gd name="connsiteY11" fmla="*/ 11960785 h 12027954"/>
              <a:gd name="connsiteX12" fmla="*/ 1982418 w 17407954"/>
              <a:gd name="connsiteY12" fmla="*/ 10798701 h 12027954"/>
              <a:gd name="connsiteX13" fmla="*/ 2477339 w 17407954"/>
              <a:gd name="connsiteY13" fmla="*/ 10230858 h 12027954"/>
              <a:gd name="connsiteX14" fmla="*/ 2135808 w 17407954"/>
              <a:gd name="connsiteY14" fmla="*/ 9848859 h 12027954"/>
              <a:gd name="connsiteX15" fmla="*/ 2059617 w 17407954"/>
              <a:gd name="connsiteY15" fmla="*/ 9394015 h 12027954"/>
              <a:gd name="connsiteX16" fmla="*/ 2273240 w 17407954"/>
              <a:gd name="connsiteY16" fmla="*/ 9339396 h 12027954"/>
              <a:gd name="connsiteX17" fmla="*/ 2880492 w 17407954"/>
              <a:gd name="connsiteY17" fmla="*/ 9225491 h 12027954"/>
              <a:gd name="connsiteX18" fmla="*/ 3037539 w 17407954"/>
              <a:gd name="connsiteY18" fmla="*/ 9086741 h 12027954"/>
              <a:gd name="connsiteX19" fmla="*/ 2913100 w 17407954"/>
              <a:gd name="connsiteY19" fmla="*/ 8927363 h 12027954"/>
              <a:gd name="connsiteX20" fmla="*/ 2168163 w 17407954"/>
              <a:gd name="connsiteY20" fmla="*/ 8588047 h 12027954"/>
              <a:gd name="connsiteX21" fmla="*/ 1813827 w 17407954"/>
              <a:gd name="connsiteY21" fmla="*/ 8240815 h 12027954"/>
              <a:gd name="connsiteX22" fmla="*/ 2020008 w 17407954"/>
              <a:gd name="connsiteY22" fmla="*/ 8023058 h 12027954"/>
              <a:gd name="connsiteX23" fmla="*/ 3240693 w 17407954"/>
              <a:gd name="connsiteY23" fmla="*/ 7704433 h 12027954"/>
              <a:gd name="connsiteX24" fmla="*/ 3452677 w 17407954"/>
              <a:gd name="connsiteY24" fmla="*/ 7522742 h 12027954"/>
              <a:gd name="connsiteX25" fmla="*/ 2997300 w 17407954"/>
              <a:gd name="connsiteY25" fmla="*/ 6914228 h 12027954"/>
              <a:gd name="connsiteX26" fmla="*/ 3320730 w 17407954"/>
              <a:gd name="connsiteY26" fmla="*/ 6294558 h 12027954"/>
              <a:gd name="connsiteX27" fmla="*/ 3530947 w 17407954"/>
              <a:gd name="connsiteY27" fmla="*/ 5774003 h 12027954"/>
              <a:gd name="connsiteX28" fmla="*/ 3774606 w 17407954"/>
              <a:gd name="connsiteY28" fmla="*/ 1389421 h 12027954"/>
              <a:gd name="connsiteX0" fmla="*/ 3774606 w 17407952"/>
              <a:gd name="connsiteY0" fmla="*/ 1389421 h 12027954"/>
              <a:gd name="connsiteX1" fmla="*/ 16190490 w 17407952"/>
              <a:gd name="connsiteY1" fmla="*/ 0 h 12027954"/>
              <a:gd name="connsiteX2" fmla="*/ 17407953 w 17407952"/>
              <a:gd name="connsiteY2" fmla="*/ 10546626 h 12027954"/>
              <a:gd name="connsiteX3" fmla="*/ 11063053 w 17407952"/>
              <a:gd name="connsiteY3" fmla="*/ 11288490 h 12027954"/>
              <a:gd name="connsiteX4" fmla="*/ 9197740 w 17407952"/>
              <a:gd name="connsiteY4" fmla="*/ 11053950 h 12027954"/>
              <a:gd name="connsiteX5" fmla="*/ 8024662 w 17407952"/>
              <a:gd name="connsiteY5" fmla="*/ 11057972 h 12027954"/>
              <a:gd name="connsiteX6" fmla="*/ 6785813 w 17407952"/>
              <a:gd name="connsiteY6" fmla="*/ 11697103 h 12027954"/>
              <a:gd name="connsiteX7" fmla="*/ 5668313 w 17407952"/>
              <a:gd name="connsiteY7" fmla="*/ 11336575 h 12027954"/>
              <a:gd name="connsiteX8" fmla="*/ 4537380 w 17407952"/>
              <a:gd name="connsiteY8" fmla="*/ 11071854 h 12027954"/>
              <a:gd name="connsiteX9" fmla="*/ 3810354 w 17407952"/>
              <a:gd name="connsiteY9" fmla="*/ 11524299 h 12027954"/>
              <a:gd name="connsiteX10" fmla="*/ 2713415 w 17407952"/>
              <a:gd name="connsiteY10" fmla="*/ 11860372 h 12027954"/>
              <a:gd name="connsiteX11" fmla="*/ 0 w 17407952"/>
              <a:gd name="connsiteY11" fmla="*/ 11960785 h 12027954"/>
              <a:gd name="connsiteX12" fmla="*/ 1982418 w 17407952"/>
              <a:gd name="connsiteY12" fmla="*/ 10798701 h 12027954"/>
              <a:gd name="connsiteX13" fmla="*/ 2477339 w 17407952"/>
              <a:gd name="connsiteY13" fmla="*/ 10230858 h 12027954"/>
              <a:gd name="connsiteX14" fmla="*/ 2135808 w 17407952"/>
              <a:gd name="connsiteY14" fmla="*/ 9848859 h 12027954"/>
              <a:gd name="connsiteX15" fmla="*/ 2059617 w 17407952"/>
              <a:gd name="connsiteY15" fmla="*/ 9394015 h 12027954"/>
              <a:gd name="connsiteX16" fmla="*/ 2273240 w 17407952"/>
              <a:gd name="connsiteY16" fmla="*/ 9339396 h 12027954"/>
              <a:gd name="connsiteX17" fmla="*/ 2880492 w 17407952"/>
              <a:gd name="connsiteY17" fmla="*/ 9225491 h 12027954"/>
              <a:gd name="connsiteX18" fmla="*/ 3037539 w 17407952"/>
              <a:gd name="connsiteY18" fmla="*/ 9086741 h 12027954"/>
              <a:gd name="connsiteX19" fmla="*/ 2913100 w 17407952"/>
              <a:gd name="connsiteY19" fmla="*/ 8927363 h 12027954"/>
              <a:gd name="connsiteX20" fmla="*/ 2168163 w 17407952"/>
              <a:gd name="connsiteY20" fmla="*/ 8588047 h 12027954"/>
              <a:gd name="connsiteX21" fmla="*/ 1813827 w 17407952"/>
              <a:gd name="connsiteY21" fmla="*/ 8240815 h 12027954"/>
              <a:gd name="connsiteX22" fmla="*/ 2020008 w 17407952"/>
              <a:gd name="connsiteY22" fmla="*/ 8023058 h 12027954"/>
              <a:gd name="connsiteX23" fmla="*/ 3240693 w 17407952"/>
              <a:gd name="connsiteY23" fmla="*/ 7704433 h 12027954"/>
              <a:gd name="connsiteX24" fmla="*/ 3452677 w 17407952"/>
              <a:gd name="connsiteY24" fmla="*/ 7522742 h 12027954"/>
              <a:gd name="connsiteX25" fmla="*/ 2997300 w 17407952"/>
              <a:gd name="connsiteY25" fmla="*/ 6914228 h 12027954"/>
              <a:gd name="connsiteX26" fmla="*/ 3320730 w 17407952"/>
              <a:gd name="connsiteY26" fmla="*/ 6294558 h 12027954"/>
              <a:gd name="connsiteX27" fmla="*/ 3530947 w 17407952"/>
              <a:gd name="connsiteY27" fmla="*/ 5774003 h 12027954"/>
              <a:gd name="connsiteX28" fmla="*/ 3774606 w 17407952"/>
              <a:gd name="connsiteY28" fmla="*/ 1389421 h 12027954"/>
              <a:gd name="connsiteX0" fmla="*/ 3774606 w 17407954"/>
              <a:gd name="connsiteY0" fmla="*/ 1389421 h 12027954"/>
              <a:gd name="connsiteX1" fmla="*/ 16190490 w 17407954"/>
              <a:gd name="connsiteY1" fmla="*/ 0 h 12027954"/>
              <a:gd name="connsiteX2" fmla="*/ 17407953 w 17407954"/>
              <a:gd name="connsiteY2" fmla="*/ 10546626 h 12027954"/>
              <a:gd name="connsiteX3" fmla="*/ 11063053 w 17407954"/>
              <a:gd name="connsiteY3" fmla="*/ 11288490 h 12027954"/>
              <a:gd name="connsiteX4" fmla="*/ 9197740 w 17407954"/>
              <a:gd name="connsiteY4" fmla="*/ 11053950 h 12027954"/>
              <a:gd name="connsiteX5" fmla="*/ 8024662 w 17407954"/>
              <a:gd name="connsiteY5" fmla="*/ 11057972 h 12027954"/>
              <a:gd name="connsiteX6" fmla="*/ 6785813 w 17407954"/>
              <a:gd name="connsiteY6" fmla="*/ 11697103 h 12027954"/>
              <a:gd name="connsiteX7" fmla="*/ 5668313 w 17407954"/>
              <a:gd name="connsiteY7" fmla="*/ 11336575 h 12027954"/>
              <a:gd name="connsiteX8" fmla="*/ 4537380 w 17407954"/>
              <a:gd name="connsiteY8" fmla="*/ 11071854 h 12027954"/>
              <a:gd name="connsiteX9" fmla="*/ 3810354 w 17407954"/>
              <a:gd name="connsiteY9" fmla="*/ 11524299 h 12027954"/>
              <a:gd name="connsiteX10" fmla="*/ 2713415 w 17407954"/>
              <a:gd name="connsiteY10" fmla="*/ 11860372 h 12027954"/>
              <a:gd name="connsiteX11" fmla="*/ 0 w 17407954"/>
              <a:gd name="connsiteY11" fmla="*/ 11960785 h 12027954"/>
              <a:gd name="connsiteX12" fmla="*/ 1982418 w 17407954"/>
              <a:gd name="connsiteY12" fmla="*/ 10798701 h 12027954"/>
              <a:gd name="connsiteX13" fmla="*/ 2477339 w 17407954"/>
              <a:gd name="connsiteY13" fmla="*/ 10230858 h 12027954"/>
              <a:gd name="connsiteX14" fmla="*/ 2135808 w 17407954"/>
              <a:gd name="connsiteY14" fmla="*/ 9848859 h 12027954"/>
              <a:gd name="connsiteX15" fmla="*/ 2059617 w 17407954"/>
              <a:gd name="connsiteY15" fmla="*/ 9394015 h 12027954"/>
              <a:gd name="connsiteX16" fmla="*/ 2273240 w 17407954"/>
              <a:gd name="connsiteY16" fmla="*/ 9339396 h 12027954"/>
              <a:gd name="connsiteX17" fmla="*/ 2880492 w 17407954"/>
              <a:gd name="connsiteY17" fmla="*/ 9225491 h 12027954"/>
              <a:gd name="connsiteX18" fmla="*/ 3037539 w 17407954"/>
              <a:gd name="connsiteY18" fmla="*/ 9086741 h 12027954"/>
              <a:gd name="connsiteX19" fmla="*/ 2913100 w 17407954"/>
              <a:gd name="connsiteY19" fmla="*/ 8927363 h 12027954"/>
              <a:gd name="connsiteX20" fmla="*/ 2168163 w 17407954"/>
              <a:gd name="connsiteY20" fmla="*/ 8588047 h 12027954"/>
              <a:gd name="connsiteX21" fmla="*/ 1813827 w 17407954"/>
              <a:gd name="connsiteY21" fmla="*/ 8240815 h 12027954"/>
              <a:gd name="connsiteX22" fmla="*/ 2020008 w 17407954"/>
              <a:gd name="connsiteY22" fmla="*/ 8023058 h 12027954"/>
              <a:gd name="connsiteX23" fmla="*/ 3240693 w 17407954"/>
              <a:gd name="connsiteY23" fmla="*/ 7704433 h 12027954"/>
              <a:gd name="connsiteX24" fmla="*/ 3452677 w 17407954"/>
              <a:gd name="connsiteY24" fmla="*/ 7522742 h 12027954"/>
              <a:gd name="connsiteX25" fmla="*/ 2997300 w 17407954"/>
              <a:gd name="connsiteY25" fmla="*/ 6914228 h 12027954"/>
              <a:gd name="connsiteX26" fmla="*/ 3320730 w 17407954"/>
              <a:gd name="connsiteY26" fmla="*/ 6294558 h 12027954"/>
              <a:gd name="connsiteX27" fmla="*/ 3530947 w 17407954"/>
              <a:gd name="connsiteY27" fmla="*/ 5774003 h 12027954"/>
              <a:gd name="connsiteX28" fmla="*/ 3774606 w 17407954"/>
              <a:gd name="connsiteY28" fmla="*/ 1389421 h 1202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407954" h="12027954">
                <a:moveTo>
                  <a:pt x="3774606" y="1389421"/>
                </a:moveTo>
                <a:cubicBezTo>
                  <a:pt x="5588637" y="1245387"/>
                  <a:pt x="15002213" y="148065"/>
                  <a:pt x="16190490" y="0"/>
                </a:cubicBezTo>
                <a:lnTo>
                  <a:pt x="17407953" y="10546626"/>
                </a:lnTo>
                <a:lnTo>
                  <a:pt x="11063053" y="11288490"/>
                </a:lnTo>
                <a:cubicBezTo>
                  <a:pt x="10453737" y="11317558"/>
                  <a:pt x="10007453" y="11463558"/>
                  <a:pt x="9197740" y="11053950"/>
                </a:cubicBezTo>
                <a:cubicBezTo>
                  <a:pt x="8809676" y="10948948"/>
                  <a:pt x="8398029" y="10927056"/>
                  <a:pt x="8024662" y="11057972"/>
                </a:cubicBezTo>
                <a:cubicBezTo>
                  <a:pt x="7584297" y="11212356"/>
                  <a:pt x="7246738" y="11632302"/>
                  <a:pt x="6785813" y="11697103"/>
                </a:cubicBezTo>
                <a:cubicBezTo>
                  <a:pt x="6391805" y="11752499"/>
                  <a:pt x="6016846" y="11533574"/>
                  <a:pt x="5668313" y="11336575"/>
                </a:cubicBezTo>
                <a:cubicBezTo>
                  <a:pt x="5319780" y="11139639"/>
                  <a:pt x="4917636" y="10952111"/>
                  <a:pt x="4537380" y="11071854"/>
                </a:cubicBezTo>
                <a:cubicBezTo>
                  <a:pt x="4265478" y="11157478"/>
                  <a:pt x="4060559" y="11385419"/>
                  <a:pt x="3810354" y="11524299"/>
                </a:cubicBezTo>
                <a:cubicBezTo>
                  <a:pt x="3547724" y="11670119"/>
                  <a:pt x="3348474" y="11787624"/>
                  <a:pt x="2713415" y="11860372"/>
                </a:cubicBezTo>
                <a:cubicBezTo>
                  <a:pt x="2078356" y="11933121"/>
                  <a:pt x="949982" y="12130800"/>
                  <a:pt x="0" y="11960785"/>
                </a:cubicBezTo>
                <a:cubicBezTo>
                  <a:pt x="934403" y="11544341"/>
                  <a:pt x="1569527" y="11087022"/>
                  <a:pt x="1982418" y="10798701"/>
                </a:cubicBezTo>
                <a:cubicBezTo>
                  <a:pt x="2395307" y="10510380"/>
                  <a:pt x="2544952" y="10503298"/>
                  <a:pt x="2477339" y="10230858"/>
                </a:cubicBezTo>
                <a:cubicBezTo>
                  <a:pt x="2434955" y="10060129"/>
                  <a:pt x="2263716" y="9966138"/>
                  <a:pt x="2135808" y="9848859"/>
                </a:cubicBezTo>
                <a:cubicBezTo>
                  <a:pt x="2007898" y="9731580"/>
                  <a:pt x="1923761" y="9501433"/>
                  <a:pt x="2059617" y="9394015"/>
                </a:cubicBezTo>
                <a:cubicBezTo>
                  <a:pt x="2118715" y="9347310"/>
                  <a:pt x="2198815" y="9344067"/>
                  <a:pt x="2273240" y="9339396"/>
                </a:cubicBezTo>
                <a:cubicBezTo>
                  <a:pt x="2479105" y="9326553"/>
                  <a:pt x="2683456" y="9288217"/>
                  <a:pt x="2880492" y="9225491"/>
                </a:cubicBezTo>
                <a:cubicBezTo>
                  <a:pt x="2950816" y="9203111"/>
                  <a:pt x="3032368" y="9162246"/>
                  <a:pt x="3037539" y="9086741"/>
                </a:cubicBezTo>
                <a:cubicBezTo>
                  <a:pt x="3042522" y="9014804"/>
                  <a:pt x="2974153" y="8962782"/>
                  <a:pt x="2913100" y="8927363"/>
                </a:cubicBezTo>
                <a:cubicBezTo>
                  <a:pt x="2676266" y="8789782"/>
                  <a:pt x="2426377" y="8676006"/>
                  <a:pt x="2168163" y="8588047"/>
                </a:cubicBezTo>
                <a:cubicBezTo>
                  <a:pt x="1998500" y="8530250"/>
                  <a:pt x="1784562" y="8422118"/>
                  <a:pt x="1813827" y="8240815"/>
                </a:cubicBezTo>
                <a:cubicBezTo>
                  <a:pt x="1830667" y="8136705"/>
                  <a:pt x="1927104" y="8067882"/>
                  <a:pt x="2020008" y="8023058"/>
                </a:cubicBezTo>
                <a:cubicBezTo>
                  <a:pt x="2400959" y="7839162"/>
                  <a:pt x="2845676" y="7853692"/>
                  <a:pt x="3240693" y="7704433"/>
                </a:cubicBezTo>
                <a:cubicBezTo>
                  <a:pt x="3330443" y="7670508"/>
                  <a:pt x="3426691" y="7617383"/>
                  <a:pt x="3452677" y="7522742"/>
                </a:cubicBezTo>
                <a:cubicBezTo>
                  <a:pt x="3524388" y="7261590"/>
                  <a:pt x="3141670" y="7191599"/>
                  <a:pt x="2997300" y="6914228"/>
                </a:cubicBezTo>
                <a:cubicBezTo>
                  <a:pt x="2997300" y="6914228"/>
                  <a:pt x="2751195" y="6566479"/>
                  <a:pt x="3320730" y="6294558"/>
                </a:cubicBezTo>
                <a:cubicBezTo>
                  <a:pt x="3523379" y="6197777"/>
                  <a:pt x="3748823" y="6036410"/>
                  <a:pt x="3530947" y="5774003"/>
                </a:cubicBezTo>
                <a:cubicBezTo>
                  <a:pt x="2016470" y="3898924"/>
                  <a:pt x="4076103" y="2604431"/>
                  <a:pt x="3774606" y="1389421"/>
                </a:cubicBezTo>
                <a:close/>
              </a:path>
            </a:pathLst>
          </a:custGeom>
          <a:solidFill>
            <a:schemeClr val="accent1"/>
          </a:solidFill>
          <a:ln w="6304" cap="flat">
            <a:noFill/>
            <a:prstDash val="solid"/>
            <a:miter/>
          </a:ln>
          <a:effectLst>
            <a:innerShdw blurRad="139700" dist="76200" dir="8100000">
              <a:prstClr val="black">
                <a:alpha val="70000"/>
              </a:prstClr>
            </a:inn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AB75B54-E48F-40ED-A640-8822B0618BC8}"/>
              </a:ext>
            </a:extLst>
          </p:cNvPr>
          <p:cNvSpPr/>
          <p:nvPr/>
        </p:nvSpPr>
        <p:spPr>
          <a:xfrm rot="397443">
            <a:off x="2146609" y="2611817"/>
            <a:ext cx="4929" cy="5231"/>
          </a:xfrm>
          <a:custGeom>
            <a:avLst/>
            <a:gdLst>
              <a:gd name="connsiteX0" fmla="*/ 3832 w 7639"/>
              <a:gd name="connsiteY0" fmla="*/ 7884 h 7883"/>
              <a:gd name="connsiteX1" fmla="*/ 3832 w 7639"/>
              <a:gd name="connsiteY1" fmla="*/ 0 h 7883"/>
              <a:gd name="connsiteX2" fmla="*/ 3832 w 7639"/>
              <a:gd name="connsiteY2" fmla="*/ 7884 h 7883"/>
              <a:gd name="connsiteX3" fmla="*/ 3832 w 7639"/>
              <a:gd name="connsiteY3" fmla="*/ 7884 h 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39" h="7883">
                <a:moveTo>
                  <a:pt x="3832" y="7884"/>
                </a:moveTo>
                <a:cubicBezTo>
                  <a:pt x="8877" y="7884"/>
                  <a:pt x="8940" y="0"/>
                  <a:pt x="3832" y="0"/>
                </a:cubicBezTo>
                <a:cubicBezTo>
                  <a:pt x="-1277" y="0"/>
                  <a:pt x="-1277" y="7884"/>
                  <a:pt x="3832" y="7884"/>
                </a:cubicBezTo>
                <a:lnTo>
                  <a:pt x="3832" y="7884"/>
                </a:lnTo>
                <a:close/>
              </a:path>
            </a:pathLst>
          </a:custGeom>
          <a:solidFill>
            <a:srgbClr val="346EAE"/>
          </a:solidFill>
          <a:ln w="6304" cap="flat">
            <a:noFill/>
            <a:prstDash val="solid"/>
            <a:miter/>
          </a:ln>
          <a:effectLst>
            <a:innerShdw blurRad="139700" dist="76200" dir="8100000">
              <a:prstClr val="black">
                <a:alpha val="70000"/>
              </a:prstClr>
            </a:inn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09DD16E-EDE1-419D-ABC2-52F7D82ADF0D}"/>
              </a:ext>
            </a:extLst>
          </p:cNvPr>
          <p:cNvSpPr/>
          <p:nvPr/>
        </p:nvSpPr>
        <p:spPr>
          <a:xfrm rot="397443">
            <a:off x="1445625" y="-580159"/>
            <a:ext cx="11144809" cy="7716619"/>
          </a:xfrm>
          <a:custGeom>
            <a:avLst/>
            <a:gdLst>
              <a:gd name="connsiteX0" fmla="*/ 8431046 w 9150589"/>
              <a:gd name="connsiteY0" fmla="*/ 25 h 6163125"/>
              <a:gd name="connsiteX1" fmla="*/ 9077536 w 9150589"/>
              <a:gd name="connsiteY1" fmla="*/ 837 h 6163125"/>
              <a:gd name="connsiteX2" fmla="*/ 9150589 w 9150589"/>
              <a:gd name="connsiteY2" fmla="*/ 1056 h 6163125"/>
              <a:gd name="connsiteX3" fmla="*/ 9150589 w 9150589"/>
              <a:gd name="connsiteY3" fmla="*/ 4898555 h 6163125"/>
              <a:gd name="connsiteX4" fmla="*/ 9083719 w 9150589"/>
              <a:gd name="connsiteY4" fmla="*/ 4882323 h 6163125"/>
              <a:gd name="connsiteX5" fmla="*/ 8276182 w 9150589"/>
              <a:gd name="connsiteY5" fmla="*/ 4785901 h 6163125"/>
              <a:gd name="connsiteX6" fmla="*/ 7318441 w 9150589"/>
              <a:gd name="connsiteY6" fmla="*/ 5218367 h 6163125"/>
              <a:gd name="connsiteX7" fmla="*/ 5940204 w 9150589"/>
              <a:gd name="connsiteY7" fmla="*/ 5426589 h 6163125"/>
              <a:gd name="connsiteX8" fmla="*/ 4782339 w 9150589"/>
              <a:gd name="connsiteY8" fmla="*/ 5015011 h 6163125"/>
              <a:gd name="connsiteX9" fmla="*/ 3478652 w 9150589"/>
              <a:gd name="connsiteY9" fmla="*/ 5583307 h 6163125"/>
              <a:gd name="connsiteX10" fmla="*/ 0 w 9150589"/>
              <a:gd name="connsiteY10" fmla="*/ 6144412 h 6163125"/>
              <a:gd name="connsiteX11" fmla="*/ 2422744 w 9150589"/>
              <a:gd name="connsiteY11" fmla="*/ 4991842 h 6163125"/>
              <a:gd name="connsiteX12" fmla="*/ 2731949 w 9150589"/>
              <a:gd name="connsiteY12" fmla="*/ 4516964 h 6163125"/>
              <a:gd name="connsiteX13" fmla="*/ 2470203 w 9150589"/>
              <a:gd name="connsiteY13" fmla="*/ 4204827 h 6163125"/>
              <a:gd name="connsiteX14" fmla="*/ 2283386 w 9150589"/>
              <a:gd name="connsiteY14" fmla="*/ 3812448 h 6163125"/>
              <a:gd name="connsiteX15" fmla="*/ 2406627 w 9150589"/>
              <a:gd name="connsiteY15" fmla="*/ 3748749 h 6163125"/>
              <a:gd name="connsiteX16" fmla="*/ 3045162 w 9150589"/>
              <a:gd name="connsiteY16" fmla="*/ 3646195 h 6163125"/>
              <a:gd name="connsiteX17" fmla="*/ 3171431 w 9150589"/>
              <a:gd name="connsiteY17" fmla="*/ 3615124 h 6163125"/>
              <a:gd name="connsiteX18" fmla="*/ 3258533 w 9150589"/>
              <a:gd name="connsiteY18" fmla="*/ 3092559 h 6163125"/>
              <a:gd name="connsiteX19" fmla="*/ 2283259 w 9150589"/>
              <a:gd name="connsiteY19" fmla="*/ 2663402 h 6163125"/>
              <a:gd name="connsiteX20" fmla="*/ 2228071 w 9150589"/>
              <a:gd name="connsiteY20" fmla="*/ 2531593 h 6163125"/>
              <a:gd name="connsiteX21" fmla="*/ 2335293 w 9150589"/>
              <a:gd name="connsiteY21" fmla="*/ 2438833 h 6163125"/>
              <a:gd name="connsiteX22" fmla="*/ 3349103 w 9150589"/>
              <a:gd name="connsiteY22" fmla="*/ 2094651 h 6163125"/>
              <a:gd name="connsiteX23" fmla="*/ 3702114 w 9150589"/>
              <a:gd name="connsiteY23" fmla="*/ 1667310 h 6163125"/>
              <a:gd name="connsiteX24" fmla="*/ 3516306 w 9150589"/>
              <a:gd name="connsiteY24" fmla="*/ 1291603 h 6163125"/>
              <a:gd name="connsiteX25" fmla="*/ 3484896 w 9150589"/>
              <a:gd name="connsiteY25" fmla="*/ 867505 h 6163125"/>
              <a:gd name="connsiteX26" fmla="*/ 3884580 w 9150589"/>
              <a:gd name="connsiteY26" fmla="*/ 8476 h 6163125"/>
              <a:gd name="connsiteX27" fmla="*/ 8431046 w 9150589"/>
              <a:gd name="connsiteY27" fmla="*/ 25 h 6163125"/>
              <a:gd name="connsiteX0" fmla="*/ 4192695 w 9150589"/>
              <a:gd name="connsiteY0" fmla="*/ 0 h 10602882"/>
              <a:gd name="connsiteX1" fmla="*/ 9077536 w 9150589"/>
              <a:gd name="connsiteY1" fmla="*/ 4440594 h 10602882"/>
              <a:gd name="connsiteX2" fmla="*/ 9150589 w 9150589"/>
              <a:gd name="connsiteY2" fmla="*/ 4440813 h 10602882"/>
              <a:gd name="connsiteX3" fmla="*/ 9150589 w 9150589"/>
              <a:gd name="connsiteY3" fmla="*/ 9338312 h 10602882"/>
              <a:gd name="connsiteX4" fmla="*/ 9083719 w 9150589"/>
              <a:gd name="connsiteY4" fmla="*/ 9322080 h 10602882"/>
              <a:gd name="connsiteX5" fmla="*/ 8276182 w 9150589"/>
              <a:gd name="connsiteY5" fmla="*/ 9225658 h 10602882"/>
              <a:gd name="connsiteX6" fmla="*/ 7318441 w 9150589"/>
              <a:gd name="connsiteY6" fmla="*/ 9658124 h 10602882"/>
              <a:gd name="connsiteX7" fmla="*/ 5940204 w 9150589"/>
              <a:gd name="connsiteY7" fmla="*/ 9866346 h 10602882"/>
              <a:gd name="connsiteX8" fmla="*/ 4782339 w 9150589"/>
              <a:gd name="connsiteY8" fmla="*/ 9454768 h 10602882"/>
              <a:gd name="connsiteX9" fmla="*/ 3478652 w 9150589"/>
              <a:gd name="connsiteY9" fmla="*/ 10023064 h 10602882"/>
              <a:gd name="connsiteX10" fmla="*/ 0 w 9150589"/>
              <a:gd name="connsiteY10" fmla="*/ 10584169 h 10602882"/>
              <a:gd name="connsiteX11" fmla="*/ 2422744 w 9150589"/>
              <a:gd name="connsiteY11" fmla="*/ 9431599 h 10602882"/>
              <a:gd name="connsiteX12" fmla="*/ 2731949 w 9150589"/>
              <a:gd name="connsiteY12" fmla="*/ 8956721 h 10602882"/>
              <a:gd name="connsiteX13" fmla="*/ 2470203 w 9150589"/>
              <a:gd name="connsiteY13" fmla="*/ 8644584 h 10602882"/>
              <a:gd name="connsiteX14" fmla="*/ 2283386 w 9150589"/>
              <a:gd name="connsiteY14" fmla="*/ 8252205 h 10602882"/>
              <a:gd name="connsiteX15" fmla="*/ 2406627 w 9150589"/>
              <a:gd name="connsiteY15" fmla="*/ 8188506 h 10602882"/>
              <a:gd name="connsiteX16" fmla="*/ 3045162 w 9150589"/>
              <a:gd name="connsiteY16" fmla="*/ 8085952 h 10602882"/>
              <a:gd name="connsiteX17" fmla="*/ 3171431 w 9150589"/>
              <a:gd name="connsiteY17" fmla="*/ 8054881 h 10602882"/>
              <a:gd name="connsiteX18" fmla="*/ 3258533 w 9150589"/>
              <a:gd name="connsiteY18" fmla="*/ 7532316 h 10602882"/>
              <a:gd name="connsiteX19" fmla="*/ 2283259 w 9150589"/>
              <a:gd name="connsiteY19" fmla="*/ 7103159 h 10602882"/>
              <a:gd name="connsiteX20" fmla="*/ 2228071 w 9150589"/>
              <a:gd name="connsiteY20" fmla="*/ 6971350 h 10602882"/>
              <a:gd name="connsiteX21" fmla="*/ 2335293 w 9150589"/>
              <a:gd name="connsiteY21" fmla="*/ 6878590 h 10602882"/>
              <a:gd name="connsiteX22" fmla="*/ 3349103 w 9150589"/>
              <a:gd name="connsiteY22" fmla="*/ 6534408 h 10602882"/>
              <a:gd name="connsiteX23" fmla="*/ 3702114 w 9150589"/>
              <a:gd name="connsiteY23" fmla="*/ 6107067 h 10602882"/>
              <a:gd name="connsiteX24" fmla="*/ 3516306 w 9150589"/>
              <a:gd name="connsiteY24" fmla="*/ 5731360 h 10602882"/>
              <a:gd name="connsiteX25" fmla="*/ 3484896 w 9150589"/>
              <a:gd name="connsiteY25" fmla="*/ 5307262 h 10602882"/>
              <a:gd name="connsiteX26" fmla="*/ 3884580 w 9150589"/>
              <a:gd name="connsiteY26" fmla="*/ 4448233 h 10602882"/>
              <a:gd name="connsiteX27" fmla="*/ 4192695 w 9150589"/>
              <a:gd name="connsiteY27" fmla="*/ 0 h 10602882"/>
              <a:gd name="connsiteX0" fmla="*/ 4192695 w 9150589"/>
              <a:gd name="connsiteY0" fmla="*/ 0 h 10602882"/>
              <a:gd name="connsiteX1" fmla="*/ 9077536 w 9150589"/>
              <a:gd name="connsiteY1" fmla="*/ 4440594 h 10602882"/>
              <a:gd name="connsiteX2" fmla="*/ 9150589 w 9150589"/>
              <a:gd name="connsiteY2" fmla="*/ 4440813 h 10602882"/>
              <a:gd name="connsiteX3" fmla="*/ 9150589 w 9150589"/>
              <a:gd name="connsiteY3" fmla="*/ 9338312 h 10602882"/>
              <a:gd name="connsiteX4" fmla="*/ 9083719 w 9150589"/>
              <a:gd name="connsiteY4" fmla="*/ 9322080 h 10602882"/>
              <a:gd name="connsiteX5" fmla="*/ 8276182 w 9150589"/>
              <a:gd name="connsiteY5" fmla="*/ 9225658 h 10602882"/>
              <a:gd name="connsiteX6" fmla="*/ 7318441 w 9150589"/>
              <a:gd name="connsiteY6" fmla="*/ 9658124 h 10602882"/>
              <a:gd name="connsiteX7" fmla="*/ 5940204 w 9150589"/>
              <a:gd name="connsiteY7" fmla="*/ 9866346 h 10602882"/>
              <a:gd name="connsiteX8" fmla="*/ 4782339 w 9150589"/>
              <a:gd name="connsiteY8" fmla="*/ 9454768 h 10602882"/>
              <a:gd name="connsiteX9" fmla="*/ 3478652 w 9150589"/>
              <a:gd name="connsiteY9" fmla="*/ 10023064 h 10602882"/>
              <a:gd name="connsiteX10" fmla="*/ 0 w 9150589"/>
              <a:gd name="connsiteY10" fmla="*/ 10584169 h 10602882"/>
              <a:gd name="connsiteX11" fmla="*/ 2422744 w 9150589"/>
              <a:gd name="connsiteY11" fmla="*/ 9431599 h 10602882"/>
              <a:gd name="connsiteX12" fmla="*/ 2731949 w 9150589"/>
              <a:gd name="connsiteY12" fmla="*/ 8956721 h 10602882"/>
              <a:gd name="connsiteX13" fmla="*/ 2470203 w 9150589"/>
              <a:gd name="connsiteY13" fmla="*/ 8644584 h 10602882"/>
              <a:gd name="connsiteX14" fmla="*/ 2283386 w 9150589"/>
              <a:gd name="connsiteY14" fmla="*/ 8252205 h 10602882"/>
              <a:gd name="connsiteX15" fmla="*/ 2406627 w 9150589"/>
              <a:gd name="connsiteY15" fmla="*/ 8188506 h 10602882"/>
              <a:gd name="connsiteX16" fmla="*/ 3045162 w 9150589"/>
              <a:gd name="connsiteY16" fmla="*/ 8085952 h 10602882"/>
              <a:gd name="connsiteX17" fmla="*/ 3171431 w 9150589"/>
              <a:gd name="connsiteY17" fmla="*/ 8054881 h 10602882"/>
              <a:gd name="connsiteX18" fmla="*/ 3258533 w 9150589"/>
              <a:gd name="connsiteY18" fmla="*/ 7532316 h 10602882"/>
              <a:gd name="connsiteX19" fmla="*/ 2283259 w 9150589"/>
              <a:gd name="connsiteY19" fmla="*/ 7103159 h 10602882"/>
              <a:gd name="connsiteX20" fmla="*/ 2228071 w 9150589"/>
              <a:gd name="connsiteY20" fmla="*/ 6971350 h 10602882"/>
              <a:gd name="connsiteX21" fmla="*/ 2335293 w 9150589"/>
              <a:gd name="connsiteY21" fmla="*/ 6878590 h 10602882"/>
              <a:gd name="connsiteX22" fmla="*/ 3349103 w 9150589"/>
              <a:gd name="connsiteY22" fmla="*/ 6534408 h 10602882"/>
              <a:gd name="connsiteX23" fmla="*/ 3702114 w 9150589"/>
              <a:gd name="connsiteY23" fmla="*/ 6107067 h 10602882"/>
              <a:gd name="connsiteX24" fmla="*/ 3516306 w 9150589"/>
              <a:gd name="connsiteY24" fmla="*/ 5731360 h 10602882"/>
              <a:gd name="connsiteX25" fmla="*/ 3484896 w 9150589"/>
              <a:gd name="connsiteY25" fmla="*/ 5307262 h 10602882"/>
              <a:gd name="connsiteX26" fmla="*/ 3884580 w 9150589"/>
              <a:gd name="connsiteY26" fmla="*/ 4448233 h 10602882"/>
              <a:gd name="connsiteX27" fmla="*/ 4192695 w 9150589"/>
              <a:gd name="connsiteY27" fmla="*/ 0 h 10602882"/>
              <a:gd name="connsiteX0" fmla="*/ 4192695 w 9150589"/>
              <a:gd name="connsiteY0" fmla="*/ 0 h 10602882"/>
              <a:gd name="connsiteX1" fmla="*/ 9077536 w 9150589"/>
              <a:gd name="connsiteY1" fmla="*/ 4440594 h 10602882"/>
              <a:gd name="connsiteX2" fmla="*/ 9150589 w 9150589"/>
              <a:gd name="connsiteY2" fmla="*/ 4440813 h 10602882"/>
              <a:gd name="connsiteX3" fmla="*/ 9150589 w 9150589"/>
              <a:gd name="connsiteY3" fmla="*/ 9338312 h 10602882"/>
              <a:gd name="connsiteX4" fmla="*/ 9083719 w 9150589"/>
              <a:gd name="connsiteY4" fmla="*/ 9322080 h 10602882"/>
              <a:gd name="connsiteX5" fmla="*/ 8276182 w 9150589"/>
              <a:gd name="connsiteY5" fmla="*/ 9225658 h 10602882"/>
              <a:gd name="connsiteX6" fmla="*/ 7318441 w 9150589"/>
              <a:gd name="connsiteY6" fmla="*/ 9658124 h 10602882"/>
              <a:gd name="connsiteX7" fmla="*/ 5940204 w 9150589"/>
              <a:gd name="connsiteY7" fmla="*/ 9866346 h 10602882"/>
              <a:gd name="connsiteX8" fmla="*/ 4782339 w 9150589"/>
              <a:gd name="connsiteY8" fmla="*/ 9454768 h 10602882"/>
              <a:gd name="connsiteX9" fmla="*/ 3478652 w 9150589"/>
              <a:gd name="connsiteY9" fmla="*/ 10023064 h 10602882"/>
              <a:gd name="connsiteX10" fmla="*/ 0 w 9150589"/>
              <a:gd name="connsiteY10" fmla="*/ 10584169 h 10602882"/>
              <a:gd name="connsiteX11" fmla="*/ 2422744 w 9150589"/>
              <a:gd name="connsiteY11" fmla="*/ 9431599 h 10602882"/>
              <a:gd name="connsiteX12" fmla="*/ 2731949 w 9150589"/>
              <a:gd name="connsiteY12" fmla="*/ 8956721 h 10602882"/>
              <a:gd name="connsiteX13" fmla="*/ 2470203 w 9150589"/>
              <a:gd name="connsiteY13" fmla="*/ 8644584 h 10602882"/>
              <a:gd name="connsiteX14" fmla="*/ 2283386 w 9150589"/>
              <a:gd name="connsiteY14" fmla="*/ 8252205 h 10602882"/>
              <a:gd name="connsiteX15" fmla="*/ 2406627 w 9150589"/>
              <a:gd name="connsiteY15" fmla="*/ 8188506 h 10602882"/>
              <a:gd name="connsiteX16" fmla="*/ 3045162 w 9150589"/>
              <a:gd name="connsiteY16" fmla="*/ 8085952 h 10602882"/>
              <a:gd name="connsiteX17" fmla="*/ 3171431 w 9150589"/>
              <a:gd name="connsiteY17" fmla="*/ 8054881 h 10602882"/>
              <a:gd name="connsiteX18" fmla="*/ 3258533 w 9150589"/>
              <a:gd name="connsiteY18" fmla="*/ 7532316 h 10602882"/>
              <a:gd name="connsiteX19" fmla="*/ 2283259 w 9150589"/>
              <a:gd name="connsiteY19" fmla="*/ 7103159 h 10602882"/>
              <a:gd name="connsiteX20" fmla="*/ 2228071 w 9150589"/>
              <a:gd name="connsiteY20" fmla="*/ 6971350 h 10602882"/>
              <a:gd name="connsiteX21" fmla="*/ 2335293 w 9150589"/>
              <a:gd name="connsiteY21" fmla="*/ 6878590 h 10602882"/>
              <a:gd name="connsiteX22" fmla="*/ 3349103 w 9150589"/>
              <a:gd name="connsiteY22" fmla="*/ 6534408 h 10602882"/>
              <a:gd name="connsiteX23" fmla="*/ 3702114 w 9150589"/>
              <a:gd name="connsiteY23" fmla="*/ 6107067 h 10602882"/>
              <a:gd name="connsiteX24" fmla="*/ 3516306 w 9150589"/>
              <a:gd name="connsiteY24" fmla="*/ 5731360 h 10602882"/>
              <a:gd name="connsiteX25" fmla="*/ 3484896 w 9150589"/>
              <a:gd name="connsiteY25" fmla="*/ 5307262 h 10602882"/>
              <a:gd name="connsiteX26" fmla="*/ 3884580 w 9150589"/>
              <a:gd name="connsiteY26" fmla="*/ 4448233 h 10602882"/>
              <a:gd name="connsiteX27" fmla="*/ 4192695 w 9150589"/>
              <a:gd name="connsiteY27" fmla="*/ 0 h 10602882"/>
              <a:gd name="connsiteX0" fmla="*/ 4192695 w 9150589"/>
              <a:gd name="connsiteY0" fmla="*/ 0 h 10602882"/>
              <a:gd name="connsiteX1" fmla="*/ 9077536 w 9150589"/>
              <a:gd name="connsiteY1" fmla="*/ 4440594 h 10602882"/>
              <a:gd name="connsiteX2" fmla="*/ 9150589 w 9150589"/>
              <a:gd name="connsiteY2" fmla="*/ 4440813 h 10602882"/>
              <a:gd name="connsiteX3" fmla="*/ 9150589 w 9150589"/>
              <a:gd name="connsiteY3" fmla="*/ 9338312 h 10602882"/>
              <a:gd name="connsiteX4" fmla="*/ 9083719 w 9150589"/>
              <a:gd name="connsiteY4" fmla="*/ 9322080 h 10602882"/>
              <a:gd name="connsiteX5" fmla="*/ 8276182 w 9150589"/>
              <a:gd name="connsiteY5" fmla="*/ 9225658 h 10602882"/>
              <a:gd name="connsiteX6" fmla="*/ 7318441 w 9150589"/>
              <a:gd name="connsiteY6" fmla="*/ 9658124 h 10602882"/>
              <a:gd name="connsiteX7" fmla="*/ 5940204 w 9150589"/>
              <a:gd name="connsiteY7" fmla="*/ 9866346 h 10602882"/>
              <a:gd name="connsiteX8" fmla="*/ 4782339 w 9150589"/>
              <a:gd name="connsiteY8" fmla="*/ 9454768 h 10602882"/>
              <a:gd name="connsiteX9" fmla="*/ 3478652 w 9150589"/>
              <a:gd name="connsiteY9" fmla="*/ 10023064 h 10602882"/>
              <a:gd name="connsiteX10" fmla="*/ 0 w 9150589"/>
              <a:gd name="connsiteY10" fmla="*/ 10584169 h 10602882"/>
              <a:gd name="connsiteX11" fmla="*/ 2422744 w 9150589"/>
              <a:gd name="connsiteY11" fmla="*/ 9431599 h 10602882"/>
              <a:gd name="connsiteX12" fmla="*/ 2731949 w 9150589"/>
              <a:gd name="connsiteY12" fmla="*/ 8956721 h 10602882"/>
              <a:gd name="connsiteX13" fmla="*/ 2470203 w 9150589"/>
              <a:gd name="connsiteY13" fmla="*/ 8644584 h 10602882"/>
              <a:gd name="connsiteX14" fmla="*/ 2283386 w 9150589"/>
              <a:gd name="connsiteY14" fmla="*/ 8252205 h 10602882"/>
              <a:gd name="connsiteX15" fmla="*/ 2406627 w 9150589"/>
              <a:gd name="connsiteY15" fmla="*/ 8188506 h 10602882"/>
              <a:gd name="connsiteX16" fmla="*/ 3045162 w 9150589"/>
              <a:gd name="connsiteY16" fmla="*/ 8085952 h 10602882"/>
              <a:gd name="connsiteX17" fmla="*/ 3171431 w 9150589"/>
              <a:gd name="connsiteY17" fmla="*/ 8054881 h 10602882"/>
              <a:gd name="connsiteX18" fmla="*/ 3258533 w 9150589"/>
              <a:gd name="connsiteY18" fmla="*/ 7532316 h 10602882"/>
              <a:gd name="connsiteX19" fmla="*/ 2283259 w 9150589"/>
              <a:gd name="connsiteY19" fmla="*/ 7103159 h 10602882"/>
              <a:gd name="connsiteX20" fmla="*/ 2228071 w 9150589"/>
              <a:gd name="connsiteY20" fmla="*/ 6971350 h 10602882"/>
              <a:gd name="connsiteX21" fmla="*/ 2335293 w 9150589"/>
              <a:gd name="connsiteY21" fmla="*/ 6878590 h 10602882"/>
              <a:gd name="connsiteX22" fmla="*/ 3349103 w 9150589"/>
              <a:gd name="connsiteY22" fmla="*/ 6534408 h 10602882"/>
              <a:gd name="connsiteX23" fmla="*/ 3702114 w 9150589"/>
              <a:gd name="connsiteY23" fmla="*/ 6107067 h 10602882"/>
              <a:gd name="connsiteX24" fmla="*/ 3516306 w 9150589"/>
              <a:gd name="connsiteY24" fmla="*/ 5731360 h 10602882"/>
              <a:gd name="connsiteX25" fmla="*/ 3484896 w 9150589"/>
              <a:gd name="connsiteY25" fmla="*/ 5307262 h 10602882"/>
              <a:gd name="connsiteX26" fmla="*/ 3946334 w 9150589"/>
              <a:gd name="connsiteY26" fmla="*/ 4278021 h 10602882"/>
              <a:gd name="connsiteX27" fmla="*/ 4192695 w 9150589"/>
              <a:gd name="connsiteY27" fmla="*/ 0 h 10602882"/>
              <a:gd name="connsiteX0" fmla="*/ 4192695 w 9150589"/>
              <a:gd name="connsiteY0" fmla="*/ 0 h 10602882"/>
              <a:gd name="connsiteX1" fmla="*/ 9077536 w 9150589"/>
              <a:gd name="connsiteY1" fmla="*/ 4440594 h 10602882"/>
              <a:gd name="connsiteX2" fmla="*/ 9150589 w 9150589"/>
              <a:gd name="connsiteY2" fmla="*/ 4440813 h 10602882"/>
              <a:gd name="connsiteX3" fmla="*/ 9150589 w 9150589"/>
              <a:gd name="connsiteY3" fmla="*/ 9338312 h 10602882"/>
              <a:gd name="connsiteX4" fmla="*/ 9083719 w 9150589"/>
              <a:gd name="connsiteY4" fmla="*/ 9322080 h 10602882"/>
              <a:gd name="connsiteX5" fmla="*/ 8276182 w 9150589"/>
              <a:gd name="connsiteY5" fmla="*/ 9225658 h 10602882"/>
              <a:gd name="connsiteX6" fmla="*/ 7318441 w 9150589"/>
              <a:gd name="connsiteY6" fmla="*/ 9658124 h 10602882"/>
              <a:gd name="connsiteX7" fmla="*/ 5940204 w 9150589"/>
              <a:gd name="connsiteY7" fmla="*/ 9866346 h 10602882"/>
              <a:gd name="connsiteX8" fmla="*/ 4782339 w 9150589"/>
              <a:gd name="connsiteY8" fmla="*/ 9454768 h 10602882"/>
              <a:gd name="connsiteX9" fmla="*/ 3478652 w 9150589"/>
              <a:gd name="connsiteY9" fmla="*/ 10023064 h 10602882"/>
              <a:gd name="connsiteX10" fmla="*/ 0 w 9150589"/>
              <a:gd name="connsiteY10" fmla="*/ 10584169 h 10602882"/>
              <a:gd name="connsiteX11" fmla="*/ 2422744 w 9150589"/>
              <a:gd name="connsiteY11" fmla="*/ 9431599 h 10602882"/>
              <a:gd name="connsiteX12" fmla="*/ 2731949 w 9150589"/>
              <a:gd name="connsiteY12" fmla="*/ 8956721 h 10602882"/>
              <a:gd name="connsiteX13" fmla="*/ 2470203 w 9150589"/>
              <a:gd name="connsiteY13" fmla="*/ 8644584 h 10602882"/>
              <a:gd name="connsiteX14" fmla="*/ 2283386 w 9150589"/>
              <a:gd name="connsiteY14" fmla="*/ 8252205 h 10602882"/>
              <a:gd name="connsiteX15" fmla="*/ 2406627 w 9150589"/>
              <a:gd name="connsiteY15" fmla="*/ 8188506 h 10602882"/>
              <a:gd name="connsiteX16" fmla="*/ 3045162 w 9150589"/>
              <a:gd name="connsiteY16" fmla="*/ 8085952 h 10602882"/>
              <a:gd name="connsiteX17" fmla="*/ 3171431 w 9150589"/>
              <a:gd name="connsiteY17" fmla="*/ 8054881 h 10602882"/>
              <a:gd name="connsiteX18" fmla="*/ 3258533 w 9150589"/>
              <a:gd name="connsiteY18" fmla="*/ 7532316 h 10602882"/>
              <a:gd name="connsiteX19" fmla="*/ 2283259 w 9150589"/>
              <a:gd name="connsiteY19" fmla="*/ 7103159 h 10602882"/>
              <a:gd name="connsiteX20" fmla="*/ 2228071 w 9150589"/>
              <a:gd name="connsiteY20" fmla="*/ 6971350 h 10602882"/>
              <a:gd name="connsiteX21" fmla="*/ 2335293 w 9150589"/>
              <a:gd name="connsiteY21" fmla="*/ 6878590 h 10602882"/>
              <a:gd name="connsiteX22" fmla="*/ 3349103 w 9150589"/>
              <a:gd name="connsiteY22" fmla="*/ 6534408 h 10602882"/>
              <a:gd name="connsiteX23" fmla="*/ 3702114 w 9150589"/>
              <a:gd name="connsiteY23" fmla="*/ 6107067 h 10602882"/>
              <a:gd name="connsiteX24" fmla="*/ 3516306 w 9150589"/>
              <a:gd name="connsiteY24" fmla="*/ 5731360 h 10602882"/>
              <a:gd name="connsiteX25" fmla="*/ 3484896 w 9150589"/>
              <a:gd name="connsiteY25" fmla="*/ 5307262 h 10602882"/>
              <a:gd name="connsiteX26" fmla="*/ 3946334 w 9150589"/>
              <a:gd name="connsiteY26" fmla="*/ 4278021 h 10602882"/>
              <a:gd name="connsiteX27" fmla="*/ 4192695 w 9150589"/>
              <a:gd name="connsiteY27" fmla="*/ 0 h 10602882"/>
              <a:gd name="connsiteX0" fmla="*/ 4192695 w 9150589"/>
              <a:gd name="connsiteY0" fmla="*/ 0 h 10602882"/>
              <a:gd name="connsiteX1" fmla="*/ 9077536 w 9150589"/>
              <a:gd name="connsiteY1" fmla="*/ 4440594 h 10602882"/>
              <a:gd name="connsiteX2" fmla="*/ 9150589 w 9150589"/>
              <a:gd name="connsiteY2" fmla="*/ 4440813 h 10602882"/>
              <a:gd name="connsiteX3" fmla="*/ 9150589 w 9150589"/>
              <a:gd name="connsiteY3" fmla="*/ 9338312 h 10602882"/>
              <a:gd name="connsiteX4" fmla="*/ 9083719 w 9150589"/>
              <a:gd name="connsiteY4" fmla="*/ 9322080 h 10602882"/>
              <a:gd name="connsiteX5" fmla="*/ 8276182 w 9150589"/>
              <a:gd name="connsiteY5" fmla="*/ 9225658 h 10602882"/>
              <a:gd name="connsiteX6" fmla="*/ 7318441 w 9150589"/>
              <a:gd name="connsiteY6" fmla="*/ 9658124 h 10602882"/>
              <a:gd name="connsiteX7" fmla="*/ 5940204 w 9150589"/>
              <a:gd name="connsiteY7" fmla="*/ 9866346 h 10602882"/>
              <a:gd name="connsiteX8" fmla="*/ 4782339 w 9150589"/>
              <a:gd name="connsiteY8" fmla="*/ 9454768 h 10602882"/>
              <a:gd name="connsiteX9" fmla="*/ 3478652 w 9150589"/>
              <a:gd name="connsiteY9" fmla="*/ 10023064 h 10602882"/>
              <a:gd name="connsiteX10" fmla="*/ 0 w 9150589"/>
              <a:gd name="connsiteY10" fmla="*/ 10584169 h 10602882"/>
              <a:gd name="connsiteX11" fmla="*/ 2422744 w 9150589"/>
              <a:gd name="connsiteY11" fmla="*/ 9431599 h 10602882"/>
              <a:gd name="connsiteX12" fmla="*/ 2731949 w 9150589"/>
              <a:gd name="connsiteY12" fmla="*/ 8956721 h 10602882"/>
              <a:gd name="connsiteX13" fmla="*/ 2470203 w 9150589"/>
              <a:gd name="connsiteY13" fmla="*/ 8644584 h 10602882"/>
              <a:gd name="connsiteX14" fmla="*/ 2283386 w 9150589"/>
              <a:gd name="connsiteY14" fmla="*/ 8252205 h 10602882"/>
              <a:gd name="connsiteX15" fmla="*/ 2406627 w 9150589"/>
              <a:gd name="connsiteY15" fmla="*/ 8188506 h 10602882"/>
              <a:gd name="connsiteX16" fmla="*/ 3045162 w 9150589"/>
              <a:gd name="connsiteY16" fmla="*/ 8085952 h 10602882"/>
              <a:gd name="connsiteX17" fmla="*/ 3171431 w 9150589"/>
              <a:gd name="connsiteY17" fmla="*/ 8054881 h 10602882"/>
              <a:gd name="connsiteX18" fmla="*/ 3258533 w 9150589"/>
              <a:gd name="connsiteY18" fmla="*/ 7532316 h 10602882"/>
              <a:gd name="connsiteX19" fmla="*/ 2283259 w 9150589"/>
              <a:gd name="connsiteY19" fmla="*/ 7103159 h 10602882"/>
              <a:gd name="connsiteX20" fmla="*/ 2228071 w 9150589"/>
              <a:gd name="connsiteY20" fmla="*/ 6971350 h 10602882"/>
              <a:gd name="connsiteX21" fmla="*/ 2335293 w 9150589"/>
              <a:gd name="connsiteY21" fmla="*/ 6878590 h 10602882"/>
              <a:gd name="connsiteX22" fmla="*/ 3349103 w 9150589"/>
              <a:gd name="connsiteY22" fmla="*/ 6534408 h 10602882"/>
              <a:gd name="connsiteX23" fmla="*/ 3702114 w 9150589"/>
              <a:gd name="connsiteY23" fmla="*/ 6107067 h 10602882"/>
              <a:gd name="connsiteX24" fmla="*/ 3516306 w 9150589"/>
              <a:gd name="connsiteY24" fmla="*/ 5731360 h 10602882"/>
              <a:gd name="connsiteX25" fmla="*/ 3484896 w 9150589"/>
              <a:gd name="connsiteY25" fmla="*/ 5307262 h 10602882"/>
              <a:gd name="connsiteX26" fmla="*/ 3946334 w 9150589"/>
              <a:gd name="connsiteY26" fmla="*/ 4278021 h 10602882"/>
              <a:gd name="connsiteX27" fmla="*/ 4192695 w 9150589"/>
              <a:gd name="connsiteY27" fmla="*/ 0 h 10602882"/>
              <a:gd name="connsiteX0" fmla="*/ 4192695 w 16053720"/>
              <a:gd name="connsiteY0" fmla="*/ 1355871 h 11958753"/>
              <a:gd name="connsiteX1" fmla="*/ 16053720 w 16053720"/>
              <a:gd name="connsiteY1" fmla="*/ 0 h 11958753"/>
              <a:gd name="connsiteX2" fmla="*/ 9150589 w 16053720"/>
              <a:gd name="connsiteY2" fmla="*/ 5796684 h 11958753"/>
              <a:gd name="connsiteX3" fmla="*/ 9150589 w 16053720"/>
              <a:gd name="connsiteY3" fmla="*/ 10694183 h 11958753"/>
              <a:gd name="connsiteX4" fmla="*/ 9083719 w 16053720"/>
              <a:gd name="connsiteY4" fmla="*/ 10677951 h 11958753"/>
              <a:gd name="connsiteX5" fmla="*/ 8276182 w 16053720"/>
              <a:gd name="connsiteY5" fmla="*/ 10581529 h 11958753"/>
              <a:gd name="connsiteX6" fmla="*/ 7318441 w 16053720"/>
              <a:gd name="connsiteY6" fmla="*/ 11013995 h 11958753"/>
              <a:gd name="connsiteX7" fmla="*/ 5940204 w 16053720"/>
              <a:gd name="connsiteY7" fmla="*/ 11222217 h 11958753"/>
              <a:gd name="connsiteX8" fmla="*/ 4782339 w 16053720"/>
              <a:gd name="connsiteY8" fmla="*/ 10810639 h 11958753"/>
              <a:gd name="connsiteX9" fmla="*/ 3478652 w 16053720"/>
              <a:gd name="connsiteY9" fmla="*/ 11378935 h 11958753"/>
              <a:gd name="connsiteX10" fmla="*/ 0 w 16053720"/>
              <a:gd name="connsiteY10" fmla="*/ 11940040 h 11958753"/>
              <a:gd name="connsiteX11" fmla="*/ 2422744 w 16053720"/>
              <a:gd name="connsiteY11" fmla="*/ 10787470 h 11958753"/>
              <a:gd name="connsiteX12" fmla="*/ 2731949 w 16053720"/>
              <a:gd name="connsiteY12" fmla="*/ 10312592 h 11958753"/>
              <a:gd name="connsiteX13" fmla="*/ 2470203 w 16053720"/>
              <a:gd name="connsiteY13" fmla="*/ 10000455 h 11958753"/>
              <a:gd name="connsiteX14" fmla="*/ 2283386 w 16053720"/>
              <a:gd name="connsiteY14" fmla="*/ 9608076 h 11958753"/>
              <a:gd name="connsiteX15" fmla="*/ 2406627 w 16053720"/>
              <a:gd name="connsiteY15" fmla="*/ 9544377 h 11958753"/>
              <a:gd name="connsiteX16" fmla="*/ 3045162 w 16053720"/>
              <a:gd name="connsiteY16" fmla="*/ 9441823 h 11958753"/>
              <a:gd name="connsiteX17" fmla="*/ 3171431 w 16053720"/>
              <a:gd name="connsiteY17" fmla="*/ 9410752 h 11958753"/>
              <a:gd name="connsiteX18" fmla="*/ 3258533 w 16053720"/>
              <a:gd name="connsiteY18" fmla="*/ 8888187 h 11958753"/>
              <a:gd name="connsiteX19" fmla="*/ 2283259 w 16053720"/>
              <a:gd name="connsiteY19" fmla="*/ 8459030 h 11958753"/>
              <a:gd name="connsiteX20" fmla="*/ 2228071 w 16053720"/>
              <a:gd name="connsiteY20" fmla="*/ 8327221 h 11958753"/>
              <a:gd name="connsiteX21" fmla="*/ 2335293 w 16053720"/>
              <a:gd name="connsiteY21" fmla="*/ 8234461 h 11958753"/>
              <a:gd name="connsiteX22" fmla="*/ 3349103 w 16053720"/>
              <a:gd name="connsiteY22" fmla="*/ 7890279 h 11958753"/>
              <a:gd name="connsiteX23" fmla="*/ 3702114 w 16053720"/>
              <a:gd name="connsiteY23" fmla="*/ 7462938 h 11958753"/>
              <a:gd name="connsiteX24" fmla="*/ 3516306 w 16053720"/>
              <a:gd name="connsiteY24" fmla="*/ 7087231 h 11958753"/>
              <a:gd name="connsiteX25" fmla="*/ 3484896 w 16053720"/>
              <a:gd name="connsiteY25" fmla="*/ 6663133 h 11958753"/>
              <a:gd name="connsiteX26" fmla="*/ 3946334 w 16053720"/>
              <a:gd name="connsiteY26" fmla="*/ 5633892 h 11958753"/>
              <a:gd name="connsiteX27" fmla="*/ 4192695 w 16053720"/>
              <a:gd name="connsiteY27" fmla="*/ 1355871 h 11958753"/>
              <a:gd name="connsiteX0" fmla="*/ 4192695 w 17271557"/>
              <a:gd name="connsiteY0" fmla="*/ 1355871 h 11958753"/>
              <a:gd name="connsiteX1" fmla="*/ 16053720 w 17271557"/>
              <a:gd name="connsiteY1" fmla="*/ 0 h 11958753"/>
              <a:gd name="connsiteX2" fmla="*/ 17271557 w 17271557"/>
              <a:gd name="connsiteY2" fmla="*/ 10560024 h 11958753"/>
              <a:gd name="connsiteX3" fmla="*/ 9150589 w 17271557"/>
              <a:gd name="connsiteY3" fmla="*/ 10694183 h 11958753"/>
              <a:gd name="connsiteX4" fmla="*/ 9083719 w 17271557"/>
              <a:gd name="connsiteY4" fmla="*/ 10677951 h 11958753"/>
              <a:gd name="connsiteX5" fmla="*/ 8276182 w 17271557"/>
              <a:gd name="connsiteY5" fmla="*/ 10581529 h 11958753"/>
              <a:gd name="connsiteX6" fmla="*/ 7318441 w 17271557"/>
              <a:gd name="connsiteY6" fmla="*/ 11013995 h 11958753"/>
              <a:gd name="connsiteX7" fmla="*/ 5940204 w 17271557"/>
              <a:gd name="connsiteY7" fmla="*/ 11222217 h 11958753"/>
              <a:gd name="connsiteX8" fmla="*/ 4782339 w 17271557"/>
              <a:gd name="connsiteY8" fmla="*/ 10810639 h 11958753"/>
              <a:gd name="connsiteX9" fmla="*/ 3478652 w 17271557"/>
              <a:gd name="connsiteY9" fmla="*/ 11378935 h 11958753"/>
              <a:gd name="connsiteX10" fmla="*/ 0 w 17271557"/>
              <a:gd name="connsiteY10" fmla="*/ 11940040 h 11958753"/>
              <a:gd name="connsiteX11" fmla="*/ 2422744 w 17271557"/>
              <a:gd name="connsiteY11" fmla="*/ 10787470 h 11958753"/>
              <a:gd name="connsiteX12" fmla="*/ 2731949 w 17271557"/>
              <a:gd name="connsiteY12" fmla="*/ 10312592 h 11958753"/>
              <a:gd name="connsiteX13" fmla="*/ 2470203 w 17271557"/>
              <a:gd name="connsiteY13" fmla="*/ 10000455 h 11958753"/>
              <a:gd name="connsiteX14" fmla="*/ 2283386 w 17271557"/>
              <a:gd name="connsiteY14" fmla="*/ 9608076 h 11958753"/>
              <a:gd name="connsiteX15" fmla="*/ 2406627 w 17271557"/>
              <a:gd name="connsiteY15" fmla="*/ 9544377 h 11958753"/>
              <a:gd name="connsiteX16" fmla="*/ 3045162 w 17271557"/>
              <a:gd name="connsiteY16" fmla="*/ 9441823 h 11958753"/>
              <a:gd name="connsiteX17" fmla="*/ 3171431 w 17271557"/>
              <a:gd name="connsiteY17" fmla="*/ 9410752 h 11958753"/>
              <a:gd name="connsiteX18" fmla="*/ 3258533 w 17271557"/>
              <a:gd name="connsiteY18" fmla="*/ 8888187 h 11958753"/>
              <a:gd name="connsiteX19" fmla="*/ 2283259 w 17271557"/>
              <a:gd name="connsiteY19" fmla="*/ 8459030 h 11958753"/>
              <a:gd name="connsiteX20" fmla="*/ 2228071 w 17271557"/>
              <a:gd name="connsiteY20" fmla="*/ 8327221 h 11958753"/>
              <a:gd name="connsiteX21" fmla="*/ 2335293 w 17271557"/>
              <a:gd name="connsiteY21" fmla="*/ 8234461 h 11958753"/>
              <a:gd name="connsiteX22" fmla="*/ 3349103 w 17271557"/>
              <a:gd name="connsiteY22" fmla="*/ 7890279 h 11958753"/>
              <a:gd name="connsiteX23" fmla="*/ 3702114 w 17271557"/>
              <a:gd name="connsiteY23" fmla="*/ 7462938 h 11958753"/>
              <a:gd name="connsiteX24" fmla="*/ 3516306 w 17271557"/>
              <a:gd name="connsiteY24" fmla="*/ 7087231 h 11958753"/>
              <a:gd name="connsiteX25" fmla="*/ 3484896 w 17271557"/>
              <a:gd name="connsiteY25" fmla="*/ 6663133 h 11958753"/>
              <a:gd name="connsiteX26" fmla="*/ 3946334 w 17271557"/>
              <a:gd name="connsiteY26" fmla="*/ 5633892 h 11958753"/>
              <a:gd name="connsiteX27" fmla="*/ 4192695 w 17271557"/>
              <a:gd name="connsiteY27" fmla="*/ 1355871 h 11958753"/>
              <a:gd name="connsiteX0" fmla="*/ 4192695 w 17271557"/>
              <a:gd name="connsiteY0" fmla="*/ 1355871 h 11958753"/>
              <a:gd name="connsiteX1" fmla="*/ 16053720 w 17271557"/>
              <a:gd name="connsiteY1" fmla="*/ 0 h 11958753"/>
              <a:gd name="connsiteX2" fmla="*/ 17271557 w 17271557"/>
              <a:gd name="connsiteY2" fmla="*/ 10560024 h 11958753"/>
              <a:gd name="connsiteX3" fmla="*/ 11306954 w 17271557"/>
              <a:gd name="connsiteY3" fmla="*/ 11245383 h 11958753"/>
              <a:gd name="connsiteX4" fmla="*/ 9083719 w 17271557"/>
              <a:gd name="connsiteY4" fmla="*/ 10677951 h 11958753"/>
              <a:gd name="connsiteX5" fmla="*/ 8276182 w 17271557"/>
              <a:gd name="connsiteY5" fmla="*/ 10581529 h 11958753"/>
              <a:gd name="connsiteX6" fmla="*/ 7318441 w 17271557"/>
              <a:gd name="connsiteY6" fmla="*/ 11013995 h 11958753"/>
              <a:gd name="connsiteX7" fmla="*/ 5940204 w 17271557"/>
              <a:gd name="connsiteY7" fmla="*/ 11222217 h 11958753"/>
              <a:gd name="connsiteX8" fmla="*/ 4782339 w 17271557"/>
              <a:gd name="connsiteY8" fmla="*/ 10810639 h 11958753"/>
              <a:gd name="connsiteX9" fmla="*/ 3478652 w 17271557"/>
              <a:gd name="connsiteY9" fmla="*/ 11378935 h 11958753"/>
              <a:gd name="connsiteX10" fmla="*/ 0 w 17271557"/>
              <a:gd name="connsiteY10" fmla="*/ 11940040 h 11958753"/>
              <a:gd name="connsiteX11" fmla="*/ 2422744 w 17271557"/>
              <a:gd name="connsiteY11" fmla="*/ 10787470 h 11958753"/>
              <a:gd name="connsiteX12" fmla="*/ 2731949 w 17271557"/>
              <a:gd name="connsiteY12" fmla="*/ 10312592 h 11958753"/>
              <a:gd name="connsiteX13" fmla="*/ 2470203 w 17271557"/>
              <a:gd name="connsiteY13" fmla="*/ 10000455 h 11958753"/>
              <a:gd name="connsiteX14" fmla="*/ 2283386 w 17271557"/>
              <a:gd name="connsiteY14" fmla="*/ 9608076 h 11958753"/>
              <a:gd name="connsiteX15" fmla="*/ 2406627 w 17271557"/>
              <a:gd name="connsiteY15" fmla="*/ 9544377 h 11958753"/>
              <a:gd name="connsiteX16" fmla="*/ 3045162 w 17271557"/>
              <a:gd name="connsiteY16" fmla="*/ 9441823 h 11958753"/>
              <a:gd name="connsiteX17" fmla="*/ 3171431 w 17271557"/>
              <a:gd name="connsiteY17" fmla="*/ 9410752 h 11958753"/>
              <a:gd name="connsiteX18" fmla="*/ 3258533 w 17271557"/>
              <a:gd name="connsiteY18" fmla="*/ 8888187 h 11958753"/>
              <a:gd name="connsiteX19" fmla="*/ 2283259 w 17271557"/>
              <a:gd name="connsiteY19" fmla="*/ 8459030 h 11958753"/>
              <a:gd name="connsiteX20" fmla="*/ 2228071 w 17271557"/>
              <a:gd name="connsiteY20" fmla="*/ 8327221 h 11958753"/>
              <a:gd name="connsiteX21" fmla="*/ 2335293 w 17271557"/>
              <a:gd name="connsiteY21" fmla="*/ 8234461 h 11958753"/>
              <a:gd name="connsiteX22" fmla="*/ 3349103 w 17271557"/>
              <a:gd name="connsiteY22" fmla="*/ 7890279 h 11958753"/>
              <a:gd name="connsiteX23" fmla="*/ 3702114 w 17271557"/>
              <a:gd name="connsiteY23" fmla="*/ 7462938 h 11958753"/>
              <a:gd name="connsiteX24" fmla="*/ 3516306 w 17271557"/>
              <a:gd name="connsiteY24" fmla="*/ 7087231 h 11958753"/>
              <a:gd name="connsiteX25" fmla="*/ 3484896 w 17271557"/>
              <a:gd name="connsiteY25" fmla="*/ 6663133 h 11958753"/>
              <a:gd name="connsiteX26" fmla="*/ 3946334 w 17271557"/>
              <a:gd name="connsiteY26" fmla="*/ 5633892 h 11958753"/>
              <a:gd name="connsiteX27" fmla="*/ 4192695 w 17271557"/>
              <a:gd name="connsiteY27" fmla="*/ 1355871 h 11958753"/>
              <a:gd name="connsiteX0" fmla="*/ 4192695 w 17271557"/>
              <a:gd name="connsiteY0" fmla="*/ 1355871 h 11958753"/>
              <a:gd name="connsiteX1" fmla="*/ 16053720 w 17271557"/>
              <a:gd name="connsiteY1" fmla="*/ 0 h 11958753"/>
              <a:gd name="connsiteX2" fmla="*/ 17271557 w 17271557"/>
              <a:gd name="connsiteY2" fmla="*/ 10560024 h 11958753"/>
              <a:gd name="connsiteX3" fmla="*/ 11306954 w 17271557"/>
              <a:gd name="connsiteY3" fmla="*/ 11245383 h 11958753"/>
              <a:gd name="connsiteX4" fmla="*/ 9083719 w 17271557"/>
              <a:gd name="connsiteY4" fmla="*/ 10677951 h 11958753"/>
              <a:gd name="connsiteX5" fmla="*/ 8276182 w 17271557"/>
              <a:gd name="connsiteY5" fmla="*/ 10581529 h 11958753"/>
              <a:gd name="connsiteX6" fmla="*/ 7318441 w 17271557"/>
              <a:gd name="connsiteY6" fmla="*/ 11013995 h 11958753"/>
              <a:gd name="connsiteX7" fmla="*/ 5940204 w 17271557"/>
              <a:gd name="connsiteY7" fmla="*/ 11222217 h 11958753"/>
              <a:gd name="connsiteX8" fmla="*/ 4782339 w 17271557"/>
              <a:gd name="connsiteY8" fmla="*/ 10810639 h 11958753"/>
              <a:gd name="connsiteX9" fmla="*/ 3478652 w 17271557"/>
              <a:gd name="connsiteY9" fmla="*/ 11378935 h 11958753"/>
              <a:gd name="connsiteX10" fmla="*/ 0 w 17271557"/>
              <a:gd name="connsiteY10" fmla="*/ 11940040 h 11958753"/>
              <a:gd name="connsiteX11" fmla="*/ 2422744 w 17271557"/>
              <a:gd name="connsiteY11" fmla="*/ 10787470 h 11958753"/>
              <a:gd name="connsiteX12" fmla="*/ 2731949 w 17271557"/>
              <a:gd name="connsiteY12" fmla="*/ 10312592 h 11958753"/>
              <a:gd name="connsiteX13" fmla="*/ 2470203 w 17271557"/>
              <a:gd name="connsiteY13" fmla="*/ 10000455 h 11958753"/>
              <a:gd name="connsiteX14" fmla="*/ 2283386 w 17271557"/>
              <a:gd name="connsiteY14" fmla="*/ 9608076 h 11958753"/>
              <a:gd name="connsiteX15" fmla="*/ 2406627 w 17271557"/>
              <a:gd name="connsiteY15" fmla="*/ 9544377 h 11958753"/>
              <a:gd name="connsiteX16" fmla="*/ 3045162 w 17271557"/>
              <a:gd name="connsiteY16" fmla="*/ 9441823 h 11958753"/>
              <a:gd name="connsiteX17" fmla="*/ 3171431 w 17271557"/>
              <a:gd name="connsiteY17" fmla="*/ 9410752 h 11958753"/>
              <a:gd name="connsiteX18" fmla="*/ 3258533 w 17271557"/>
              <a:gd name="connsiteY18" fmla="*/ 8888187 h 11958753"/>
              <a:gd name="connsiteX19" fmla="*/ 2283259 w 17271557"/>
              <a:gd name="connsiteY19" fmla="*/ 8459030 h 11958753"/>
              <a:gd name="connsiteX20" fmla="*/ 2228071 w 17271557"/>
              <a:gd name="connsiteY20" fmla="*/ 8327221 h 11958753"/>
              <a:gd name="connsiteX21" fmla="*/ 2335293 w 17271557"/>
              <a:gd name="connsiteY21" fmla="*/ 8234461 h 11958753"/>
              <a:gd name="connsiteX22" fmla="*/ 3349103 w 17271557"/>
              <a:gd name="connsiteY22" fmla="*/ 7890279 h 11958753"/>
              <a:gd name="connsiteX23" fmla="*/ 3702114 w 17271557"/>
              <a:gd name="connsiteY23" fmla="*/ 7462938 h 11958753"/>
              <a:gd name="connsiteX24" fmla="*/ 3516306 w 17271557"/>
              <a:gd name="connsiteY24" fmla="*/ 7087231 h 11958753"/>
              <a:gd name="connsiteX25" fmla="*/ 3484896 w 17271557"/>
              <a:gd name="connsiteY25" fmla="*/ 6663133 h 11958753"/>
              <a:gd name="connsiteX26" fmla="*/ 3946334 w 17271557"/>
              <a:gd name="connsiteY26" fmla="*/ 5633892 h 11958753"/>
              <a:gd name="connsiteX27" fmla="*/ 4192695 w 17271557"/>
              <a:gd name="connsiteY27" fmla="*/ 1355871 h 11958753"/>
              <a:gd name="connsiteX0" fmla="*/ 4192695 w 17271557"/>
              <a:gd name="connsiteY0" fmla="*/ 1355871 h 11958753"/>
              <a:gd name="connsiteX1" fmla="*/ 16053720 w 17271557"/>
              <a:gd name="connsiteY1" fmla="*/ 0 h 11958753"/>
              <a:gd name="connsiteX2" fmla="*/ 17271557 w 17271557"/>
              <a:gd name="connsiteY2" fmla="*/ 10560024 h 11958753"/>
              <a:gd name="connsiteX3" fmla="*/ 11306954 w 17271557"/>
              <a:gd name="connsiteY3" fmla="*/ 11245383 h 11958753"/>
              <a:gd name="connsiteX4" fmla="*/ 9132673 w 17271557"/>
              <a:gd name="connsiteY4" fmla="*/ 10631508 h 11958753"/>
              <a:gd name="connsiteX5" fmla="*/ 8276182 w 17271557"/>
              <a:gd name="connsiteY5" fmla="*/ 10581529 h 11958753"/>
              <a:gd name="connsiteX6" fmla="*/ 7318441 w 17271557"/>
              <a:gd name="connsiteY6" fmla="*/ 11013995 h 11958753"/>
              <a:gd name="connsiteX7" fmla="*/ 5940204 w 17271557"/>
              <a:gd name="connsiteY7" fmla="*/ 11222217 h 11958753"/>
              <a:gd name="connsiteX8" fmla="*/ 4782339 w 17271557"/>
              <a:gd name="connsiteY8" fmla="*/ 10810639 h 11958753"/>
              <a:gd name="connsiteX9" fmla="*/ 3478652 w 17271557"/>
              <a:gd name="connsiteY9" fmla="*/ 11378935 h 11958753"/>
              <a:gd name="connsiteX10" fmla="*/ 0 w 17271557"/>
              <a:gd name="connsiteY10" fmla="*/ 11940040 h 11958753"/>
              <a:gd name="connsiteX11" fmla="*/ 2422744 w 17271557"/>
              <a:gd name="connsiteY11" fmla="*/ 10787470 h 11958753"/>
              <a:gd name="connsiteX12" fmla="*/ 2731949 w 17271557"/>
              <a:gd name="connsiteY12" fmla="*/ 10312592 h 11958753"/>
              <a:gd name="connsiteX13" fmla="*/ 2470203 w 17271557"/>
              <a:gd name="connsiteY13" fmla="*/ 10000455 h 11958753"/>
              <a:gd name="connsiteX14" fmla="*/ 2283386 w 17271557"/>
              <a:gd name="connsiteY14" fmla="*/ 9608076 h 11958753"/>
              <a:gd name="connsiteX15" fmla="*/ 2406627 w 17271557"/>
              <a:gd name="connsiteY15" fmla="*/ 9544377 h 11958753"/>
              <a:gd name="connsiteX16" fmla="*/ 3045162 w 17271557"/>
              <a:gd name="connsiteY16" fmla="*/ 9441823 h 11958753"/>
              <a:gd name="connsiteX17" fmla="*/ 3171431 w 17271557"/>
              <a:gd name="connsiteY17" fmla="*/ 9410752 h 11958753"/>
              <a:gd name="connsiteX18" fmla="*/ 3258533 w 17271557"/>
              <a:gd name="connsiteY18" fmla="*/ 8888187 h 11958753"/>
              <a:gd name="connsiteX19" fmla="*/ 2283259 w 17271557"/>
              <a:gd name="connsiteY19" fmla="*/ 8459030 h 11958753"/>
              <a:gd name="connsiteX20" fmla="*/ 2228071 w 17271557"/>
              <a:gd name="connsiteY20" fmla="*/ 8327221 h 11958753"/>
              <a:gd name="connsiteX21" fmla="*/ 2335293 w 17271557"/>
              <a:gd name="connsiteY21" fmla="*/ 8234461 h 11958753"/>
              <a:gd name="connsiteX22" fmla="*/ 3349103 w 17271557"/>
              <a:gd name="connsiteY22" fmla="*/ 7890279 h 11958753"/>
              <a:gd name="connsiteX23" fmla="*/ 3702114 w 17271557"/>
              <a:gd name="connsiteY23" fmla="*/ 7462938 h 11958753"/>
              <a:gd name="connsiteX24" fmla="*/ 3516306 w 17271557"/>
              <a:gd name="connsiteY24" fmla="*/ 7087231 h 11958753"/>
              <a:gd name="connsiteX25" fmla="*/ 3484896 w 17271557"/>
              <a:gd name="connsiteY25" fmla="*/ 6663133 h 11958753"/>
              <a:gd name="connsiteX26" fmla="*/ 3946334 w 17271557"/>
              <a:gd name="connsiteY26" fmla="*/ 5633892 h 11958753"/>
              <a:gd name="connsiteX27" fmla="*/ 4192695 w 17271557"/>
              <a:gd name="connsiteY27" fmla="*/ 1355871 h 11958753"/>
              <a:gd name="connsiteX0" fmla="*/ 4192695 w 17271557"/>
              <a:gd name="connsiteY0" fmla="*/ 1355871 h 11958753"/>
              <a:gd name="connsiteX1" fmla="*/ 16053720 w 17271557"/>
              <a:gd name="connsiteY1" fmla="*/ 0 h 11958753"/>
              <a:gd name="connsiteX2" fmla="*/ 17271557 w 17271557"/>
              <a:gd name="connsiteY2" fmla="*/ 10560024 h 11958753"/>
              <a:gd name="connsiteX3" fmla="*/ 11306954 w 17271557"/>
              <a:gd name="connsiteY3" fmla="*/ 11245383 h 11958753"/>
              <a:gd name="connsiteX4" fmla="*/ 9132673 w 17271557"/>
              <a:gd name="connsiteY4" fmla="*/ 10631508 h 11958753"/>
              <a:gd name="connsiteX5" fmla="*/ 8276182 w 17271557"/>
              <a:gd name="connsiteY5" fmla="*/ 10581529 h 11958753"/>
              <a:gd name="connsiteX6" fmla="*/ 7318441 w 17271557"/>
              <a:gd name="connsiteY6" fmla="*/ 11013995 h 11958753"/>
              <a:gd name="connsiteX7" fmla="*/ 5940204 w 17271557"/>
              <a:gd name="connsiteY7" fmla="*/ 11222217 h 11958753"/>
              <a:gd name="connsiteX8" fmla="*/ 4782339 w 17271557"/>
              <a:gd name="connsiteY8" fmla="*/ 10810639 h 11958753"/>
              <a:gd name="connsiteX9" fmla="*/ 3478652 w 17271557"/>
              <a:gd name="connsiteY9" fmla="*/ 11378935 h 11958753"/>
              <a:gd name="connsiteX10" fmla="*/ 0 w 17271557"/>
              <a:gd name="connsiteY10" fmla="*/ 11940040 h 11958753"/>
              <a:gd name="connsiteX11" fmla="*/ 2422744 w 17271557"/>
              <a:gd name="connsiteY11" fmla="*/ 10787470 h 11958753"/>
              <a:gd name="connsiteX12" fmla="*/ 2731949 w 17271557"/>
              <a:gd name="connsiteY12" fmla="*/ 10312592 h 11958753"/>
              <a:gd name="connsiteX13" fmla="*/ 2470203 w 17271557"/>
              <a:gd name="connsiteY13" fmla="*/ 10000455 h 11958753"/>
              <a:gd name="connsiteX14" fmla="*/ 2283386 w 17271557"/>
              <a:gd name="connsiteY14" fmla="*/ 9608076 h 11958753"/>
              <a:gd name="connsiteX15" fmla="*/ 2406627 w 17271557"/>
              <a:gd name="connsiteY15" fmla="*/ 9544377 h 11958753"/>
              <a:gd name="connsiteX16" fmla="*/ 3045162 w 17271557"/>
              <a:gd name="connsiteY16" fmla="*/ 9441823 h 11958753"/>
              <a:gd name="connsiteX17" fmla="*/ 3171431 w 17271557"/>
              <a:gd name="connsiteY17" fmla="*/ 9410752 h 11958753"/>
              <a:gd name="connsiteX18" fmla="*/ 3258533 w 17271557"/>
              <a:gd name="connsiteY18" fmla="*/ 8888187 h 11958753"/>
              <a:gd name="connsiteX19" fmla="*/ 2283259 w 17271557"/>
              <a:gd name="connsiteY19" fmla="*/ 8459030 h 11958753"/>
              <a:gd name="connsiteX20" fmla="*/ 2228071 w 17271557"/>
              <a:gd name="connsiteY20" fmla="*/ 8327221 h 11958753"/>
              <a:gd name="connsiteX21" fmla="*/ 2335293 w 17271557"/>
              <a:gd name="connsiteY21" fmla="*/ 8234461 h 11958753"/>
              <a:gd name="connsiteX22" fmla="*/ 3349103 w 17271557"/>
              <a:gd name="connsiteY22" fmla="*/ 7890279 h 11958753"/>
              <a:gd name="connsiteX23" fmla="*/ 3702114 w 17271557"/>
              <a:gd name="connsiteY23" fmla="*/ 7462938 h 11958753"/>
              <a:gd name="connsiteX24" fmla="*/ 3516306 w 17271557"/>
              <a:gd name="connsiteY24" fmla="*/ 7087231 h 11958753"/>
              <a:gd name="connsiteX25" fmla="*/ 3484896 w 17271557"/>
              <a:gd name="connsiteY25" fmla="*/ 6663133 h 11958753"/>
              <a:gd name="connsiteX26" fmla="*/ 3946334 w 17271557"/>
              <a:gd name="connsiteY26" fmla="*/ 5633892 h 11958753"/>
              <a:gd name="connsiteX27" fmla="*/ 4192695 w 17271557"/>
              <a:gd name="connsiteY27" fmla="*/ 1355871 h 1195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71557" h="11958753">
                <a:moveTo>
                  <a:pt x="4192695" y="1355871"/>
                </a:moveTo>
                <a:cubicBezTo>
                  <a:pt x="4426967" y="1355948"/>
                  <a:pt x="15859704" y="-480"/>
                  <a:pt x="16053720" y="0"/>
                </a:cubicBezTo>
                <a:lnTo>
                  <a:pt x="17271557" y="10560024"/>
                </a:lnTo>
                <a:lnTo>
                  <a:pt x="11306954" y="11245383"/>
                </a:lnTo>
                <a:cubicBezTo>
                  <a:pt x="10479473" y="11365180"/>
                  <a:pt x="9873751" y="10820652"/>
                  <a:pt x="9132673" y="10631508"/>
                </a:cubicBezTo>
                <a:cubicBezTo>
                  <a:pt x="8840715" y="10565386"/>
                  <a:pt x="8578554" y="10517781"/>
                  <a:pt x="8276182" y="10581529"/>
                </a:cubicBezTo>
                <a:cubicBezTo>
                  <a:pt x="7973810" y="10645277"/>
                  <a:pt x="7778863" y="10772044"/>
                  <a:pt x="7318441" y="11013995"/>
                </a:cubicBezTo>
                <a:cubicBezTo>
                  <a:pt x="6777163" y="11298500"/>
                  <a:pt x="6516803" y="11420125"/>
                  <a:pt x="5940204" y="11222217"/>
                </a:cubicBezTo>
                <a:cubicBezTo>
                  <a:pt x="5742160" y="11154237"/>
                  <a:pt x="4988330" y="10845407"/>
                  <a:pt x="4782339" y="10810639"/>
                </a:cubicBezTo>
                <a:cubicBezTo>
                  <a:pt x="3937686" y="10668127"/>
                  <a:pt x="4050836" y="11089565"/>
                  <a:pt x="3478652" y="11378935"/>
                </a:cubicBezTo>
                <a:cubicBezTo>
                  <a:pt x="2584110" y="11730188"/>
                  <a:pt x="1331312" y="12038962"/>
                  <a:pt x="0" y="11940040"/>
                </a:cubicBezTo>
                <a:cubicBezTo>
                  <a:pt x="1113463" y="11725202"/>
                  <a:pt x="1961558" y="11048028"/>
                  <a:pt x="2422744" y="10787470"/>
                </a:cubicBezTo>
                <a:cubicBezTo>
                  <a:pt x="2712606" y="10623706"/>
                  <a:pt x="2724039" y="10443761"/>
                  <a:pt x="2731949" y="10312592"/>
                </a:cubicBezTo>
                <a:cubicBezTo>
                  <a:pt x="2739859" y="10181423"/>
                  <a:pt x="2615582" y="10053061"/>
                  <a:pt x="2470203" y="10000455"/>
                </a:cubicBezTo>
                <a:cubicBezTo>
                  <a:pt x="2324823" y="9947847"/>
                  <a:pt x="2177866" y="9723604"/>
                  <a:pt x="2283386" y="9608076"/>
                </a:cubicBezTo>
                <a:cubicBezTo>
                  <a:pt x="2315236" y="9573178"/>
                  <a:pt x="2362035" y="9558064"/>
                  <a:pt x="2406627" y="9544377"/>
                </a:cubicBezTo>
                <a:cubicBezTo>
                  <a:pt x="2611987" y="9481198"/>
                  <a:pt x="2833746" y="9475879"/>
                  <a:pt x="3045162" y="9441823"/>
                </a:cubicBezTo>
                <a:cubicBezTo>
                  <a:pt x="3088050" y="9434948"/>
                  <a:pt x="3131254" y="9427487"/>
                  <a:pt x="3171431" y="9410752"/>
                </a:cubicBezTo>
                <a:cubicBezTo>
                  <a:pt x="3408390" y="9311960"/>
                  <a:pt x="3507917" y="9039067"/>
                  <a:pt x="3258533" y="8888187"/>
                </a:cubicBezTo>
                <a:cubicBezTo>
                  <a:pt x="2950996" y="8702149"/>
                  <a:pt x="2536680" y="8717263"/>
                  <a:pt x="2283259" y="8459030"/>
                </a:cubicBezTo>
                <a:cubicBezTo>
                  <a:pt x="2248633" y="8423742"/>
                  <a:pt x="2216088" y="8375805"/>
                  <a:pt x="2228071" y="8327221"/>
                </a:cubicBezTo>
                <a:cubicBezTo>
                  <a:pt x="2239992" y="8278765"/>
                  <a:pt x="2290072" y="8252753"/>
                  <a:pt x="2335293" y="8234461"/>
                </a:cubicBezTo>
                <a:cubicBezTo>
                  <a:pt x="2666985" y="8100577"/>
                  <a:pt x="3029142" y="8051538"/>
                  <a:pt x="3349103" y="7890279"/>
                </a:cubicBezTo>
                <a:cubicBezTo>
                  <a:pt x="3520468" y="7803877"/>
                  <a:pt x="3692275" y="7658964"/>
                  <a:pt x="3702114" y="7462938"/>
                </a:cubicBezTo>
                <a:cubicBezTo>
                  <a:pt x="3709557" y="7315172"/>
                  <a:pt x="3625356" y="7191471"/>
                  <a:pt x="3516306" y="7087231"/>
                </a:cubicBezTo>
                <a:cubicBezTo>
                  <a:pt x="3400254" y="6976308"/>
                  <a:pt x="3352635" y="6752778"/>
                  <a:pt x="3484896" y="6663133"/>
                </a:cubicBezTo>
                <a:cubicBezTo>
                  <a:pt x="4338947" y="6084393"/>
                  <a:pt x="4164522" y="5972153"/>
                  <a:pt x="3946334" y="5633892"/>
                </a:cubicBezTo>
                <a:cubicBezTo>
                  <a:pt x="2542099" y="3706032"/>
                  <a:pt x="4231568" y="2795278"/>
                  <a:pt x="4192695" y="1355871"/>
                </a:cubicBezTo>
                <a:close/>
              </a:path>
            </a:pathLst>
          </a:custGeom>
          <a:solidFill>
            <a:schemeClr val="accent2"/>
          </a:solidFill>
          <a:ln w="6304" cap="flat">
            <a:noFill/>
            <a:prstDash val="solid"/>
            <a:miter/>
          </a:ln>
          <a:effectLst>
            <a:innerShdw blurRad="139700" dist="76200" dir="8100000">
              <a:prstClr val="black">
                <a:alpha val="70000"/>
              </a:prstClr>
            </a:inn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2635B1-D4AD-4EA5-9AF3-EAA01D9306DB}"/>
              </a:ext>
            </a:extLst>
          </p:cNvPr>
          <p:cNvSpPr/>
          <p:nvPr/>
        </p:nvSpPr>
        <p:spPr>
          <a:xfrm rot="397443">
            <a:off x="1655774" y="-596245"/>
            <a:ext cx="10863253" cy="7670512"/>
          </a:xfrm>
          <a:custGeom>
            <a:avLst/>
            <a:gdLst>
              <a:gd name="connsiteX0" fmla="*/ 8715463 w 8715463"/>
              <a:gd name="connsiteY0" fmla="*/ 0 h 6085212"/>
              <a:gd name="connsiteX1" fmla="*/ 8715463 w 8715463"/>
              <a:gd name="connsiteY1" fmla="*/ 4444881 h 6085212"/>
              <a:gd name="connsiteX2" fmla="*/ 8687761 w 8715463"/>
              <a:gd name="connsiteY2" fmla="*/ 4436286 h 6085212"/>
              <a:gd name="connsiteX3" fmla="*/ 7322168 w 8715463"/>
              <a:gd name="connsiteY3" fmla="*/ 4492580 h 6085212"/>
              <a:gd name="connsiteX4" fmla="*/ 5943931 w 8715463"/>
              <a:gd name="connsiteY4" fmla="*/ 5101223 h 6085212"/>
              <a:gd name="connsiteX5" fmla="*/ 4355477 w 8715463"/>
              <a:gd name="connsiteY5" fmla="*/ 4617772 h 6085212"/>
              <a:gd name="connsiteX6" fmla="*/ 2899409 w 8715463"/>
              <a:gd name="connsiteY6" fmla="*/ 5349533 h 6085212"/>
              <a:gd name="connsiteX7" fmla="*/ 0 w 8715463"/>
              <a:gd name="connsiteY7" fmla="*/ 6083565 h 6085212"/>
              <a:gd name="connsiteX8" fmla="*/ 2050656 w 8715463"/>
              <a:gd name="connsiteY8" fmla="*/ 5157527 h 6085212"/>
              <a:gd name="connsiteX9" fmla="*/ 2535244 w 8715463"/>
              <a:gd name="connsiteY9" fmla="*/ 4797128 h 6085212"/>
              <a:gd name="connsiteX10" fmla="*/ 2632392 w 8715463"/>
              <a:gd name="connsiteY10" fmla="*/ 4380570 h 6085212"/>
              <a:gd name="connsiteX11" fmla="*/ 2439996 w 8715463"/>
              <a:gd name="connsiteY11" fmla="*/ 4116417 h 6085212"/>
              <a:gd name="connsiteX12" fmla="*/ 2393513 w 8715463"/>
              <a:gd name="connsiteY12" fmla="*/ 3929602 h 6085212"/>
              <a:gd name="connsiteX13" fmla="*/ 3055132 w 8715463"/>
              <a:gd name="connsiteY13" fmla="*/ 3740062 h 6085212"/>
              <a:gd name="connsiteX14" fmla="*/ 3366579 w 8715463"/>
              <a:gd name="connsiteY14" fmla="*/ 3283595 h 6085212"/>
              <a:gd name="connsiteX15" fmla="*/ 2805937 w 8715463"/>
              <a:gd name="connsiteY15" fmla="*/ 2795085 h 6085212"/>
              <a:gd name="connsiteX16" fmla="*/ 2805937 w 8715463"/>
              <a:gd name="connsiteY16" fmla="*/ 2346597 h 6085212"/>
              <a:gd name="connsiteX17" fmla="*/ 3382158 w 8715463"/>
              <a:gd name="connsiteY17" fmla="*/ 2154397 h 6085212"/>
              <a:gd name="connsiteX18" fmla="*/ 3795339 w 8715463"/>
              <a:gd name="connsiteY18" fmla="*/ 1789393 h 6085212"/>
              <a:gd name="connsiteX19" fmla="*/ 3553460 w 8715463"/>
              <a:gd name="connsiteY19" fmla="*/ 1241400 h 6085212"/>
              <a:gd name="connsiteX20" fmla="*/ 3857149 w 8715463"/>
              <a:gd name="connsiteY20" fmla="*/ 112 h 6085212"/>
              <a:gd name="connsiteX0" fmla="*/ 8715463 w 8715463"/>
              <a:gd name="connsiteY0" fmla="*/ 0 h 6085212"/>
              <a:gd name="connsiteX1" fmla="*/ 8715463 w 8715463"/>
              <a:gd name="connsiteY1" fmla="*/ 4444881 h 6085212"/>
              <a:gd name="connsiteX2" fmla="*/ 8687761 w 8715463"/>
              <a:gd name="connsiteY2" fmla="*/ 4436286 h 6085212"/>
              <a:gd name="connsiteX3" fmla="*/ 7322168 w 8715463"/>
              <a:gd name="connsiteY3" fmla="*/ 4492580 h 6085212"/>
              <a:gd name="connsiteX4" fmla="*/ 5943931 w 8715463"/>
              <a:gd name="connsiteY4" fmla="*/ 5101223 h 6085212"/>
              <a:gd name="connsiteX5" fmla="*/ 4355477 w 8715463"/>
              <a:gd name="connsiteY5" fmla="*/ 4617772 h 6085212"/>
              <a:gd name="connsiteX6" fmla="*/ 2899409 w 8715463"/>
              <a:gd name="connsiteY6" fmla="*/ 5349533 h 6085212"/>
              <a:gd name="connsiteX7" fmla="*/ 0 w 8715463"/>
              <a:gd name="connsiteY7" fmla="*/ 6083565 h 6085212"/>
              <a:gd name="connsiteX8" fmla="*/ 2050656 w 8715463"/>
              <a:gd name="connsiteY8" fmla="*/ 5157527 h 6085212"/>
              <a:gd name="connsiteX9" fmla="*/ 2535244 w 8715463"/>
              <a:gd name="connsiteY9" fmla="*/ 4797128 h 6085212"/>
              <a:gd name="connsiteX10" fmla="*/ 2632392 w 8715463"/>
              <a:gd name="connsiteY10" fmla="*/ 4380570 h 6085212"/>
              <a:gd name="connsiteX11" fmla="*/ 2439996 w 8715463"/>
              <a:gd name="connsiteY11" fmla="*/ 4116417 h 6085212"/>
              <a:gd name="connsiteX12" fmla="*/ 2393513 w 8715463"/>
              <a:gd name="connsiteY12" fmla="*/ 3929602 h 6085212"/>
              <a:gd name="connsiteX13" fmla="*/ 3055132 w 8715463"/>
              <a:gd name="connsiteY13" fmla="*/ 3740062 h 6085212"/>
              <a:gd name="connsiteX14" fmla="*/ 3366579 w 8715463"/>
              <a:gd name="connsiteY14" fmla="*/ 3283595 h 6085212"/>
              <a:gd name="connsiteX15" fmla="*/ 2805937 w 8715463"/>
              <a:gd name="connsiteY15" fmla="*/ 2795085 h 6085212"/>
              <a:gd name="connsiteX16" fmla="*/ 2805937 w 8715463"/>
              <a:gd name="connsiteY16" fmla="*/ 2346597 h 6085212"/>
              <a:gd name="connsiteX17" fmla="*/ 3382158 w 8715463"/>
              <a:gd name="connsiteY17" fmla="*/ 2154397 h 6085212"/>
              <a:gd name="connsiteX18" fmla="*/ 3795339 w 8715463"/>
              <a:gd name="connsiteY18" fmla="*/ 1789393 h 6085212"/>
              <a:gd name="connsiteX19" fmla="*/ 3553460 w 8715463"/>
              <a:gd name="connsiteY19" fmla="*/ 1241400 h 6085212"/>
              <a:gd name="connsiteX20" fmla="*/ 3857149 w 8715463"/>
              <a:gd name="connsiteY20" fmla="*/ 112 h 6085212"/>
              <a:gd name="connsiteX21" fmla="*/ 8715463 w 8715463"/>
              <a:gd name="connsiteY21" fmla="*/ 0 h 6085212"/>
              <a:gd name="connsiteX0" fmla="*/ 8715463 w 8715463"/>
              <a:gd name="connsiteY0" fmla="*/ 8195 h 6093407"/>
              <a:gd name="connsiteX1" fmla="*/ 8715463 w 8715463"/>
              <a:gd name="connsiteY1" fmla="*/ 4453076 h 6093407"/>
              <a:gd name="connsiteX2" fmla="*/ 8687761 w 8715463"/>
              <a:gd name="connsiteY2" fmla="*/ 4444481 h 6093407"/>
              <a:gd name="connsiteX3" fmla="*/ 7322168 w 8715463"/>
              <a:gd name="connsiteY3" fmla="*/ 4500775 h 6093407"/>
              <a:gd name="connsiteX4" fmla="*/ 5943931 w 8715463"/>
              <a:gd name="connsiteY4" fmla="*/ 5109418 h 6093407"/>
              <a:gd name="connsiteX5" fmla="*/ 4355477 w 8715463"/>
              <a:gd name="connsiteY5" fmla="*/ 4625967 h 6093407"/>
              <a:gd name="connsiteX6" fmla="*/ 2899409 w 8715463"/>
              <a:gd name="connsiteY6" fmla="*/ 5357728 h 6093407"/>
              <a:gd name="connsiteX7" fmla="*/ 0 w 8715463"/>
              <a:gd name="connsiteY7" fmla="*/ 6091760 h 6093407"/>
              <a:gd name="connsiteX8" fmla="*/ 2050656 w 8715463"/>
              <a:gd name="connsiteY8" fmla="*/ 5165722 h 6093407"/>
              <a:gd name="connsiteX9" fmla="*/ 2535244 w 8715463"/>
              <a:gd name="connsiteY9" fmla="*/ 4805323 h 6093407"/>
              <a:gd name="connsiteX10" fmla="*/ 2632392 w 8715463"/>
              <a:gd name="connsiteY10" fmla="*/ 4388765 h 6093407"/>
              <a:gd name="connsiteX11" fmla="*/ 2439996 w 8715463"/>
              <a:gd name="connsiteY11" fmla="*/ 4124612 h 6093407"/>
              <a:gd name="connsiteX12" fmla="*/ 2393513 w 8715463"/>
              <a:gd name="connsiteY12" fmla="*/ 3937797 h 6093407"/>
              <a:gd name="connsiteX13" fmla="*/ 3055132 w 8715463"/>
              <a:gd name="connsiteY13" fmla="*/ 3748257 h 6093407"/>
              <a:gd name="connsiteX14" fmla="*/ 3366579 w 8715463"/>
              <a:gd name="connsiteY14" fmla="*/ 3291790 h 6093407"/>
              <a:gd name="connsiteX15" fmla="*/ 2805937 w 8715463"/>
              <a:gd name="connsiteY15" fmla="*/ 2803280 h 6093407"/>
              <a:gd name="connsiteX16" fmla="*/ 2805937 w 8715463"/>
              <a:gd name="connsiteY16" fmla="*/ 2354792 h 6093407"/>
              <a:gd name="connsiteX17" fmla="*/ 3382158 w 8715463"/>
              <a:gd name="connsiteY17" fmla="*/ 2162592 h 6093407"/>
              <a:gd name="connsiteX18" fmla="*/ 3795339 w 8715463"/>
              <a:gd name="connsiteY18" fmla="*/ 1797588 h 6093407"/>
              <a:gd name="connsiteX19" fmla="*/ 3553460 w 8715463"/>
              <a:gd name="connsiteY19" fmla="*/ 1249595 h 6093407"/>
              <a:gd name="connsiteX20" fmla="*/ 3857149 w 8715463"/>
              <a:gd name="connsiteY20" fmla="*/ 8307 h 6093407"/>
              <a:gd name="connsiteX21" fmla="*/ 6455502 w 8715463"/>
              <a:gd name="connsiteY21" fmla="*/ 0 h 6093407"/>
              <a:gd name="connsiteX22" fmla="*/ 8715463 w 8715463"/>
              <a:gd name="connsiteY22" fmla="*/ 8195 h 6093407"/>
              <a:gd name="connsiteX0" fmla="*/ 8715463 w 8715463"/>
              <a:gd name="connsiteY0" fmla="*/ 1472555 h 7557767"/>
              <a:gd name="connsiteX1" fmla="*/ 8715463 w 8715463"/>
              <a:gd name="connsiteY1" fmla="*/ 5917436 h 7557767"/>
              <a:gd name="connsiteX2" fmla="*/ 8687761 w 8715463"/>
              <a:gd name="connsiteY2" fmla="*/ 5908841 h 7557767"/>
              <a:gd name="connsiteX3" fmla="*/ 7322168 w 8715463"/>
              <a:gd name="connsiteY3" fmla="*/ 5965135 h 7557767"/>
              <a:gd name="connsiteX4" fmla="*/ 5943931 w 8715463"/>
              <a:gd name="connsiteY4" fmla="*/ 6573778 h 7557767"/>
              <a:gd name="connsiteX5" fmla="*/ 4355477 w 8715463"/>
              <a:gd name="connsiteY5" fmla="*/ 6090327 h 7557767"/>
              <a:gd name="connsiteX6" fmla="*/ 2899409 w 8715463"/>
              <a:gd name="connsiteY6" fmla="*/ 6822088 h 7557767"/>
              <a:gd name="connsiteX7" fmla="*/ 0 w 8715463"/>
              <a:gd name="connsiteY7" fmla="*/ 7556120 h 7557767"/>
              <a:gd name="connsiteX8" fmla="*/ 2050656 w 8715463"/>
              <a:gd name="connsiteY8" fmla="*/ 6630082 h 7557767"/>
              <a:gd name="connsiteX9" fmla="*/ 2535244 w 8715463"/>
              <a:gd name="connsiteY9" fmla="*/ 6269683 h 7557767"/>
              <a:gd name="connsiteX10" fmla="*/ 2632392 w 8715463"/>
              <a:gd name="connsiteY10" fmla="*/ 5853125 h 7557767"/>
              <a:gd name="connsiteX11" fmla="*/ 2439996 w 8715463"/>
              <a:gd name="connsiteY11" fmla="*/ 5588972 h 7557767"/>
              <a:gd name="connsiteX12" fmla="*/ 2393513 w 8715463"/>
              <a:gd name="connsiteY12" fmla="*/ 5402157 h 7557767"/>
              <a:gd name="connsiteX13" fmla="*/ 3055132 w 8715463"/>
              <a:gd name="connsiteY13" fmla="*/ 5212617 h 7557767"/>
              <a:gd name="connsiteX14" fmla="*/ 3366579 w 8715463"/>
              <a:gd name="connsiteY14" fmla="*/ 4756150 h 7557767"/>
              <a:gd name="connsiteX15" fmla="*/ 2805937 w 8715463"/>
              <a:gd name="connsiteY15" fmla="*/ 4267640 h 7557767"/>
              <a:gd name="connsiteX16" fmla="*/ 2805937 w 8715463"/>
              <a:gd name="connsiteY16" fmla="*/ 3819152 h 7557767"/>
              <a:gd name="connsiteX17" fmla="*/ 3382158 w 8715463"/>
              <a:gd name="connsiteY17" fmla="*/ 3626952 h 7557767"/>
              <a:gd name="connsiteX18" fmla="*/ 3795339 w 8715463"/>
              <a:gd name="connsiteY18" fmla="*/ 3261948 h 7557767"/>
              <a:gd name="connsiteX19" fmla="*/ 3553460 w 8715463"/>
              <a:gd name="connsiteY19" fmla="*/ 2713955 h 7557767"/>
              <a:gd name="connsiteX20" fmla="*/ 3857149 w 8715463"/>
              <a:gd name="connsiteY20" fmla="*/ 1472667 h 7557767"/>
              <a:gd name="connsiteX21" fmla="*/ 4206680 w 8715463"/>
              <a:gd name="connsiteY21" fmla="*/ 0 h 7557767"/>
              <a:gd name="connsiteX22" fmla="*/ 8715463 w 8715463"/>
              <a:gd name="connsiteY22" fmla="*/ 1472555 h 7557767"/>
              <a:gd name="connsiteX0" fmla="*/ 8715463 w 8715463"/>
              <a:gd name="connsiteY0" fmla="*/ 1472555 h 7557767"/>
              <a:gd name="connsiteX1" fmla="*/ 8715463 w 8715463"/>
              <a:gd name="connsiteY1" fmla="*/ 5917436 h 7557767"/>
              <a:gd name="connsiteX2" fmla="*/ 8687761 w 8715463"/>
              <a:gd name="connsiteY2" fmla="*/ 5908841 h 7557767"/>
              <a:gd name="connsiteX3" fmla="*/ 7322168 w 8715463"/>
              <a:gd name="connsiteY3" fmla="*/ 5965135 h 7557767"/>
              <a:gd name="connsiteX4" fmla="*/ 5943931 w 8715463"/>
              <a:gd name="connsiteY4" fmla="*/ 6573778 h 7557767"/>
              <a:gd name="connsiteX5" fmla="*/ 4355477 w 8715463"/>
              <a:gd name="connsiteY5" fmla="*/ 6090327 h 7557767"/>
              <a:gd name="connsiteX6" fmla="*/ 2899409 w 8715463"/>
              <a:gd name="connsiteY6" fmla="*/ 6822088 h 7557767"/>
              <a:gd name="connsiteX7" fmla="*/ 0 w 8715463"/>
              <a:gd name="connsiteY7" fmla="*/ 7556120 h 7557767"/>
              <a:gd name="connsiteX8" fmla="*/ 2050656 w 8715463"/>
              <a:gd name="connsiteY8" fmla="*/ 6630082 h 7557767"/>
              <a:gd name="connsiteX9" fmla="*/ 2535244 w 8715463"/>
              <a:gd name="connsiteY9" fmla="*/ 6269683 h 7557767"/>
              <a:gd name="connsiteX10" fmla="*/ 2632392 w 8715463"/>
              <a:gd name="connsiteY10" fmla="*/ 5853125 h 7557767"/>
              <a:gd name="connsiteX11" fmla="*/ 2439996 w 8715463"/>
              <a:gd name="connsiteY11" fmla="*/ 5588972 h 7557767"/>
              <a:gd name="connsiteX12" fmla="*/ 2393513 w 8715463"/>
              <a:gd name="connsiteY12" fmla="*/ 5402157 h 7557767"/>
              <a:gd name="connsiteX13" fmla="*/ 3055132 w 8715463"/>
              <a:gd name="connsiteY13" fmla="*/ 5212617 h 7557767"/>
              <a:gd name="connsiteX14" fmla="*/ 3366579 w 8715463"/>
              <a:gd name="connsiteY14" fmla="*/ 4756150 h 7557767"/>
              <a:gd name="connsiteX15" fmla="*/ 2805937 w 8715463"/>
              <a:gd name="connsiteY15" fmla="*/ 4267640 h 7557767"/>
              <a:gd name="connsiteX16" fmla="*/ 2805937 w 8715463"/>
              <a:gd name="connsiteY16" fmla="*/ 3819152 h 7557767"/>
              <a:gd name="connsiteX17" fmla="*/ 3382158 w 8715463"/>
              <a:gd name="connsiteY17" fmla="*/ 3626952 h 7557767"/>
              <a:gd name="connsiteX18" fmla="*/ 3795339 w 8715463"/>
              <a:gd name="connsiteY18" fmla="*/ 3261948 h 7557767"/>
              <a:gd name="connsiteX19" fmla="*/ 3553460 w 8715463"/>
              <a:gd name="connsiteY19" fmla="*/ 2713955 h 7557767"/>
              <a:gd name="connsiteX20" fmla="*/ 3857149 w 8715463"/>
              <a:gd name="connsiteY20" fmla="*/ 1472667 h 7557767"/>
              <a:gd name="connsiteX21" fmla="*/ 4206680 w 8715463"/>
              <a:gd name="connsiteY21" fmla="*/ 0 h 7557767"/>
              <a:gd name="connsiteX22" fmla="*/ 8715463 w 8715463"/>
              <a:gd name="connsiteY22" fmla="*/ 1472555 h 7557767"/>
              <a:gd name="connsiteX0" fmla="*/ 8715463 w 8715463"/>
              <a:gd name="connsiteY0" fmla="*/ 1472555 h 7557767"/>
              <a:gd name="connsiteX1" fmla="*/ 8715463 w 8715463"/>
              <a:gd name="connsiteY1" fmla="*/ 5917436 h 7557767"/>
              <a:gd name="connsiteX2" fmla="*/ 8687761 w 8715463"/>
              <a:gd name="connsiteY2" fmla="*/ 5908841 h 7557767"/>
              <a:gd name="connsiteX3" fmla="*/ 7322168 w 8715463"/>
              <a:gd name="connsiteY3" fmla="*/ 5965135 h 7557767"/>
              <a:gd name="connsiteX4" fmla="*/ 5943931 w 8715463"/>
              <a:gd name="connsiteY4" fmla="*/ 6573778 h 7557767"/>
              <a:gd name="connsiteX5" fmla="*/ 4355477 w 8715463"/>
              <a:gd name="connsiteY5" fmla="*/ 6090327 h 7557767"/>
              <a:gd name="connsiteX6" fmla="*/ 2899409 w 8715463"/>
              <a:gd name="connsiteY6" fmla="*/ 6822088 h 7557767"/>
              <a:gd name="connsiteX7" fmla="*/ 0 w 8715463"/>
              <a:gd name="connsiteY7" fmla="*/ 7556120 h 7557767"/>
              <a:gd name="connsiteX8" fmla="*/ 2050656 w 8715463"/>
              <a:gd name="connsiteY8" fmla="*/ 6630082 h 7557767"/>
              <a:gd name="connsiteX9" fmla="*/ 2535244 w 8715463"/>
              <a:gd name="connsiteY9" fmla="*/ 6269683 h 7557767"/>
              <a:gd name="connsiteX10" fmla="*/ 2632392 w 8715463"/>
              <a:gd name="connsiteY10" fmla="*/ 5853125 h 7557767"/>
              <a:gd name="connsiteX11" fmla="*/ 2439996 w 8715463"/>
              <a:gd name="connsiteY11" fmla="*/ 5588972 h 7557767"/>
              <a:gd name="connsiteX12" fmla="*/ 2393513 w 8715463"/>
              <a:gd name="connsiteY12" fmla="*/ 5402157 h 7557767"/>
              <a:gd name="connsiteX13" fmla="*/ 3055132 w 8715463"/>
              <a:gd name="connsiteY13" fmla="*/ 5212617 h 7557767"/>
              <a:gd name="connsiteX14" fmla="*/ 3366579 w 8715463"/>
              <a:gd name="connsiteY14" fmla="*/ 4756150 h 7557767"/>
              <a:gd name="connsiteX15" fmla="*/ 2805937 w 8715463"/>
              <a:gd name="connsiteY15" fmla="*/ 4267640 h 7557767"/>
              <a:gd name="connsiteX16" fmla="*/ 2805937 w 8715463"/>
              <a:gd name="connsiteY16" fmla="*/ 3819152 h 7557767"/>
              <a:gd name="connsiteX17" fmla="*/ 3382158 w 8715463"/>
              <a:gd name="connsiteY17" fmla="*/ 3626952 h 7557767"/>
              <a:gd name="connsiteX18" fmla="*/ 3795339 w 8715463"/>
              <a:gd name="connsiteY18" fmla="*/ 3261948 h 7557767"/>
              <a:gd name="connsiteX19" fmla="*/ 3553460 w 8715463"/>
              <a:gd name="connsiteY19" fmla="*/ 2713955 h 7557767"/>
              <a:gd name="connsiteX20" fmla="*/ 3857149 w 8715463"/>
              <a:gd name="connsiteY20" fmla="*/ 1472667 h 7557767"/>
              <a:gd name="connsiteX21" fmla="*/ 4206680 w 8715463"/>
              <a:gd name="connsiteY21" fmla="*/ 0 h 7557767"/>
              <a:gd name="connsiteX22" fmla="*/ 8715463 w 8715463"/>
              <a:gd name="connsiteY22" fmla="*/ 1472555 h 7557767"/>
              <a:gd name="connsiteX0" fmla="*/ 8715463 w 8715463"/>
              <a:gd name="connsiteY0" fmla="*/ 1472555 h 7557767"/>
              <a:gd name="connsiteX1" fmla="*/ 8715463 w 8715463"/>
              <a:gd name="connsiteY1" fmla="*/ 5917436 h 7557767"/>
              <a:gd name="connsiteX2" fmla="*/ 8687761 w 8715463"/>
              <a:gd name="connsiteY2" fmla="*/ 5908841 h 7557767"/>
              <a:gd name="connsiteX3" fmla="*/ 7322168 w 8715463"/>
              <a:gd name="connsiteY3" fmla="*/ 5965135 h 7557767"/>
              <a:gd name="connsiteX4" fmla="*/ 5943931 w 8715463"/>
              <a:gd name="connsiteY4" fmla="*/ 6573778 h 7557767"/>
              <a:gd name="connsiteX5" fmla="*/ 4355477 w 8715463"/>
              <a:gd name="connsiteY5" fmla="*/ 6090327 h 7557767"/>
              <a:gd name="connsiteX6" fmla="*/ 2899409 w 8715463"/>
              <a:gd name="connsiteY6" fmla="*/ 6822088 h 7557767"/>
              <a:gd name="connsiteX7" fmla="*/ 0 w 8715463"/>
              <a:gd name="connsiteY7" fmla="*/ 7556120 h 7557767"/>
              <a:gd name="connsiteX8" fmla="*/ 2050656 w 8715463"/>
              <a:gd name="connsiteY8" fmla="*/ 6630082 h 7557767"/>
              <a:gd name="connsiteX9" fmla="*/ 2535244 w 8715463"/>
              <a:gd name="connsiteY9" fmla="*/ 6269683 h 7557767"/>
              <a:gd name="connsiteX10" fmla="*/ 2632392 w 8715463"/>
              <a:gd name="connsiteY10" fmla="*/ 5853125 h 7557767"/>
              <a:gd name="connsiteX11" fmla="*/ 2439996 w 8715463"/>
              <a:gd name="connsiteY11" fmla="*/ 5588972 h 7557767"/>
              <a:gd name="connsiteX12" fmla="*/ 2393513 w 8715463"/>
              <a:gd name="connsiteY12" fmla="*/ 5402157 h 7557767"/>
              <a:gd name="connsiteX13" fmla="*/ 3055132 w 8715463"/>
              <a:gd name="connsiteY13" fmla="*/ 5212617 h 7557767"/>
              <a:gd name="connsiteX14" fmla="*/ 3366579 w 8715463"/>
              <a:gd name="connsiteY14" fmla="*/ 4756150 h 7557767"/>
              <a:gd name="connsiteX15" fmla="*/ 2805937 w 8715463"/>
              <a:gd name="connsiteY15" fmla="*/ 4267640 h 7557767"/>
              <a:gd name="connsiteX16" fmla="*/ 2805937 w 8715463"/>
              <a:gd name="connsiteY16" fmla="*/ 3819152 h 7557767"/>
              <a:gd name="connsiteX17" fmla="*/ 3382158 w 8715463"/>
              <a:gd name="connsiteY17" fmla="*/ 3626952 h 7557767"/>
              <a:gd name="connsiteX18" fmla="*/ 3795339 w 8715463"/>
              <a:gd name="connsiteY18" fmla="*/ 3261948 h 7557767"/>
              <a:gd name="connsiteX19" fmla="*/ 3553460 w 8715463"/>
              <a:gd name="connsiteY19" fmla="*/ 2713955 h 7557767"/>
              <a:gd name="connsiteX20" fmla="*/ 3912676 w 8715463"/>
              <a:gd name="connsiteY20" fmla="*/ 1248832 h 7557767"/>
              <a:gd name="connsiteX21" fmla="*/ 4206680 w 8715463"/>
              <a:gd name="connsiteY21" fmla="*/ 0 h 7557767"/>
              <a:gd name="connsiteX22" fmla="*/ 8715463 w 8715463"/>
              <a:gd name="connsiteY22" fmla="*/ 1472555 h 7557767"/>
              <a:gd name="connsiteX0" fmla="*/ 8715463 w 8715463"/>
              <a:gd name="connsiteY0" fmla="*/ 1472555 h 7557767"/>
              <a:gd name="connsiteX1" fmla="*/ 8715463 w 8715463"/>
              <a:gd name="connsiteY1" fmla="*/ 5917436 h 7557767"/>
              <a:gd name="connsiteX2" fmla="*/ 8687761 w 8715463"/>
              <a:gd name="connsiteY2" fmla="*/ 5908841 h 7557767"/>
              <a:gd name="connsiteX3" fmla="*/ 7322168 w 8715463"/>
              <a:gd name="connsiteY3" fmla="*/ 5965135 h 7557767"/>
              <a:gd name="connsiteX4" fmla="*/ 5943931 w 8715463"/>
              <a:gd name="connsiteY4" fmla="*/ 6573778 h 7557767"/>
              <a:gd name="connsiteX5" fmla="*/ 4355477 w 8715463"/>
              <a:gd name="connsiteY5" fmla="*/ 6090327 h 7557767"/>
              <a:gd name="connsiteX6" fmla="*/ 2899409 w 8715463"/>
              <a:gd name="connsiteY6" fmla="*/ 6822088 h 7557767"/>
              <a:gd name="connsiteX7" fmla="*/ 0 w 8715463"/>
              <a:gd name="connsiteY7" fmla="*/ 7556120 h 7557767"/>
              <a:gd name="connsiteX8" fmla="*/ 2050656 w 8715463"/>
              <a:gd name="connsiteY8" fmla="*/ 6630082 h 7557767"/>
              <a:gd name="connsiteX9" fmla="*/ 2535244 w 8715463"/>
              <a:gd name="connsiteY9" fmla="*/ 6269683 h 7557767"/>
              <a:gd name="connsiteX10" fmla="*/ 2632392 w 8715463"/>
              <a:gd name="connsiteY10" fmla="*/ 5853125 h 7557767"/>
              <a:gd name="connsiteX11" fmla="*/ 2439996 w 8715463"/>
              <a:gd name="connsiteY11" fmla="*/ 5588972 h 7557767"/>
              <a:gd name="connsiteX12" fmla="*/ 2393513 w 8715463"/>
              <a:gd name="connsiteY12" fmla="*/ 5402157 h 7557767"/>
              <a:gd name="connsiteX13" fmla="*/ 3055132 w 8715463"/>
              <a:gd name="connsiteY13" fmla="*/ 5212617 h 7557767"/>
              <a:gd name="connsiteX14" fmla="*/ 3366579 w 8715463"/>
              <a:gd name="connsiteY14" fmla="*/ 4756150 h 7557767"/>
              <a:gd name="connsiteX15" fmla="*/ 2805937 w 8715463"/>
              <a:gd name="connsiteY15" fmla="*/ 4267640 h 7557767"/>
              <a:gd name="connsiteX16" fmla="*/ 2805937 w 8715463"/>
              <a:gd name="connsiteY16" fmla="*/ 3819152 h 7557767"/>
              <a:gd name="connsiteX17" fmla="*/ 3382158 w 8715463"/>
              <a:gd name="connsiteY17" fmla="*/ 3626952 h 7557767"/>
              <a:gd name="connsiteX18" fmla="*/ 3795339 w 8715463"/>
              <a:gd name="connsiteY18" fmla="*/ 3261948 h 7557767"/>
              <a:gd name="connsiteX19" fmla="*/ 3553460 w 8715463"/>
              <a:gd name="connsiteY19" fmla="*/ 2713955 h 7557767"/>
              <a:gd name="connsiteX20" fmla="*/ 3912676 w 8715463"/>
              <a:gd name="connsiteY20" fmla="*/ 1248832 h 7557767"/>
              <a:gd name="connsiteX21" fmla="*/ 4206680 w 8715463"/>
              <a:gd name="connsiteY21" fmla="*/ 0 h 7557767"/>
              <a:gd name="connsiteX22" fmla="*/ 8715463 w 8715463"/>
              <a:gd name="connsiteY22" fmla="*/ 1472555 h 7557767"/>
              <a:gd name="connsiteX0" fmla="*/ 8715463 w 8715463"/>
              <a:gd name="connsiteY0" fmla="*/ 4503160 h 10588372"/>
              <a:gd name="connsiteX1" fmla="*/ 8715463 w 8715463"/>
              <a:gd name="connsiteY1" fmla="*/ 8948041 h 10588372"/>
              <a:gd name="connsiteX2" fmla="*/ 8687761 w 8715463"/>
              <a:gd name="connsiteY2" fmla="*/ 8939446 h 10588372"/>
              <a:gd name="connsiteX3" fmla="*/ 7322168 w 8715463"/>
              <a:gd name="connsiteY3" fmla="*/ 8995740 h 10588372"/>
              <a:gd name="connsiteX4" fmla="*/ 5943931 w 8715463"/>
              <a:gd name="connsiteY4" fmla="*/ 9604383 h 10588372"/>
              <a:gd name="connsiteX5" fmla="*/ 4355477 w 8715463"/>
              <a:gd name="connsiteY5" fmla="*/ 9120932 h 10588372"/>
              <a:gd name="connsiteX6" fmla="*/ 2899409 w 8715463"/>
              <a:gd name="connsiteY6" fmla="*/ 9852693 h 10588372"/>
              <a:gd name="connsiteX7" fmla="*/ 0 w 8715463"/>
              <a:gd name="connsiteY7" fmla="*/ 10586725 h 10588372"/>
              <a:gd name="connsiteX8" fmla="*/ 2050656 w 8715463"/>
              <a:gd name="connsiteY8" fmla="*/ 9660687 h 10588372"/>
              <a:gd name="connsiteX9" fmla="*/ 2535244 w 8715463"/>
              <a:gd name="connsiteY9" fmla="*/ 9300288 h 10588372"/>
              <a:gd name="connsiteX10" fmla="*/ 2632392 w 8715463"/>
              <a:gd name="connsiteY10" fmla="*/ 8883730 h 10588372"/>
              <a:gd name="connsiteX11" fmla="*/ 2439996 w 8715463"/>
              <a:gd name="connsiteY11" fmla="*/ 8619577 h 10588372"/>
              <a:gd name="connsiteX12" fmla="*/ 2393513 w 8715463"/>
              <a:gd name="connsiteY12" fmla="*/ 8432762 h 10588372"/>
              <a:gd name="connsiteX13" fmla="*/ 3055132 w 8715463"/>
              <a:gd name="connsiteY13" fmla="*/ 8243222 h 10588372"/>
              <a:gd name="connsiteX14" fmla="*/ 3366579 w 8715463"/>
              <a:gd name="connsiteY14" fmla="*/ 7786755 h 10588372"/>
              <a:gd name="connsiteX15" fmla="*/ 2805937 w 8715463"/>
              <a:gd name="connsiteY15" fmla="*/ 7298245 h 10588372"/>
              <a:gd name="connsiteX16" fmla="*/ 2805937 w 8715463"/>
              <a:gd name="connsiteY16" fmla="*/ 6849757 h 10588372"/>
              <a:gd name="connsiteX17" fmla="*/ 3382158 w 8715463"/>
              <a:gd name="connsiteY17" fmla="*/ 6657557 h 10588372"/>
              <a:gd name="connsiteX18" fmla="*/ 3795339 w 8715463"/>
              <a:gd name="connsiteY18" fmla="*/ 6292553 h 10588372"/>
              <a:gd name="connsiteX19" fmla="*/ 3553460 w 8715463"/>
              <a:gd name="connsiteY19" fmla="*/ 5744560 h 10588372"/>
              <a:gd name="connsiteX20" fmla="*/ 3912676 w 8715463"/>
              <a:gd name="connsiteY20" fmla="*/ 4279437 h 10588372"/>
              <a:gd name="connsiteX21" fmla="*/ 4330274 w 8715463"/>
              <a:gd name="connsiteY21" fmla="*/ 0 h 10588372"/>
              <a:gd name="connsiteX22" fmla="*/ 8715463 w 8715463"/>
              <a:gd name="connsiteY22" fmla="*/ 4503160 h 10588372"/>
              <a:gd name="connsiteX0" fmla="*/ 8715463 w 8715463"/>
              <a:gd name="connsiteY0" fmla="*/ 4503160 h 10588372"/>
              <a:gd name="connsiteX1" fmla="*/ 8715463 w 8715463"/>
              <a:gd name="connsiteY1" fmla="*/ 8948041 h 10588372"/>
              <a:gd name="connsiteX2" fmla="*/ 8687761 w 8715463"/>
              <a:gd name="connsiteY2" fmla="*/ 8939446 h 10588372"/>
              <a:gd name="connsiteX3" fmla="*/ 7322168 w 8715463"/>
              <a:gd name="connsiteY3" fmla="*/ 8995740 h 10588372"/>
              <a:gd name="connsiteX4" fmla="*/ 5943931 w 8715463"/>
              <a:gd name="connsiteY4" fmla="*/ 9604383 h 10588372"/>
              <a:gd name="connsiteX5" fmla="*/ 4355477 w 8715463"/>
              <a:gd name="connsiteY5" fmla="*/ 9120932 h 10588372"/>
              <a:gd name="connsiteX6" fmla="*/ 2899409 w 8715463"/>
              <a:gd name="connsiteY6" fmla="*/ 9852693 h 10588372"/>
              <a:gd name="connsiteX7" fmla="*/ 0 w 8715463"/>
              <a:gd name="connsiteY7" fmla="*/ 10586725 h 10588372"/>
              <a:gd name="connsiteX8" fmla="*/ 2050656 w 8715463"/>
              <a:gd name="connsiteY8" fmla="*/ 9660687 h 10588372"/>
              <a:gd name="connsiteX9" fmla="*/ 2535244 w 8715463"/>
              <a:gd name="connsiteY9" fmla="*/ 9300288 h 10588372"/>
              <a:gd name="connsiteX10" fmla="*/ 2632392 w 8715463"/>
              <a:gd name="connsiteY10" fmla="*/ 8883730 h 10588372"/>
              <a:gd name="connsiteX11" fmla="*/ 2439996 w 8715463"/>
              <a:gd name="connsiteY11" fmla="*/ 8619577 h 10588372"/>
              <a:gd name="connsiteX12" fmla="*/ 2393513 w 8715463"/>
              <a:gd name="connsiteY12" fmla="*/ 8432762 h 10588372"/>
              <a:gd name="connsiteX13" fmla="*/ 3055132 w 8715463"/>
              <a:gd name="connsiteY13" fmla="*/ 8243222 h 10588372"/>
              <a:gd name="connsiteX14" fmla="*/ 3366579 w 8715463"/>
              <a:gd name="connsiteY14" fmla="*/ 7786755 h 10588372"/>
              <a:gd name="connsiteX15" fmla="*/ 2805937 w 8715463"/>
              <a:gd name="connsiteY15" fmla="*/ 7298245 h 10588372"/>
              <a:gd name="connsiteX16" fmla="*/ 2805937 w 8715463"/>
              <a:gd name="connsiteY16" fmla="*/ 6849757 h 10588372"/>
              <a:gd name="connsiteX17" fmla="*/ 3382158 w 8715463"/>
              <a:gd name="connsiteY17" fmla="*/ 6657557 h 10588372"/>
              <a:gd name="connsiteX18" fmla="*/ 3795339 w 8715463"/>
              <a:gd name="connsiteY18" fmla="*/ 6292553 h 10588372"/>
              <a:gd name="connsiteX19" fmla="*/ 3553460 w 8715463"/>
              <a:gd name="connsiteY19" fmla="*/ 5744560 h 10588372"/>
              <a:gd name="connsiteX20" fmla="*/ 3912676 w 8715463"/>
              <a:gd name="connsiteY20" fmla="*/ 4279437 h 10588372"/>
              <a:gd name="connsiteX21" fmla="*/ 4330274 w 8715463"/>
              <a:gd name="connsiteY21" fmla="*/ 0 h 10588372"/>
              <a:gd name="connsiteX22" fmla="*/ 8715463 w 8715463"/>
              <a:gd name="connsiteY22" fmla="*/ 4503160 h 10588372"/>
              <a:gd name="connsiteX0" fmla="*/ 8715463 w 8715463"/>
              <a:gd name="connsiteY0" fmla="*/ 4503160 h 10588372"/>
              <a:gd name="connsiteX1" fmla="*/ 8715463 w 8715463"/>
              <a:gd name="connsiteY1" fmla="*/ 8948041 h 10588372"/>
              <a:gd name="connsiteX2" fmla="*/ 8687761 w 8715463"/>
              <a:gd name="connsiteY2" fmla="*/ 8939446 h 10588372"/>
              <a:gd name="connsiteX3" fmla="*/ 7322168 w 8715463"/>
              <a:gd name="connsiteY3" fmla="*/ 8995740 h 10588372"/>
              <a:gd name="connsiteX4" fmla="*/ 5943931 w 8715463"/>
              <a:gd name="connsiteY4" fmla="*/ 9604383 h 10588372"/>
              <a:gd name="connsiteX5" fmla="*/ 4355477 w 8715463"/>
              <a:gd name="connsiteY5" fmla="*/ 9120932 h 10588372"/>
              <a:gd name="connsiteX6" fmla="*/ 2899409 w 8715463"/>
              <a:gd name="connsiteY6" fmla="*/ 9852693 h 10588372"/>
              <a:gd name="connsiteX7" fmla="*/ 0 w 8715463"/>
              <a:gd name="connsiteY7" fmla="*/ 10586725 h 10588372"/>
              <a:gd name="connsiteX8" fmla="*/ 2050656 w 8715463"/>
              <a:gd name="connsiteY8" fmla="*/ 9660687 h 10588372"/>
              <a:gd name="connsiteX9" fmla="*/ 2535244 w 8715463"/>
              <a:gd name="connsiteY9" fmla="*/ 9300288 h 10588372"/>
              <a:gd name="connsiteX10" fmla="*/ 2632392 w 8715463"/>
              <a:gd name="connsiteY10" fmla="*/ 8883730 h 10588372"/>
              <a:gd name="connsiteX11" fmla="*/ 2439996 w 8715463"/>
              <a:gd name="connsiteY11" fmla="*/ 8619577 h 10588372"/>
              <a:gd name="connsiteX12" fmla="*/ 2393513 w 8715463"/>
              <a:gd name="connsiteY12" fmla="*/ 8432762 h 10588372"/>
              <a:gd name="connsiteX13" fmla="*/ 3055132 w 8715463"/>
              <a:gd name="connsiteY13" fmla="*/ 8243222 h 10588372"/>
              <a:gd name="connsiteX14" fmla="*/ 3366579 w 8715463"/>
              <a:gd name="connsiteY14" fmla="*/ 7786755 h 10588372"/>
              <a:gd name="connsiteX15" fmla="*/ 2805937 w 8715463"/>
              <a:gd name="connsiteY15" fmla="*/ 7298245 h 10588372"/>
              <a:gd name="connsiteX16" fmla="*/ 2805937 w 8715463"/>
              <a:gd name="connsiteY16" fmla="*/ 6849757 h 10588372"/>
              <a:gd name="connsiteX17" fmla="*/ 3382158 w 8715463"/>
              <a:gd name="connsiteY17" fmla="*/ 6657557 h 10588372"/>
              <a:gd name="connsiteX18" fmla="*/ 3795339 w 8715463"/>
              <a:gd name="connsiteY18" fmla="*/ 6292553 h 10588372"/>
              <a:gd name="connsiteX19" fmla="*/ 3553460 w 8715463"/>
              <a:gd name="connsiteY19" fmla="*/ 5744560 h 10588372"/>
              <a:gd name="connsiteX20" fmla="*/ 3912676 w 8715463"/>
              <a:gd name="connsiteY20" fmla="*/ 4279437 h 10588372"/>
              <a:gd name="connsiteX21" fmla="*/ 4330274 w 8715463"/>
              <a:gd name="connsiteY21" fmla="*/ 0 h 10588372"/>
              <a:gd name="connsiteX22" fmla="*/ 8715463 w 8715463"/>
              <a:gd name="connsiteY22" fmla="*/ 4503160 h 10588372"/>
              <a:gd name="connsiteX0" fmla="*/ 8715463 w 8715463"/>
              <a:gd name="connsiteY0" fmla="*/ 4503160 h 10588372"/>
              <a:gd name="connsiteX1" fmla="*/ 8715463 w 8715463"/>
              <a:gd name="connsiteY1" fmla="*/ 8948041 h 10588372"/>
              <a:gd name="connsiteX2" fmla="*/ 8687761 w 8715463"/>
              <a:gd name="connsiteY2" fmla="*/ 8939446 h 10588372"/>
              <a:gd name="connsiteX3" fmla="*/ 7322168 w 8715463"/>
              <a:gd name="connsiteY3" fmla="*/ 8995740 h 10588372"/>
              <a:gd name="connsiteX4" fmla="*/ 5943931 w 8715463"/>
              <a:gd name="connsiteY4" fmla="*/ 9604383 h 10588372"/>
              <a:gd name="connsiteX5" fmla="*/ 4355477 w 8715463"/>
              <a:gd name="connsiteY5" fmla="*/ 9120932 h 10588372"/>
              <a:gd name="connsiteX6" fmla="*/ 2899409 w 8715463"/>
              <a:gd name="connsiteY6" fmla="*/ 9852693 h 10588372"/>
              <a:gd name="connsiteX7" fmla="*/ 0 w 8715463"/>
              <a:gd name="connsiteY7" fmla="*/ 10586725 h 10588372"/>
              <a:gd name="connsiteX8" fmla="*/ 2050656 w 8715463"/>
              <a:gd name="connsiteY8" fmla="*/ 9660687 h 10588372"/>
              <a:gd name="connsiteX9" fmla="*/ 2535244 w 8715463"/>
              <a:gd name="connsiteY9" fmla="*/ 9300288 h 10588372"/>
              <a:gd name="connsiteX10" fmla="*/ 2632392 w 8715463"/>
              <a:gd name="connsiteY10" fmla="*/ 8883730 h 10588372"/>
              <a:gd name="connsiteX11" fmla="*/ 2439996 w 8715463"/>
              <a:gd name="connsiteY11" fmla="*/ 8619577 h 10588372"/>
              <a:gd name="connsiteX12" fmla="*/ 2393513 w 8715463"/>
              <a:gd name="connsiteY12" fmla="*/ 8432762 h 10588372"/>
              <a:gd name="connsiteX13" fmla="*/ 3055132 w 8715463"/>
              <a:gd name="connsiteY13" fmla="*/ 8243222 h 10588372"/>
              <a:gd name="connsiteX14" fmla="*/ 3366579 w 8715463"/>
              <a:gd name="connsiteY14" fmla="*/ 7786755 h 10588372"/>
              <a:gd name="connsiteX15" fmla="*/ 2805937 w 8715463"/>
              <a:gd name="connsiteY15" fmla="*/ 7298245 h 10588372"/>
              <a:gd name="connsiteX16" fmla="*/ 2805937 w 8715463"/>
              <a:gd name="connsiteY16" fmla="*/ 6849757 h 10588372"/>
              <a:gd name="connsiteX17" fmla="*/ 3382158 w 8715463"/>
              <a:gd name="connsiteY17" fmla="*/ 6657557 h 10588372"/>
              <a:gd name="connsiteX18" fmla="*/ 3795339 w 8715463"/>
              <a:gd name="connsiteY18" fmla="*/ 6292553 h 10588372"/>
              <a:gd name="connsiteX19" fmla="*/ 3553460 w 8715463"/>
              <a:gd name="connsiteY19" fmla="*/ 5744560 h 10588372"/>
              <a:gd name="connsiteX20" fmla="*/ 3912676 w 8715463"/>
              <a:gd name="connsiteY20" fmla="*/ 4279437 h 10588372"/>
              <a:gd name="connsiteX21" fmla="*/ 4330274 w 8715463"/>
              <a:gd name="connsiteY21" fmla="*/ 0 h 10588372"/>
              <a:gd name="connsiteX22" fmla="*/ 8715463 w 8715463"/>
              <a:gd name="connsiteY22" fmla="*/ 4503160 h 10588372"/>
              <a:gd name="connsiteX0" fmla="*/ 15623060 w 15623060"/>
              <a:gd name="connsiteY0" fmla="*/ 0 h 11887299"/>
              <a:gd name="connsiteX1" fmla="*/ 8715463 w 15623060"/>
              <a:gd name="connsiteY1" fmla="*/ 10246968 h 11887299"/>
              <a:gd name="connsiteX2" fmla="*/ 8687761 w 15623060"/>
              <a:gd name="connsiteY2" fmla="*/ 10238373 h 11887299"/>
              <a:gd name="connsiteX3" fmla="*/ 7322168 w 15623060"/>
              <a:gd name="connsiteY3" fmla="*/ 10294667 h 11887299"/>
              <a:gd name="connsiteX4" fmla="*/ 5943931 w 15623060"/>
              <a:gd name="connsiteY4" fmla="*/ 10903310 h 11887299"/>
              <a:gd name="connsiteX5" fmla="*/ 4355477 w 15623060"/>
              <a:gd name="connsiteY5" fmla="*/ 10419859 h 11887299"/>
              <a:gd name="connsiteX6" fmla="*/ 2899409 w 15623060"/>
              <a:gd name="connsiteY6" fmla="*/ 11151620 h 11887299"/>
              <a:gd name="connsiteX7" fmla="*/ 0 w 15623060"/>
              <a:gd name="connsiteY7" fmla="*/ 11885652 h 11887299"/>
              <a:gd name="connsiteX8" fmla="*/ 2050656 w 15623060"/>
              <a:gd name="connsiteY8" fmla="*/ 10959614 h 11887299"/>
              <a:gd name="connsiteX9" fmla="*/ 2535244 w 15623060"/>
              <a:gd name="connsiteY9" fmla="*/ 10599215 h 11887299"/>
              <a:gd name="connsiteX10" fmla="*/ 2632392 w 15623060"/>
              <a:gd name="connsiteY10" fmla="*/ 10182657 h 11887299"/>
              <a:gd name="connsiteX11" fmla="*/ 2439996 w 15623060"/>
              <a:gd name="connsiteY11" fmla="*/ 9918504 h 11887299"/>
              <a:gd name="connsiteX12" fmla="*/ 2393513 w 15623060"/>
              <a:gd name="connsiteY12" fmla="*/ 9731689 h 11887299"/>
              <a:gd name="connsiteX13" fmla="*/ 3055132 w 15623060"/>
              <a:gd name="connsiteY13" fmla="*/ 9542149 h 11887299"/>
              <a:gd name="connsiteX14" fmla="*/ 3366579 w 15623060"/>
              <a:gd name="connsiteY14" fmla="*/ 9085682 h 11887299"/>
              <a:gd name="connsiteX15" fmla="*/ 2805937 w 15623060"/>
              <a:gd name="connsiteY15" fmla="*/ 8597172 h 11887299"/>
              <a:gd name="connsiteX16" fmla="*/ 2805937 w 15623060"/>
              <a:gd name="connsiteY16" fmla="*/ 8148684 h 11887299"/>
              <a:gd name="connsiteX17" fmla="*/ 3382158 w 15623060"/>
              <a:gd name="connsiteY17" fmla="*/ 7956484 h 11887299"/>
              <a:gd name="connsiteX18" fmla="*/ 3795339 w 15623060"/>
              <a:gd name="connsiteY18" fmla="*/ 7591480 h 11887299"/>
              <a:gd name="connsiteX19" fmla="*/ 3553460 w 15623060"/>
              <a:gd name="connsiteY19" fmla="*/ 7043487 h 11887299"/>
              <a:gd name="connsiteX20" fmla="*/ 3912676 w 15623060"/>
              <a:gd name="connsiteY20" fmla="*/ 5578364 h 11887299"/>
              <a:gd name="connsiteX21" fmla="*/ 4330274 w 15623060"/>
              <a:gd name="connsiteY21" fmla="*/ 1298927 h 11887299"/>
              <a:gd name="connsiteX22" fmla="*/ 15623060 w 15623060"/>
              <a:gd name="connsiteY22" fmla="*/ 0 h 11887299"/>
              <a:gd name="connsiteX0" fmla="*/ 15623060 w 15623060"/>
              <a:gd name="connsiteY0" fmla="*/ 0 h 11887299"/>
              <a:gd name="connsiteX1" fmla="*/ 8715463 w 15623060"/>
              <a:gd name="connsiteY1" fmla="*/ 10246968 h 11887299"/>
              <a:gd name="connsiteX2" fmla="*/ 8378820 w 15623060"/>
              <a:gd name="connsiteY2" fmla="*/ 10151969 h 11887299"/>
              <a:gd name="connsiteX3" fmla="*/ 7322168 w 15623060"/>
              <a:gd name="connsiteY3" fmla="*/ 10294667 h 11887299"/>
              <a:gd name="connsiteX4" fmla="*/ 5943931 w 15623060"/>
              <a:gd name="connsiteY4" fmla="*/ 10903310 h 11887299"/>
              <a:gd name="connsiteX5" fmla="*/ 4355477 w 15623060"/>
              <a:gd name="connsiteY5" fmla="*/ 10419859 h 11887299"/>
              <a:gd name="connsiteX6" fmla="*/ 2899409 w 15623060"/>
              <a:gd name="connsiteY6" fmla="*/ 11151620 h 11887299"/>
              <a:gd name="connsiteX7" fmla="*/ 0 w 15623060"/>
              <a:gd name="connsiteY7" fmla="*/ 11885652 h 11887299"/>
              <a:gd name="connsiteX8" fmla="*/ 2050656 w 15623060"/>
              <a:gd name="connsiteY8" fmla="*/ 10959614 h 11887299"/>
              <a:gd name="connsiteX9" fmla="*/ 2535244 w 15623060"/>
              <a:gd name="connsiteY9" fmla="*/ 10599215 h 11887299"/>
              <a:gd name="connsiteX10" fmla="*/ 2632392 w 15623060"/>
              <a:gd name="connsiteY10" fmla="*/ 10182657 h 11887299"/>
              <a:gd name="connsiteX11" fmla="*/ 2439996 w 15623060"/>
              <a:gd name="connsiteY11" fmla="*/ 9918504 h 11887299"/>
              <a:gd name="connsiteX12" fmla="*/ 2393513 w 15623060"/>
              <a:gd name="connsiteY12" fmla="*/ 9731689 h 11887299"/>
              <a:gd name="connsiteX13" fmla="*/ 3055132 w 15623060"/>
              <a:gd name="connsiteY13" fmla="*/ 9542149 h 11887299"/>
              <a:gd name="connsiteX14" fmla="*/ 3366579 w 15623060"/>
              <a:gd name="connsiteY14" fmla="*/ 9085682 h 11887299"/>
              <a:gd name="connsiteX15" fmla="*/ 2805937 w 15623060"/>
              <a:gd name="connsiteY15" fmla="*/ 8597172 h 11887299"/>
              <a:gd name="connsiteX16" fmla="*/ 2805937 w 15623060"/>
              <a:gd name="connsiteY16" fmla="*/ 8148684 h 11887299"/>
              <a:gd name="connsiteX17" fmla="*/ 3382158 w 15623060"/>
              <a:gd name="connsiteY17" fmla="*/ 7956484 h 11887299"/>
              <a:gd name="connsiteX18" fmla="*/ 3795339 w 15623060"/>
              <a:gd name="connsiteY18" fmla="*/ 7591480 h 11887299"/>
              <a:gd name="connsiteX19" fmla="*/ 3553460 w 15623060"/>
              <a:gd name="connsiteY19" fmla="*/ 7043487 h 11887299"/>
              <a:gd name="connsiteX20" fmla="*/ 3912676 w 15623060"/>
              <a:gd name="connsiteY20" fmla="*/ 5578364 h 11887299"/>
              <a:gd name="connsiteX21" fmla="*/ 4330274 w 15623060"/>
              <a:gd name="connsiteY21" fmla="*/ 1298927 h 11887299"/>
              <a:gd name="connsiteX22" fmla="*/ 15623060 w 15623060"/>
              <a:gd name="connsiteY22" fmla="*/ 0 h 11887299"/>
              <a:gd name="connsiteX0" fmla="*/ 15623060 w 16835219"/>
              <a:gd name="connsiteY0" fmla="*/ 0 h 11887299"/>
              <a:gd name="connsiteX1" fmla="*/ 16835218 w 16835219"/>
              <a:gd name="connsiteY1" fmla="*/ 10554004 h 11887299"/>
              <a:gd name="connsiteX2" fmla="*/ 8378820 w 16835219"/>
              <a:gd name="connsiteY2" fmla="*/ 10151969 h 11887299"/>
              <a:gd name="connsiteX3" fmla="*/ 7322168 w 16835219"/>
              <a:gd name="connsiteY3" fmla="*/ 10294667 h 11887299"/>
              <a:gd name="connsiteX4" fmla="*/ 5943931 w 16835219"/>
              <a:gd name="connsiteY4" fmla="*/ 10903310 h 11887299"/>
              <a:gd name="connsiteX5" fmla="*/ 4355477 w 16835219"/>
              <a:gd name="connsiteY5" fmla="*/ 10419859 h 11887299"/>
              <a:gd name="connsiteX6" fmla="*/ 2899409 w 16835219"/>
              <a:gd name="connsiteY6" fmla="*/ 11151620 h 11887299"/>
              <a:gd name="connsiteX7" fmla="*/ 0 w 16835219"/>
              <a:gd name="connsiteY7" fmla="*/ 11885652 h 11887299"/>
              <a:gd name="connsiteX8" fmla="*/ 2050656 w 16835219"/>
              <a:gd name="connsiteY8" fmla="*/ 10959614 h 11887299"/>
              <a:gd name="connsiteX9" fmla="*/ 2535244 w 16835219"/>
              <a:gd name="connsiteY9" fmla="*/ 10599215 h 11887299"/>
              <a:gd name="connsiteX10" fmla="*/ 2632392 w 16835219"/>
              <a:gd name="connsiteY10" fmla="*/ 10182657 h 11887299"/>
              <a:gd name="connsiteX11" fmla="*/ 2439996 w 16835219"/>
              <a:gd name="connsiteY11" fmla="*/ 9918504 h 11887299"/>
              <a:gd name="connsiteX12" fmla="*/ 2393513 w 16835219"/>
              <a:gd name="connsiteY12" fmla="*/ 9731689 h 11887299"/>
              <a:gd name="connsiteX13" fmla="*/ 3055132 w 16835219"/>
              <a:gd name="connsiteY13" fmla="*/ 9542149 h 11887299"/>
              <a:gd name="connsiteX14" fmla="*/ 3366579 w 16835219"/>
              <a:gd name="connsiteY14" fmla="*/ 9085682 h 11887299"/>
              <a:gd name="connsiteX15" fmla="*/ 2805937 w 16835219"/>
              <a:gd name="connsiteY15" fmla="*/ 8597172 h 11887299"/>
              <a:gd name="connsiteX16" fmla="*/ 2805937 w 16835219"/>
              <a:gd name="connsiteY16" fmla="*/ 8148684 h 11887299"/>
              <a:gd name="connsiteX17" fmla="*/ 3382158 w 16835219"/>
              <a:gd name="connsiteY17" fmla="*/ 7956484 h 11887299"/>
              <a:gd name="connsiteX18" fmla="*/ 3795339 w 16835219"/>
              <a:gd name="connsiteY18" fmla="*/ 7591480 h 11887299"/>
              <a:gd name="connsiteX19" fmla="*/ 3553460 w 16835219"/>
              <a:gd name="connsiteY19" fmla="*/ 7043487 h 11887299"/>
              <a:gd name="connsiteX20" fmla="*/ 3912676 w 16835219"/>
              <a:gd name="connsiteY20" fmla="*/ 5578364 h 11887299"/>
              <a:gd name="connsiteX21" fmla="*/ 4330274 w 16835219"/>
              <a:gd name="connsiteY21" fmla="*/ 1298927 h 11887299"/>
              <a:gd name="connsiteX22" fmla="*/ 15623060 w 16835219"/>
              <a:gd name="connsiteY22" fmla="*/ 0 h 11887299"/>
              <a:gd name="connsiteX0" fmla="*/ 15623060 w 16835217"/>
              <a:gd name="connsiteY0" fmla="*/ 0 h 11887299"/>
              <a:gd name="connsiteX1" fmla="*/ 16835218 w 16835217"/>
              <a:gd name="connsiteY1" fmla="*/ 10554004 h 11887299"/>
              <a:gd name="connsiteX2" fmla="*/ 8378820 w 16835217"/>
              <a:gd name="connsiteY2" fmla="*/ 10151969 h 11887299"/>
              <a:gd name="connsiteX3" fmla="*/ 7322168 w 16835217"/>
              <a:gd name="connsiteY3" fmla="*/ 10294667 h 11887299"/>
              <a:gd name="connsiteX4" fmla="*/ 5943931 w 16835217"/>
              <a:gd name="connsiteY4" fmla="*/ 10903310 h 11887299"/>
              <a:gd name="connsiteX5" fmla="*/ 4355477 w 16835217"/>
              <a:gd name="connsiteY5" fmla="*/ 10419859 h 11887299"/>
              <a:gd name="connsiteX6" fmla="*/ 2899409 w 16835217"/>
              <a:gd name="connsiteY6" fmla="*/ 11151620 h 11887299"/>
              <a:gd name="connsiteX7" fmla="*/ 0 w 16835217"/>
              <a:gd name="connsiteY7" fmla="*/ 11885652 h 11887299"/>
              <a:gd name="connsiteX8" fmla="*/ 2050656 w 16835217"/>
              <a:gd name="connsiteY8" fmla="*/ 10959614 h 11887299"/>
              <a:gd name="connsiteX9" fmla="*/ 2535244 w 16835217"/>
              <a:gd name="connsiteY9" fmla="*/ 10599215 h 11887299"/>
              <a:gd name="connsiteX10" fmla="*/ 2632392 w 16835217"/>
              <a:gd name="connsiteY10" fmla="*/ 10182657 h 11887299"/>
              <a:gd name="connsiteX11" fmla="*/ 2439996 w 16835217"/>
              <a:gd name="connsiteY11" fmla="*/ 9918504 h 11887299"/>
              <a:gd name="connsiteX12" fmla="*/ 2393513 w 16835217"/>
              <a:gd name="connsiteY12" fmla="*/ 9731689 h 11887299"/>
              <a:gd name="connsiteX13" fmla="*/ 3055132 w 16835217"/>
              <a:gd name="connsiteY13" fmla="*/ 9542149 h 11887299"/>
              <a:gd name="connsiteX14" fmla="*/ 3366579 w 16835217"/>
              <a:gd name="connsiteY14" fmla="*/ 9085682 h 11887299"/>
              <a:gd name="connsiteX15" fmla="*/ 2805937 w 16835217"/>
              <a:gd name="connsiteY15" fmla="*/ 8597172 h 11887299"/>
              <a:gd name="connsiteX16" fmla="*/ 2805937 w 16835217"/>
              <a:gd name="connsiteY16" fmla="*/ 8148684 h 11887299"/>
              <a:gd name="connsiteX17" fmla="*/ 3382158 w 16835217"/>
              <a:gd name="connsiteY17" fmla="*/ 7956484 h 11887299"/>
              <a:gd name="connsiteX18" fmla="*/ 3795339 w 16835217"/>
              <a:gd name="connsiteY18" fmla="*/ 7591480 h 11887299"/>
              <a:gd name="connsiteX19" fmla="*/ 3553460 w 16835217"/>
              <a:gd name="connsiteY19" fmla="*/ 7043487 h 11887299"/>
              <a:gd name="connsiteX20" fmla="*/ 3912676 w 16835217"/>
              <a:gd name="connsiteY20" fmla="*/ 5578364 h 11887299"/>
              <a:gd name="connsiteX21" fmla="*/ 4330274 w 16835217"/>
              <a:gd name="connsiteY21" fmla="*/ 1298927 h 11887299"/>
              <a:gd name="connsiteX22" fmla="*/ 15623060 w 16835217"/>
              <a:gd name="connsiteY22" fmla="*/ 0 h 11887299"/>
              <a:gd name="connsiteX0" fmla="*/ 15623060 w 16835219"/>
              <a:gd name="connsiteY0" fmla="*/ 0 h 11887299"/>
              <a:gd name="connsiteX1" fmla="*/ 16835218 w 16835219"/>
              <a:gd name="connsiteY1" fmla="*/ 10554004 h 11887299"/>
              <a:gd name="connsiteX2" fmla="*/ 11681479 w 16835219"/>
              <a:gd name="connsiteY2" fmla="*/ 10431475 h 11887299"/>
              <a:gd name="connsiteX3" fmla="*/ 8378820 w 16835219"/>
              <a:gd name="connsiteY3" fmla="*/ 10151969 h 11887299"/>
              <a:gd name="connsiteX4" fmla="*/ 7322168 w 16835219"/>
              <a:gd name="connsiteY4" fmla="*/ 10294667 h 11887299"/>
              <a:gd name="connsiteX5" fmla="*/ 5943931 w 16835219"/>
              <a:gd name="connsiteY5" fmla="*/ 10903310 h 11887299"/>
              <a:gd name="connsiteX6" fmla="*/ 4355477 w 16835219"/>
              <a:gd name="connsiteY6" fmla="*/ 10419859 h 11887299"/>
              <a:gd name="connsiteX7" fmla="*/ 2899409 w 16835219"/>
              <a:gd name="connsiteY7" fmla="*/ 11151620 h 11887299"/>
              <a:gd name="connsiteX8" fmla="*/ 0 w 16835219"/>
              <a:gd name="connsiteY8" fmla="*/ 11885652 h 11887299"/>
              <a:gd name="connsiteX9" fmla="*/ 2050656 w 16835219"/>
              <a:gd name="connsiteY9" fmla="*/ 10959614 h 11887299"/>
              <a:gd name="connsiteX10" fmla="*/ 2535244 w 16835219"/>
              <a:gd name="connsiteY10" fmla="*/ 10599215 h 11887299"/>
              <a:gd name="connsiteX11" fmla="*/ 2632392 w 16835219"/>
              <a:gd name="connsiteY11" fmla="*/ 10182657 h 11887299"/>
              <a:gd name="connsiteX12" fmla="*/ 2439996 w 16835219"/>
              <a:gd name="connsiteY12" fmla="*/ 9918504 h 11887299"/>
              <a:gd name="connsiteX13" fmla="*/ 2393513 w 16835219"/>
              <a:gd name="connsiteY13" fmla="*/ 9731689 h 11887299"/>
              <a:gd name="connsiteX14" fmla="*/ 3055132 w 16835219"/>
              <a:gd name="connsiteY14" fmla="*/ 9542149 h 11887299"/>
              <a:gd name="connsiteX15" fmla="*/ 3366579 w 16835219"/>
              <a:gd name="connsiteY15" fmla="*/ 9085682 h 11887299"/>
              <a:gd name="connsiteX16" fmla="*/ 2805937 w 16835219"/>
              <a:gd name="connsiteY16" fmla="*/ 8597172 h 11887299"/>
              <a:gd name="connsiteX17" fmla="*/ 2805937 w 16835219"/>
              <a:gd name="connsiteY17" fmla="*/ 8148684 h 11887299"/>
              <a:gd name="connsiteX18" fmla="*/ 3382158 w 16835219"/>
              <a:gd name="connsiteY18" fmla="*/ 7956484 h 11887299"/>
              <a:gd name="connsiteX19" fmla="*/ 3795339 w 16835219"/>
              <a:gd name="connsiteY19" fmla="*/ 7591480 h 11887299"/>
              <a:gd name="connsiteX20" fmla="*/ 3553460 w 16835219"/>
              <a:gd name="connsiteY20" fmla="*/ 7043487 h 11887299"/>
              <a:gd name="connsiteX21" fmla="*/ 3912676 w 16835219"/>
              <a:gd name="connsiteY21" fmla="*/ 5578364 h 11887299"/>
              <a:gd name="connsiteX22" fmla="*/ 4330274 w 16835219"/>
              <a:gd name="connsiteY22" fmla="*/ 1298927 h 11887299"/>
              <a:gd name="connsiteX23" fmla="*/ 15623060 w 16835219"/>
              <a:gd name="connsiteY23" fmla="*/ 0 h 11887299"/>
              <a:gd name="connsiteX0" fmla="*/ 15623060 w 16835217"/>
              <a:gd name="connsiteY0" fmla="*/ 0 h 11887299"/>
              <a:gd name="connsiteX1" fmla="*/ 16835218 w 16835217"/>
              <a:gd name="connsiteY1" fmla="*/ 10554004 h 11887299"/>
              <a:gd name="connsiteX2" fmla="*/ 11279819 w 16835217"/>
              <a:gd name="connsiteY2" fmla="*/ 11184629 h 11887299"/>
              <a:gd name="connsiteX3" fmla="*/ 8378820 w 16835217"/>
              <a:gd name="connsiteY3" fmla="*/ 10151969 h 11887299"/>
              <a:gd name="connsiteX4" fmla="*/ 7322168 w 16835217"/>
              <a:gd name="connsiteY4" fmla="*/ 10294667 h 11887299"/>
              <a:gd name="connsiteX5" fmla="*/ 5943931 w 16835217"/>
              <a:gd name="connsiteY5" fmla="*/ 10903310 h 11887299"/>
              <a:gd name="connsiteX6" fmla="*/ 4355477 w 16835217"/>
              <a:gd name="connsiteY6" fmla="*/ 10419859 h 11887299"/>
              <a:gd name="connsiteX7" fmla="*/ 2899409 w 16835217"/>
              <a:gd name="connsiteY7" fmla="*/ 11151620 h 11887299"/>
              <a:gd name="connsiteX8" fmla="*/ 0 w 16835217"/>
              <a:gd name="connsiteY8" fmla="*/ 11885652 h 11887299"/>
              <a:gd name="connsiteX9" fmla="*/ 2050656 w 16835217"/>
              <a:gd name="connsiteY9" fmla="*/ 10959614 h 11887299"/>
              <a:gd name="connsiteX10" fmla="*/ 2535244 w 16835217"/>
              <a:gd name="connsiteY10" fmla="*/ 10599215 h 11887299"/>
              <a:gd name="connsiteX11" fmla="*/ 2632392 w 16835217"/>
              <a:gd name="connsiteY11" fmla="*/ 10182657 h 11887299"/>
              <a:gd name="connsiteX12" fmla="*/ 2439996 w 16835217"/>
              <a:gd name="connsiteY12" fmla="*/ 9918504 h 11887299"/>
              <a:gd name="connsiteX13" fmla="*/ 2393513 w 16835217"/>
              <a:gd name="connsiteY13" fmla="*/ 9731689 h 11887299"/>
              <a:gd name="connsiteX14" fmla="*/ 3055132 w 16835217"/>
              <a:gd name="connsiteY14" fmla="*/ 9542149 h 11887299"/>
              <a:gd name="connsiteX15" fmla="*/ 3366579 w 16835217"/>
              <a:gd name="connsiteY15" fmla="*/ 9085682 h 11887299"/>
              <a:gd name="connsiteX16" fmla="*/ 2805937 w 16835217"/>
              <a:gd name="connsiteY16" fmla="*/ 8597172 h 11887299"/>
              <a:gd name="connsiteX17" fmla="*/ 2805937 w 16835217"/>
              <a:gd name="connsiteY17" fmla="*/ 8148684 h 11887299"/>
              <a:gd name="connsiteX18" fmla="*/ 3382158 w 16835217"/>
              <a:gd name="connsiteY18" fmla="*/ 7956484 h 11887299"/>
              <a:gd name="connsiteX19" fmla="*/ 3795339 w 16835217"/>
              <a:gd name="connsiteY19" fmla="*/ 7591480 h 11887299"/>
              <a:gd name="connsiteX20" fmla="*/ 3553460 w 16835217"/>
              <a:gd name="connsiteY20" fmla="*/ 7043487 h 11887299"/>
              <a:gd name="connsiteX21" fmla="*/ 3912676 w 16835217"/>
              <a:gd name="connsiteY21" fmla="*/ 5578364 h 11887299"/>
              <a:gd name="connsiteX22" fmla="*/ 4330274 w 16835217"/>
              <a:gd name="connsiteY22" fmla="*/ 1298927 h 11887299"/>
              <a:gd name="connsiteX23" fmla="*/ 15623060 w 16835217"/>
              <a:gd name="connsiteY23" fmla="*/ 0 h 11887299"/>
              <a:gd name="connsiteX0" fmla="*/ 15623060 w 16835219"/>
              <a:gd name="connsiteY0" fmla="*/ 0 h 11887299"/>
              <a:gd name="connsiteX1" fmla="*/ 16835218 w 16835219"/>
              <a:gd name="connsiteY1" fmla="*/ 10554004 h 11887299"/>
              <a:gd name="connsiteX2" fmla="*/ 11279819 w 16835219"/>
              <a:gd name="connsiteY2" fmla="*/ 11184629 h 11887299"/>
              <a:gd name="connsiteX3" fmla="*/ 8378820 w 16835219"/>
              <a:gd name="connsiteY3" fmla="*/ 10151969 h 11887299"/>
              <a:gd name="connsiteX4" fmla="*/ 7322168 w 16835219"/>
              <a:gd name="connsiteY4" fmla="*/ 10294667 h 11887299"/>
              <a:gd name="connsiteX5" fmla="*/ 5943931 w 16835219"/>
              <a:gd name="connsiteY5" fmla="*/ 10903310 h 11887299"/>
              <a:gd name="connsiteX6" fmla="*/ 4355477 w 16835219"/>
              <a:gd name="connsiteY6" fmla="*/ 10419859 h 11887299"/>
              <a:gd name="connsiteX7" fmla="*/ 2899409 w 16835219"/>
              <a:gd name="connsiteY7" fmla="*/ 11151620 h 11887299"/>
              <a:gd name="connsiteX8" fmla="*/ 0 w 16835219"/>
              <a:gd name="connsiteY8" fmla="*/ 11885652 h 11887299"/>
              <a:gd name="connsiteX9" fmla="*/ 2050656 w 16835219"/>
              <a:gd name="connsiteY9" fmla="*/ 10959614 h 11887299"/>
              <a:gd name="connsiteX10" fmla="*/ 2535244 w 16835219"/>
              <a:gd name="connsiteY10" fmla="*/ 10599215 h 11887299"/>
              <a:gd name="connsiteX11" fmla="*/ 2632392 w 16835219"/>
              <a:gd name="connsiteY11" fmla="*/ 10182657 h 11887299"/>
              <a:gd name="connsiteX12" fmla="*/ 2439996 w 16835219"/>
              <a:gd name="connsiteY12" fmla="*/ 9918504 h 11887299"/>
              <a:gd name="connsiteX13" fmla="*/ 2393513 w 16835219"/>
              <a:gd name="connsiteY13" fmla="*/ 9731689 h 11887299"/>
              <a:gd name="connsiteX14" fmla="*/ 3055132 w 16835219"/>
              <a:gd name="connsiteY14" fmla="*/ 9542149 h 11887299"/>
              <a:gd name="connsiteX15" fmla="*/ 3366579 w 16835219"/>
              <a:gd name="connsiteY15" fmla="*/ 9085682 h 11887299"/>
              <a:gd name="connsiteX16" fmla="*/ 2805937 w 16835219"/>
              <a:gd name="connsiteY16" fmla="*/ 8597172 h 11887299"/>
              <a:gd name="connsiteX17" fmla="*/ 2805937 w 16835219"/>
              <a:gd name="connsiteY17" fmla="*/ 8148684 h 11887299"/>
              <a:gd name="connsiteX18" fmla="*/ 3382158 w 16835219"/>
              <a:gd name="connsiteY18" fmla="*/ 7956484 h 11887299"/>
              <a:gd name="connsiteX19" fmla="*/ 3795339 w 16835219"/>
              <a:gd name="connsiteY19" fmla="*/ 7591480 h 11887299"/>
              <a:gd name="connsiteX20" fmla="*/ 3553460 w 16835219"/>
              <a:gd name="connsiteY20" fmla="*/ 7043487 h 11887299"/>
              <a:gd name="connsiteX21" fmla="*/ 3912676 w 16835219"/>
              <a:gd name="connsiteY21" fmla="*/ 5578364 h 11887299"/>
              <a:gd name="connsiteX22" fmla="*/ 4330274 w 16835219"/>
              <a:gd name="connsiteY22" fmla="*/ 1298927 h 11887299"/>
              <a:gd name="connsiteX23" fmla="*/ 15623060 w 16835219"/>
              <a:gd name="connsiteY23" fmla="*/ 0 h 11887299"/>
              <a:gd name="connsiteX0" fmla="*/ 15623060 w 16835217"/>
              <a:gd name="connsiteY0" fmla="*/ 0 h 11887299"/>
              <a:gd name="connsiteX1" fmla="*/ 16835218 w 16835217"/>
              <a:gd name="connsiteY1" fmla="*/ 10554004 h 11887299"/>
              <a:gd name="connsiteX2" fmla="*/ 11279819 w 16835217"/>
              <a:gd name="connsiteY2" fmla="*/ 11184629 h 11887299"/>
              <a:gd name="connsiteX3" fmla="*/ 8378820 w 16835217"/>
              <a:gd name="connsiteY3" fmla="*/ 10151969 h 11887299"/>
              <a:gd name="connsiteX4" fmla="*/ 7322168 w 16835217"/>
              <a:gd name="connsiteY4" fmla="*/ 10294667 h 11887299"/>
              <a:gd name="connsiteX5" fmla="*/ 5943931 w 16835217"/>
              <a:gd name="connsiteY5" fmla="*/ 10903310 h 11887299"/>
              <a:gd name="connsiteX6" fmla="*/ 4355477 w 16835217"/>
              <a:gd name="connsiteY6" fmla="*/ 10419859 h 11887299"/>
              <a:gd name="connsiteX7" fmla="*/ 2899409 w 16835217"/>
              <a:gd name="connsiteY7" fmla="*/ 11151620 h 11887299"/>
              <a:gd name="connsiteX8" fmla="*/ 0 w 16835217"/>
              <a:gd name="connsiteY8" fmla="*/ 11885652 h 11887299"/>
              <a:gd name="connsiteX9" fmla="*/ 2050656 w 16835217"/>
              <a:gd name="connsiteY9" fmla="*/ 10959614 h 11887299"/>
              <a:gd name="connsiteX10" fmla="*/ 2535244 w 16835217"/>
              <a:gd name="connsiteY10" fmla="*/ 10599215 h 11887299"/>
              <a:gd name="connsiteX11" fmla="*/ 2632392 w 16835217"/>
              <a:gd name="connsiteY11" fmla="*/ 10182657 h 11887299"/>
              <a:gd name="connsiteX12" fmla="*/ 2439996 w 16835217"/>
              <a:gd name="connsiteY12" fmla="*/ 9918504 h 11887299"/>
              <a:gd name="connsiteX13" fmla="*/ 2393513 w 16835217"/>
              <a:gd name="connsiteY13" fmla="*/ 9731689 h 11887299"/>
              <a:gd name="connsiteX14" fmla="*/ 3055132 w 16835217"/>
              <a:gd name="connsiteY14" fmla="*/ 9542149 h 11887299"/>
              <a:gd name="connsiteX15" fmla="*/ 3366579 w 16835217"/>
              <a:gd name="connsiteY15" fmla="*/ 9085682 h 11887299"/>
              <a:gd name="connsiteX16" fmla="*/ 2805937 w 16835217"/>
              <a:gd name="connsiteY16" fmla="*/ 8597172 h 11887299"/>
              <a:gd name="connsiteX17" fmla="*/ 2805937 w 16835217"/>
              <a:gd name="connsiteY17" fmla="*/ 8148684 h 11887299"/>
              <a:gd name="connsiteX18" fmla="*/ 3382158 w 16835217"/>
              <a:gd name="connsiteY18" fmla="*/ 7956484 h 11887299"/>
              <a:gd name="connsiteX19" fmla="*/ 3795339 w 16835217"/>
              <a:gd name="connsiteY19" fmla="*/ 7591480 h 11887299"/>
              <a:gd name="connsiteX20" fmla="*/ 3553460 w 16835217"/>
              <a:gd name="connsiteY20" fmla="*/ 7043487 h 11887299"/>
              <a:gd name="connsiteX21" fmla="*/ 3912676 w 16835217"/>
              <a:gd name="connsiteY21" fmla="*/ 5578364 h 11887299"/>
              <a:gd name="connsiteX22" fmla="*/ 4330274 w 16835217"/>
              <a:gd name="connsiteY22" fmla="*/ 1298927 h 11887299"/>
              <a:gd name="connsiteX23" fmla="*/ 15623060 w 16835217"/>
              <a:gd name="connsiteY23" fmla="*/ 0 h 11887299"/>
              <a:gd name="connsiteX0" fmla="*/ 15623060 w 16835219"/>
              <a:gd name="connsiteY0" fmla="*/ 0 h 11887299"/>
              <a:gd name="connsiteX1" fmla="*/ 16835218 w 16835219"/>
              <a:gd name="connsiteY1" fmla="*/ 10554004 h 11887299"/>
              <a:gd name="connsiteX2" fmla="*/ 11324866 w 16835219"/>
              <a:gd name="connsiteY2" fmla="*/ 11207648 h 11887299"/>
              <a:gd name="connsiteX3" fmla="*/ 8378820 w 16835219"/>
              <a:gd name="connsiteY3" fmla="*/ 10151969 h 11887299"/>
              <a:gd name="connsiteX4" fmla="*/ 7322168 w 16835219"/>
              <a:gd name="connsiteY4" fmla="*/ 10294667 h 11887299"/>
              <a:gd name="connsiteX5" fmla="*/ 5943931 w 16835219"/>
              <a:gd name="connsiteY5" fmla="*/ 10903310 h 11887299"/>
              <a:gd name="connsiteX6" fmla="*/ 4355477 w 16835219"/>
              <a:gd name="connsiteY6" fmla="*/ 10419859 h 11887299"/>
              <a:gd name="connsiteX7" fmla="*/ 2899409 w 16835219"/>
              <a:gd name="connsiteY7" fmla="*/ 11151620 h 11887299"/>
              <a:gd name="connsiteX8" fmla="*/ 0 w 16835219"/>
              <a:gd name="connsiteY8" fmla="*/ 11885652 h 11887299"/>
              <a:gd name="connsiteX9" fmla="*/ 2050656 w 16835219"/>
              <a:gd name="connsiteY9" fmla="*/ 10959614 h 11887299"/>
              <a:gd name="connsiteX10" fmla="*/ 2535244 w 16835219"/>
              <a:gd name="connsiteY10" fmla="*/ 10599215 h 11887299"/>
              <a:gd name="connsiteX11" fmla="*/ 2632392 w 16835219"/>
              <a:gd name="connsiteY11" fmla="*/ 10182657 h 11887299"/>
              <a:gd name="connsiteX12" fmla="*/ 2439996 w 16835219"/>
              <a:gd name="connsiteY12" fmla="*/ 9918504 h 11887299"/>
              <a:gd name="connsiteX13" fmla="*/ 2393513 w 16835219"/>
              <a:gd name="connsiteY13" fmla="*/ 9731689 h 11887299"/>
              <a:gd name="connsiteX14" fmla="*/ 3055132 w 16835219"/>
              <a:gd name="connsiteY14" fmla="*/ 9542149 h 11887299"/>
              <a:gd name="connsiteX15" fmla="*/ 3366579 w 16835219"/>
              <a:gd name="connsiteY15" fmla="*/ 9085682 h 11887299"/>
              <a:gd name="connsiteX16" fmla="*/ 2805937 w 16835219"/>
              <a:gd name="connsiteY16" fmla="*/ 8597172 h 11887299"/>
              <a:gd name="connsiteX17" fmla="*/ 2805937 w 16835219"/>
              <a:gd name="connsiteY17" fmla="*/ 8148684 h 11887299"/>
              <a:gd name="connsiteX18" fmla="*/ 3382158 w 16835219"/>
              <a:gd name="connsiteY18" fmla="*/ 7956484 h 11887299"/>
              <a:gd name="connsiteX19" fmla="*/ 3795339 w 16835219"/>
              <a:gd name="connsiteY19" fmla="*/ 7591480 h 11887299"/>
              <a:gd name="connsiteX20" fmla="*/ 3553460 w 16835219"/>
              <a:gd name="connsiteY20" fmla="*/ 7043487 h 11887299"/>
              <a:gd name="connsiteX21" fmla="*/ 3912676 w 16835219"/>
              <a:gd name="connsiteY21" fmla="*/ 5578364 h 11887299"/>
              <a:gd name="connsiteX22" fmla="*/ 4330274 w 16835219"/>
              <a:gd name="connsiteY22" fmla="*/ 1298927 h 11887299"/>
              <a:gd name="connsiteX23" fmla="*/ 15623060 w 16835219"/>
              <a:gd name="connsiteY23" fmla="*/ 0 h 11887299"/>
              <a:gd name="connsiteX0" fmla="*/ 15623060 w 16835217"/>
              <a:gd name="connsiteY0" fmla="*/ 0 h 11887299"/>
              <a:gd name="connsiteX1" fmla="*/ 16835218 w 16835217"/>
              <a:gd name="connsiteY1" fmla="*/ 10554004 h 11887299"/>
              <a:gd name="connsiteX2" fmla="*/ 11324866 w 16835217"/>
              <a:gd name="connsiteY2" fmla="*/ 11207648 h 11887299"/>
              <a:gd name="connsiteX3" fmla="*/ 8378820 w 16835217"/>
              <a:gd name="connsiteY3" fmla="*/ 10151969 h 11887299"/>
              <a:gd name="connsiteX4" fmla="*/ 7322168 w 16835217"/>
              <a:gd name="connsiteY4" fmla="*/ 10294667 h 11887299"/>
              <a:gd name="connsiteX5" fmla="*/ 5943931 w 16835217"/>
              <a:gd name="connsiteY5" fmla="*/ 10903310 h 11887299"/>
              <a:gd name="connsiteX6" fmla="*/ 4355477 w 16835217"/>
              <a:gd name="connsiteY6" fmla="*/ 10419859 h 11887299"/>
              <a:gd name="connsiteX7" fmla="*/ 2899409 w 16835217"/>
              <a:gd name="connsiteY7" fmla="*/ 11151620 h 11887299"/>
              <a:gd name="connsiteX8" fmla="*/ 0 w 16835217"/>
              <a:gd name="connsiteY8" fmla="*/ 11885652 h 11887299"/>
              <a:gd name="connsiteX9" fmla="*/ 2050656 w 16835217"/>
              <a:gd name="connsiteY9" fmla="*/ 10959614 h 11887299"/>
              <a:gd name="connsiteX10" fmla="*/ 2535244 w 16835217"/>
              <a:gd name="connsiteY10" fmla="*/ 10599215 h 11887299"/>
              <a:gd name="connsiteX11" fmla="*/ 2632392 w 16835217"/>
              <a:gd name="connsiteY11" fmla="*/ 10182657 h 11887299"/>
              <a:gd name="connsiteX12" fmla="*/ 2439996 w 16835217"/>
              <a:gd name="connsiteY12" fmla="*/ 9918504 h 11887299"/>
              <a:gd name="connsiteX13" fmla="*/ 2393513 w 16835217"/>
              <a:gd name="connsiteY13" fmla="*/ 9731689 h 11887299"/>
              <a:gd name="connsiteX14" fmla="*/ 3055132 w 16835217"/>
              <a:gd name="connsiteY14" fmla="*/ 9542149 h 11887299"/>
              <a:gd name="connsiteX15" fmla="*/ 3366579 w 16835217"/>
              <a:gd name="connsiteY15" fmla="*/ 9085682 h 11887299"/>
              <a:gd name="connsiteX16" fmla="*/ 2805937 w 16835217"/>
              <a:gd name="connsiteY16" fmla="*/ 8597172 h 11887299"/>
              <a:gd name="connsiteX17" fmla="*/ 2805937 w 16835217"/>
              <a:gd name="connsiteY17" fmla="*/ 8148684 h 11887299"/>
              <a:gd name="connsiteX18" fmla="*/ 3382158 w 16835217"/>
              <a:gd name="connsiteY18" fmla="*/ 7956484 h 11887299"/>
              <a:gd name="connsiteX19" fmla="*/ 3795339 w 16835217"/>
              <a:gd name="connsiteY19" fmla="*/ 7591480 h 11887299"/>
              <a:gd name="connsiteX20" fmla="*/ 3553460 w 16835217"/>
              <a:gd name="connsiteY20" fmla="*/ 7043487 h 11887299"/>
              <a:gd name="connsiteX21" fmla="*/ 3912676 w 16835217"/>
              <a:gd name="connsiteY21" fmla="*/ 5578364 h 11887299"/>
              <a:gd name="connsiteX22" fmla="*/ 4330274 w 16835217"/>
              <a:gd name="connsiteY22" fmla="*/ 1298927 h 11887299"/>
              <a:gd name="connsiteX23" fmla="*/ 15623060 w 16835217"/>
              <a:gd name="connsiteY23" fmla="*/ 0 h 1188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35217" h="11887299">
                <a:moveTo>
                  <a:pt x="15623060" y="0"/>
                </a:moveTo>
                <a:lnTo>
                  <a:pt x="16835218" y="10554004"/>
                </a:lnTo>
                <a:lnTo>
                  <a:pt x="11324866" y="11207648"/>
                </a:lnTo>
                <a:cubicBezTo>
                  <a:pt x="9915466" y="11140642"/>
                  <a:pt x="9229813" y="10273318"/>
                  <a:pt x="8378820" y="10151969"/>
                </a:cubicBezTo>
                <a:cubicBezTo>
                  <a:pt x="7961063" y="10038743"/>
                  <a:pt x="7727983" y="10169444"/>
                  <a:pt x="7322168" y="10294667"/>
                </a:cubicBezTo>
                <a:cubicBezTo>
                  <a:pt x="6916353" y="10419891"/>
                  <a:pt x="6481236" y="10939052"/>
                  <a:pt x="5943931" y="10903310"/>
                </a:cubicBezTo>
                <a:cubicBezTo>
                  <a:pt x="5648126" y="10883656"/>
                  <a:pt x="4647813" y="10470715"/>
                  <a:pt x="4355477" y="10419859"/>
                </a:cubicBezTo>
                <a:cubicBezTo>
                  <a:pt x="3774715" y="10318796"/>
                  <a:pt x="3625322" y="10907321"/>
                  <a:pt x="2899409" y="11151620"/>
                </a:cubicBezTo>
                <a:cubicBezTo>
                  <a:pt x="2173496" y="11395918"/>
                  <a:pt x="951433" y="11920421"/>
                  <a:pt x="0" y="11885652"/>
                </a:cubicBezTo>
                <a:cubicBezTo>
                  <a:pt x="761714" y="11687159"/>
                  <a:pt x="1632383" y="11182696"/>
                  <a:pt x="2050656" y="10959614"/>
                </a:cubicBezTo>
                <a:cubicBezTo>
                  <a:pt x="2368695" y="10789991"/>
                  <a:pt x="2438288" y="10728708"/>
                  <a:pt x="2535244" y="10599215"/>
                </a:cubicBezTo>
                <a:cubicBezTo>
                  <a:pt x="2632200" y="10469722"/>
                  <a:pt x="2648267" y="10296109"/>
                  <a:pt x="2632392" y="10182657"/>
                </a:cubicBezTo>
                <a:cubicBezTo>
                  <a:pt x="2616517" y="10069205"/>
                  <a:pt x="2479809" y="9993665"/>
                  <a:pt x="2439996" y="9918504"/>
                </a:cubicBezTo>
                <a:cubicBezTo>
                  <a:pt x="2400183" y="9843343"/>
                  <a:pt x="2341038" y="9805248"/>
                  <a:pt x="2393513" y="9731689"/>
                </a:cubicBezTo>
                <a:cubicBezTo>
                  <a:pt x="2417480" y="9698088"/>
                  <a:pt x="2911456" y="9612399"/>
                  <a:pt x="3055132" y="9542149"/>
                </a:cubicBezTo>
                <a:cubicBezTo>
                  <a:pt x="3198809" y="9471899"/>
                  <a:pt x="3378815" y="9248822"/>
                  <a:pt x="3366579" y="9085682"/>
                </a:cubicBezTo>
                <a:cubicBezTo>
                  <a:pt x="3355605" y="8939667"/>
                  <a:pt x="3343243" y="8709262"/>
                  <a:pt x="2805937" y="8597172"/>
                </a:cubicBezTo>
                <a:cubicBezTo>
                  <a:pt x="2220949" y="8475094"/>
                  <a:pt x="2533405" y="8244752"/>
                  <a:pt x="2805937" y="8148684"/>
                </a:cubicBezTo>
                <a:cubicBezTo>
                  <a:pt x="3009721" y="8076812"/>
                  <a:pt x="3141730" y="8051190"/>
                  <a:pt x="3382158" y="7956484"/>
                </a:cubicBezTo>
                <a:cubicBezTo>
                  <a:pt x="3583356" y="7877217"/>
                  <a:pt x="3840750" y="7808070"/>
                  <a:pt x="3795339" y="7591480"/>
                </a:cubicBezTo>
                <a:cubicBezTo>
                  <a:pt x="3774525" y="7492364"/>
                  <a:pt x="3585311" y="7139424"/>
                  <a:pt x="3553460" y="7043487"/>
                </a:cubicBezTo>
                <a:cubicBezTo>
                  <a:pt x="3400070" y="6581636"/>
                  <a:pt x="4573559" y="6202686"/>
                  <a:pt x="3912676" y="5578364"/>
                </a:cubicBezTo>
                <a:cubicBezTo>
                  <a:pt x="2695943" y="4019501"/>
                  <a:pt x="4678735" y="2985797"/>
                  <a:pt x="4330274" y="1298927"/>
                </a:cubicBezTo>
                <a:lnTo>
                  <a:pt x="15623060" y="0"/>
                </a:lnTo>
                <a:close/>
              </a:path>
            </a:pathLst>
          </a:custGeom>
          <a:solidFill>
            <a:schemeClr val="accent3"/>
          </a:solidFill>
          <a:ln w="6304" cap="flat">
            <a:noFill/>
            <a:prstDash val="solid"/>
            <a:miter/>
          </a:ln>
          <a:effectLst>
            <a:innerShdw blurRad="139700" dist="76200" dir="8100000">
              <a:prstClr val="black">
                <a:alpha val="70000"/>
              </a:prstClr>
            </a:inn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79331F9-8913-49C9-AF14-3339A324FAFB}"/>
              </a:ext>
            </a:extLst>
          </p:cNvPr>
          <p:cNvSpPr/>
          <p:nvPr/>
        </p:nvSpPr>
        <p:spPr>
          <a:xfrm rot="397443">
            <a:off x="2106559" y="-530433"/>
            <a:ext cx="10495004" cy="7572703"/>
          </a:xfrm>
          <a:custGeom>
            <a:avLst/>
            <a:gdLst>
              <a:gd name="connsiteX0" fmla="*/ 3727042 w 8133764"/>
              <a:gd name="connsiteY0" fmla="*/ 22599 h 5979931"/>
              <a:gd name="connsiteX1" fmla="*/ 8133764 w 8133764"/>
              <a:gd name="connsiteY1" fmla="*/ 29808 h 5979931"/>
              <a:gd name="connsiteX2" fmla="*/ 8133764 w 8133764"/>
              <a:gd name="connsiteY2" fmla="*/ 3984599 h 5979931"/>
              <a:gd name="connsiteX3" fmla="*/ 8079385 w 8133764"/>
              <a:gd name="connsiteY3" fmla="*/ 3970499 h 5979931"/>
              <a:gd name="connsiteX4" fmla="*/ 7596979 w 8133764"/>
              <a:gd name="connsiteY4" fmla="*/ 3931071 h 5979931"/>
              <a:gd name="connsiteX5" fmla="*/ 6427824 w 8133764"/>
              <a:gd name="connsiteY5" fmla="*/ 4277395 h 5979931"/>
              <a:gd name="connsiteX6" fmla="*/ 4849525 w 8133764"/>
              <a:gd name="connsiteY6" fmla="*/ 4597836 h 5979931"/>
              <a:gd name="connsiteX7" fmla="*/ 4238677 w 8133764"/>
              <a:gd name="connsiteY7" fmla="*/ 4298022 h 5979931"/>
              <a:gd name="connsiteX8" fmla="*/ 3246500 w 8133764"/>
              <a:gd name="connsiteY8" fmla="*/ 4375344 h 5979931"/>
              <a:gd name="connsiteX9" fmla="*/ 2481254 w 8133764"/>
              <a:gd name="connsiteY9" fmla="*/ 5113031 h 5979931"/>
              <a:gd name="connsiteX10" fmla="*/ 0 w 8133764"/>
              <a:gd name="connsiteY10" fmla="*/ 5979931 h 5979931"/>
              <a:gd name="connsiteX11" fmla="*/ 2052999 w 8133764"/>
              <a:gd name="connsiteY11" fmla="*/ 5024942 h 5979931"/>
              <a:gd name="connsiteX12" fmla="*/ 2424518 w 8133764"/>
              <a:gd name="connsiteY12" fmla="*/ 4515235 h 5979931"/>
              <a:gd name="connsiteX13" fmla="*/ 2302195 w 8133764"/>
              <a:gd name="connsiteY13" fmla="*/ 4115228 h 5979931"/>
              <a:gd name="connsiteX14" fmla="*/ 2660377 w 8133764"/>
              <a:gd name="connsiteY14" fmla="*/ 3931007 h 5979931"/>
              <a:gd name="connsiteX15" fmla="*/ 3143126 w 8133764"/>
              <a:gd name="connsiteY15" fmla="*/ 3523644 h 5979931"/>
              <a:gd name="connsiteX16" fmla="*/ 2863783 w 8133764"/>
              <a:gd name="connsiteY16" fmla="*/ 2826783 h 5979931"/>
              <a:gd name="connsiteX17" fmla="*/ 2496833 w 8133764"/>
              <a:gd name="connsiteY17" fmla="*/ 2657740 h 5979931"/>
              <a:gd name="connsiteX18" fmla="*/ 3088885 w 8133764"/>
              <a:gd name="connsiteY18" fmla="*/ 2288584 h 5979931"/>
              <a:gd name="connsiteX19" fmla="*/ 3804935 w 8133764"/>
              <a:gd name="connsiteY19" fmla="*/ 2041117 h 5979931"/>
              <a:gd name="connsiteX20" fmla="*/ 3644040 w 8133764"/>
              <a:gd name="connsiteY20" fmla="*/ 1469902 h 5979931"/>
              <a:gd name="connsiteX21" fmla="*/ 3478666 w 8133764"/>
              <a:gd name="connsiteY21" fmla="*/ 1161981 h 5979931"/>
              <a:gd name="connsiteX22" fmla="*/ 3548108 w 8133764"/>
              <a:gd name="connsiteY22" fmla="*/ 1025890 h 5979931"/>
              <a:gd name="connsiteX23" fmla="*/ 3897776 w 8133764"/>
              <a:gd name="connsiteY23" fmla="*/ 579348 h 5979931"/>
              <a:gd name="connsiteX24" fmla="*/ 3727042 w 8133764"/>
              <a:gd name="connsiteY24" fmla="*/ 22599 h 5979931"/>
              <a:gd name="connsiteX25" fmla="*/ 7260974 w 8133764"/>
              <a:gd name="connsiteY25" fmla="*/ 15 h 5979931"/>
              <a:gd name="connsiteX26" fmla="*/ 8093432 w 8133764"/>
              <a:gd name="connsiteY26" fmla="*/ 2512 h 5979931"/>
              <a:gd name="connsiteX27" fmla="*/ 8133764 w 8133764"/>
              <a:gd name="connsiteY27" fmla="*/ 2894 h 5979931"/>
              <a:gd name="connsiteX28" fmla="*/ 8133764 w 8133764"/>
              <a:gd name="connsiteY28" fmla="*/ 17410 h 5979931"/>
              <a:gd name="connsiteX29" fmla="*/ 7990963 w 8133764"/>
              <a:gd name="connsiteY29" fmla="*/ 16660 h 5979931"/>
              <a:gd name="connsiteX30" fmla="*/ 3727042 w 8133764"/>
              <a:gd name="connsiteY30" fmla="*/ 22599 h 5979931"/>
              <a:gd name="connsiteX31" fmla="*/ 7260974 w 8133764"/>
              <a:gd name="connsiteY31" fmla="*/ 15 h 5979931"/>
              <a:gd name="connsiteX0" fmla="*/ 3727042 w 8133764"/>
              <a:gd name="connsiteY0" fmla="*/ 4673537 h 10630869"/>
              <a:gd name="connsiteX1" fmla="*/ 8133764 w 8133764"/>
              <a:gd name="connsiteY1" fmla="*/ 4680746 h 10630869"/>
              <a:gd name="connsiteX2" fmla="*/ 8133764 w 8133764"/>
              <a:gd name="connsiteY2" fmla="*/ 8635537 h 10630869"/>
              <a:gd name="connsiteX3" fmla="*/ 8079385 w 8133764"/>
              <a:gd name="connsiteY3" fmla="*/ 8621437 h 10630869"/>
              <a:gd name="connsiteX4" fmla="*/ 7596979 w 8133764"/>
              <a:gd name="connsiteY4" fmla="*/ 8582009 h 10630869"/>
              <a:gd name="connsiteX5" fmla="*/ 6427824 w 8133764"/>
              <a:gd name="connsiteY5" fmla="*/ 8928333 h 10630869"/>
              <a:gd name="connsiteX6" fmla="*/ 4849525 w 8133764"/>
              <a:gd name="connsiteY6" fmla="*/ 9248774 h 10630869"/>
              <a:gd name="connsiteX7" fmla="*/ 4238677 w 8133764"/>
              <a:gd name="connsiteY7" fmla="*/ 8948960 h 10630869"/>
              <a:gd name="connsiteX8" fmla="*/ 3246500 w 8133764"/>
              <a:gd name="connsiteY8" fmla="*/ 9026282 h 10630869"/>
              <a:gd name="connsiteX9" fmla="*/ 2481254 w 8133764"/>
              <a:gd name="connsiteY9" fmla="*/ 9763969 h 10630869"/>
              <a:gd name="connsiteX10" fmla="*/ 0 w 8133764"/>
              <a:gd name="connsiteY10" fmla="*/ 10630869 h 10630869"/>
              <a:gd name="connsiteX11" fmla="*/ 2052999 w 8133764"/>
              <a:gd name="connsiteY11" fmla="*/ 9675880 h 10630869"/>
              <a:gd name="connsiteX12" fmla="*/ 2424518 w 8133764"/>
              <a:gd name="connsiteY12" fmla="*/ 9166173 h 10630869"/>
              <a:gd name="connsiteX13" fmla="*/ 2302195 w 8133764"/>
              <a:gd name="connsiteY13" fmla="*/ 8766166 h 10630869"/>
              <a:gd name="connsiteX14" fmla="*/ 2660377 w 8133764"/>
              <a:gd name="connsiteY14" fmla="*/ 8581945 h 10630869"/>
              <a:gd name="connsiteX15" fmla="*/ 3143126 w 8133764"/>
              <a:gd name="connsiteY15" fmla="*/ 8174582 h 10630869"/>
              <a:gd name="connsiteX16" fmla="*/ 2863783 w 8133764"/>
              <a:gd name="connsiteY16" fmla="*/ 7477721 h 10630869"/>
              <a:gd name="connsiteX17" fmla="*/ 2496833 w 8133764"/>
              <a:gd name="connsiteY17" fmla="*/ 7308678 h 10630869"/>
              <a:gd name="connsiteX18" fmla="*/ 3088885 w 8133764"/>
              <a:gd name="connsiteY18" fmla="*/ 6939522 h 10630869"/>
              <a:gd name="connsiteX19" fmla="*/ 3804935 w 8133764"/>
              <a:gd name="connsiteY19" fmla="*/ 6692055 h 10630869"/>
              <a:gd name="connsiteX20" fmla="*/ 3644040 w 8133764"/>
              <a:gd name="connsiteY20" fmla="*/ 6120840 h 10630869"/>
              <a:gd name="connsiteX21" fmla="*/ 3478666 w 8133764"/>
              <a:gd name="connsiteY21" fmla="*/ 5812919 h 10630869"/>
              <a:gd name="connsiteX22" fmla="*/ 3548108 w 8133764"/>
              <a:gd name="connsiteY22" fmla="*/ 5676828 h 10630869"/>
              <a:gd name="connsiteX23" fmla="*/ 3897776 w 8133764"/>
              <a:gd name="connsiteY23" fmla="*/ 5230286 h 10630869"/>
              <a:gd name="connsiteX24" fmla="*/ 3727042 w 8133764"/>
              <a:gd name="connsiteY24" fmla="*/ 4673537 h 10630869"/>
              <a:gd name="connsiteX25" fmla="*/ 4983511 w 8133764"/>
              <a:gd name="connsiteY25" fmla="*/ 1 h 10630869"/>
              <a:gd name="connsiteX26" fmla="*/ 8093432 w 8133764"/>
              <a:gd name="connsiteY26" fmla="*/ 4653450 h 10630869"/>
              <a:gd name="connsiteX27" fmla="*/ 8133764 w 8133764"/>
              <a:gd name="connsiteY27" fmla="*/ 4653832 h 10630869"/>
              <a:gd name="connsiteX28" fmla="*/ 8133764 w 8133764"/>
              <a:gd name="connsiteY28" fmla="*/ 4668348 h 10630869"/>
              <a:gd name="connsiteX29" fmla="*/ 7990963 w 8133764"/>
              <a:gd name="connsiteY29" fmla="*/ 4667598 h 10630869"/>
              <a:gd name="connsiteX30" fmla="*/ 3727042 w 8133764"/>
              <a:gd name="connsiteY30" fmla="*/ 4673537 h 10630869"/>
              <a:gd name="connsiteX31" fmla="*/ 4983511 w 8133764"/>
              <a:gd name="connsiteY31" fmla="*/ 1 h 10630869"/>
              <a:gd name="connsiteX0" fmla="*/ 3727042 w 8133764"/>
              <a:gd name="connsiteY0" fmla="*/ 4673537 h 10630869"/>
              <a:gd name="connsiteX1" fmla="*/ 8133764 w 8133764"/>
              <a:gd name="connsiteY1" fmla="*/ 4680746 h 10630869"/>
              <a:gd name="connsiteX2" fmla="*/ 8133764 w 8133764"/>
              <a:gd name="connsiteY2" fmla="*/ 8635537 h 10630869"/>
              <a:gd name="connsiteX3" fmla="*/ 8079385 w 8133764"/>
              <a:gd name="connsiteY3" fmla="*/ 8621437 h 10630869"/>
              <a:gd name="connsiteX4" fmla="*/ 7596979 w 8133764"/>
              <a:gd name="connsiteY4" fmla="*/ 8582009 h 10630869"/>
              <a:gd name="connsiteX5" fmla="*/ 6427824 w 8133764"/>
              <a:gd name="connsiteY5" fmla="*/ 8928333 h 10630869"/>
              <a:gd name="connsiteX6" fmla="*/ 4849525 w 8133764"/>
              <a:gd name="connsiteY6" fmla="*/ 9248774 h 10630869"/>
              <a:gd name="connsiteX7" fmla="*/ 4238677 w 8133764"/>
              <a:gd name="connsiteY7" fmla="*/ 8948960 h 10630869"/>
              <a:gd name="connsiteX8" fmla="*/ 3246500 w 8133764"/>
              <a:gd name="connsiteY8" fmla="*/ 9026282 h 10630869"/>
              <a:gd name="connsiteX9" fmla="*/ 2481254 w 8133764"/>
              <a:gd name="connsiteY9" fmla="*/ 9763969 h 10630869"/>
              <a:gd name="connsiteX10" fmla="*/ 0 w 8133764"/>
              <a:gd name="connsiteY10" fmla="*/ 10630869 h 10630869"/>
              <a:gd name="connsiteX11" fmla="*/ 2052999 w 8133764"/>
              <a:gd name="connsiteY11" fmla="*/ 9675880 h 10630869"/>
              <a:gd name="connsiteX12" fmla="*/ 2424518 w 8133764"/>
              <a:gd name="connsiteY12" fmla="*/ 9166173 h 10630869"/>
              <a:gd name="connsiteX13" fmla="*/ 2302195 w 8133764"/>
              <a:gd name="connsiteY13" fmla="*/ 8766166 h 10630869"/>
              <a:gd name="connsiteX14" fmla="*/ 2660377 w 8133764"/>
              <a:gd name="connsiteY14" fmla="*/ 8581945 h 10630869"/>
              <a:gd name="connsiteX15" fmla="*/ 3143126 w 8133764"/>
              <a:gd name="connsiteY15" fmla="*/ 8174582 h 10630869"/>
              <a:gd name="connsiteX16" fmla="*/ 2863783 w 8133764"/>
              <a:gd name="connsiteY16" fmla="*/ 7477721 h 10630869"/>
              <a:gd name="connsiteX17" fmla="*/ 2496833 w 8133764"/>
              <a:gd name="connsiteY17" fmla="*/ 7308678 h 10630869"/>
              <a:gd name="connsiteX18" fmla="*/ 3088885 w 8133764"/>
              <a:gd name="connsiteY18" fmla="*/ 6939522 h 10630869"/>
              <a:gd name="connsiteX19" fmla="*/ 3804935 w 8133764"/>
              <a:gd name="connsiteY19" fmla="*/ 6692055 h 10630869"/>
              <a:gd name="connsiteX20" fmla="*/ 3644040 w 8133764"/>
              <a:gd name="connsiteY20" fmla="*/ 6120840 h 10630869"/>
              <a:gd name="connsiteX21" fmla="*/ 3478666 w 8133764"/>
              <a:gd name="connsiteY21" fmla="*/ 5812919 h 10630869"/>
              <a:gd name="connsiteX22" fmla="*/ 3548108 w 8133764"/>
              <a:gd name="connsiteY22" fmla="*/ 5676828 h 10630869"/>
              <a:gd name="connsiteX23" fmla="*/ 3897776 w 8133764"/>
              <a:gd name="connsiteY23" fmla="*/ 5230286 h 10630869"/>
              <a:gd name="connsiteX24" fmla="*/ 3727042 w 8133764"/>
              <a:gd name="connsiteY24" fmla="*/ 4673537 h 10630869"/>
              <a:gd name="connsiteX25" fmla="*/ 4983511 w 8133764"/>
              <a:gd name="connsiteY25" fmla="*/ 1 h 10630869"/>
              <a:gd name="connsiteX26" fmla="*/ 8093432 w 8133764"/>
              <a:gd name="connsiteY26" fmla="*/ 4653450 h 10630869"/>
              <a:gd name="connsiteX27" fmla="*/ 8133764 w 8133764"/>
              <a:gd name="connsiteY27" fmla="*/ 4653832 h 10630869"/>
              <a:gd name="connsiteX28" fmla="*/ 8133764 w 8133764"/>
              <a:gd name="connsiteY28" fmla="*/ 4668348 h 10630869"/>
              <a:gd name="connsiteX29" fmla="*/ 7990963 w 8133764"/>
              <a:gd name="connsiteY29" fmla="*/ 4667598 h 10630869"/>
              <a:gd name="connsiteX30" fmla="*/ 3727042 w 8133764"/>
              <a:gd name="connsiteY30" fmla="*/ 4673537 h 10630869"/>
              <a:gd name="connsiteX31" fmla="*/ 4983511 w 8133764"/>
              <a:gd name="connsiteY31" fmla="*/ 1 h 10630869"/>
              <a:gd name="connsiteX0" fmla="*/ 3727042 w 8133764"/>
              <a:gd name="connsiteY0" fmla="*/ 4673537 h 10630869"/>
              <a:gd name="connsiteX1" fmla="*/ 8133764 w 8133764"/>
              <a:gd name="connsiteY1" fmla="*/ 4680746 h 10630869"/>
              <a:gd name="connsiteX2" fmla="*/ 8133764 w 8133764"/>
              <a:gd name="connsiteY2" fmla="*/ 8635537 h 10630869"/>
              <a:gd name="connsiteX3" fmla="*/ 8079385 w 8133764"/>
              <a:gd name="connsiteY3" fmla="*/ 8621437 h 10630869"/>
              <a:gd name="connsiteX4" fmla="*/ 7596979 w 8133764"/>
              <a:gd name="connsiteY4" fmla="*/ 8582009 h 10630869"/>
              <a:gd name="connsiteX5" fmla="*/ 6427824 w 8133764"/>
              <a:gd name="connsiteY5" fmla="*/ 8928333 h 10630869"/>
              <a:gd name="connsiteX6" fmla="*/ 4849525 w 8133764"/>
              <a:gd name="connsiteY6" fmla="*/ 9248774 h 10630869"/>
              <a:gd name="connsiteX7" fmla="*/ 4238677 w 8133764"/>
              <a:gd name="connsiteY7" fmla="*/ 8948960 h 10630869"/>
              <a:gd name="connsiteX8" fmla="*/ 3246500 w 8133764"/>
              <a:gd name="connsiteY8" fmla="*/ 9026282 h 10630869"/>
              <a:gd name="connsiteX9" fmla="*/ 2481254 w 8133764"/>
              <a:gd name="connsiteY9" fmla="*/ 9763969 h 10630869"/>
              <a:gd name="connsiteX10" fmla="*/ 0 w 8133764"/>
              <a:gd name="connsiteY10" fmla="*/ 10630869 h 10630869"/>
              <a:gd name="connsiteX11" fmla="*/ 2052999 w 8133764"/>
              <a:gd name="connsiteY11" fmla="*/ 9675880 h 10630869"/>
              <a:gd name="connsiteX12" fmla="*/ 2424518 w 8133764"/>
              <a:gd name="connsiteY12" fmla="*/ 9166173 h 10630869"/>
              <a:gd name="connsiteX13" fmla="*/ 2302195 w 8133764"/>
              <a:gd name="connsiteY13" fmla="*/ 8766166 h 10630869"/>
              <a:gd name="connsiteX14" fmla="*/ 2660377 w 8133764"/>
              <a:gd name="connsiteY14" fmla="*/ 8581945 h 10630869"/>
              <a:gd name="connsiteX15" fmla="*/ 3143126 w 8133764"/>
              <a:gd name="connsiteY15" fmla="*/ 8174582 h 10630869"/>
              <a:gd name="connsiteX16" fmla="*/ 2863783 w 8133764"/>
              <a:gd name="connsiteY16" fmla="*/ 7477721 h 10630869"/>
              <a:gd name="connsiteX17" fmla="*/ 2496833 w 8133764"/>
              <a:gd name="connsiteY17" fmla="*/ 7308678 h 10630869"/>
              <a:gd name="connsiteX18" fmla="*/ 3088885 w 8133764"/>
              <a:gd name="connsiteY18" fmla="*/ 6939522 h 10630869"/>
              <a:gd name="connsiteX19" fmla="*/ 3804935 w 8133764"/>
              <a:gd name="connsiteY19" fmla="*/ 6692055 h 10630869"/>
              <a:gd name="connsiteX20" fmla="*/ 3644040 w 8133764"/>
              <a:gd name="connsiteY20" fmla="*/ 6120840 h 10630869"/>
              <a:gd name="connsiteX21" fmla="*/ 3478666 w 8133764"/>
              <a:gd name="connsiteY21" fmla="*/ 5812919 h 10630869"/>
              <a:gd name="connsiteX22" fmla="*/ 3548108 w 8133764"/>
              <a:gd name="connsiteY22" fmla="*/ 5676828 h 10630869"/>
              <a:gd name="connsiteX23" fmla="*/ 3897776 w 8133764"/>
              <a:gd name="connsiteY23" fmla="*/ 5230286 h 10630869"/>
              <a:gd name="connsiteX24" fmla="*/ 3727042 w 8133764"/>
              <a:gd name="connsiteY24" fmla="*/ 4673537 h 10630869"/>
              <a:gd name="connsiteX25" fmla="*/ 4983511 w 8133764"/>
              <a:gd name="connsiteY25" fmla="*/ 1 h 10630869"/>
              <a:gd name="connsiteX26" fmla="*/ 8093432 w 8133764"/>
              <a:gd name="connsiteY26" fmla="*/ 4653450 h 10630869"/>
              <a:gd name="connsiteX27" fmla="*/ 8133764 w 8133764"/>
              <a:gd name="connsiteY27" fmla="*/ 4653832 h 10630869"/>
              <a:gd name="connsiteX28" fmla="*/ 8133764 w 8133764"/>
              <a:gd name="connsiteY28" fmla="*/ 4668348 h 10630869"/>
              <a:gd name="connsiteX29" fmla="*/ 7990963 w 8133764"/>
              <a:gd name="connsiteY29" fmla="*/ 4667598 h 10630869"/>
              <a:gd name="connsiteX30" fmla="*/ 4775994 w 8133764"/>
              <a:gd name="connsiteY30" fmla="*/ 3732485 h 10630869"/>
              <a:gd name="connsiteX31" fmla="*/ 4983511 w 8133764"/>
              <a:gd name="connsiteY31" fmla="*/ 1 h 10630869"/>
              <a:gd name="connsiteX0" fmla="*/ 5481737 w 8133764"/>
              <a:gd name="connsiteY0" fmla="*/ 4822888 h 10630869"/>
              <a:gd name="connsiteX1" fmla="*/ 8133764 w 8133764"/>
              <a:gd name="connsiteY1" fmla="*/ 4680746 h 10630869"/>
              <a:gd name="connsiteX2" fmla="*/ 8133764 w 8133764"/>
              <a:gd name="connsiteY2" fmla="*/ 8635537 h 10630869"/>
              <a:gd name="connsiteX3" fmla="*/ 8079385 w 8133764"/>
              <a:gd name="connsiteY3" fmla="*/ 8621437 h 10630869"/>
              <a:gd name="connsiteX4" fmla="*/ 7596979 w 8133764"/>
              <a:gd name="connsiteY4" fmla="*/ 8582009 h 10630869"/>
              <a:gd name="connsiteX5" fmla="*/ 6427824 w 8133764"/>
              <a:gd name="connsiteY5" fmla="*/ 8928333 h 10630869"/>
              <a:gd name="connsiteX6" fmla="*/ 4849525 w 8133764"/>
              <a:gd name="connsiteY6" fmla="*/ 9248774 h 10630869"/>
              <a:gd name="connsiteX7" fmla="*/ 4238677 w 8133764"/>
              <a:gd name="connsiteY7" fmla="*/ 8948960 h 10630869"/>
              <a:gd name="connsiteX8" fmla="*/ 3246500 w 8133764"/>
              <a:gd name="connsiteY8" fmla="*/ 9026282 h 10630869"/>
              <a:gd name="connsiteX9" fmla="*/ 2481254 w 8133764"/>
              <a:gd name="connsiteY9" fmla="*/ 9763969 h 10630869"/>
              <a:gd name="connsiteX10" fmla="*/ 0 w 8133764"/>
              <a:gd name="connsiteY10" fmla="*/ 10630869 h 10630869"/>
              <a:gd name="connsiteX11" fmla="*/ 2052999 w 8133764"/>
              <a:gd name="connsiteY11" fmla="*/ 9675880 h 10630869"/>
              <a:gd name="connsiteX12" fmla="*/ 2424518 w 8133764"/>
              <a:gd name="connsiteY12" fmla="*/ 9166173 h 10630869"/>
              <a:gd name="connsiteX13" fmla="*/ 2302195 w 8133764"/>
              <a:gd name="connsiteY13" fmla="*/ 8766166 h 10630869"/>
              <a:gd name="connsiteX14" fmla="*/ 2660377 w 8133764"/>
              <a:gd name="connsiteY14" fmla="*/ 8581945 h 10630869"/>
              <a:gd name="connsiteX15" fmla="*/ 3143126 w 8133764"/>
              <a:gd name="connsiteY15" fmla="*/ 8174582 h 10630869"/>
              <a:gd name="connsiteX16" fmla="*/ 2863783 w 8133764"/>
              <a:gd name="connsiteY16" fmla="*/ 7477721 h 10630869"/>
              <a:gd name="connsiteX17" fmla="*/ 2496833 w 8133764"/>
              <a:gd name="connsiteY17" fmla="*/ 7308678 h 10630869"/>
              <a:gd name="connsiteX18" fmla="*/ 3088885 w 8133764"/>
              <a:gd name="connsiteY18" fmla="*/ 6939522 h 10630869"/>
              <a:gd name="connsiteX19" fmla="*/ 3804935 w 8133764"/>
              <a:gd name="connsiteY19" fmla="*/ 6692055 h 10630869"/>
              <a:gd name="connsiteX20" fmla="*/ 3644040 w 8133764"/>
              <a:gd name="connsiteY20" fmla="*/ 6120840 h 10630869"/>
              <a:gd name="connsiteX21" fmla="*/ 3478666 w 8133764"/>
              <a:gd name="connsiteY21" fmla="*/ 5812919 h 10630869"/>
              <a:gd name="connsiteX22" fmla="*/ 3548108 w 8133764"/>
              <a:gd name="connsiteY22" fmla="*/ 5676828 h 10630869"/>
              <a:gd name="connsiteX23" fmla="*/ 3897776 w 8133764"/>
              <a:gd name="connsiteY23" fmla="*/ 5230286 h 10630869"/>
              <a:gd name="connsiteX24" fmla="*/ 5481737 w 8133764"/>
              <a:gd name="connsiteY24" fmla="*/ 4822888 h 10630869"/>
              <a:gd name="connsiteX25" fmla="*/ 4983511 w 8133764"/>
              <a:gd name="connsiteY25" fmla="*/ 1 h 10630869"/>
              <a:gd name="connsiteX26" fmla="*/ 8093432 w 8133764"/>
              <a:gd name="connsiteY26" fmla="*/ 4653450 h 10630869"/>
              <a:gd name="connsiteX27" fmla="*/ 8133764 w 8133764"/>
              <a:gd name="connsiteY27" fmla="*/ 4653832 h 10630869"/>
              <a:gd name="connsiteX28" fmla="*/ 8133764 w 8133764"/>
              <a:gd name="connsiteY28" fmla="*/ 4668348 h 10630869"/>
              <a:gd name="connsiteX29" fmla="*/ 7990963 w 8133764"/>
              <a:gd name="connsiteY29" fmla="*/ 4667598 h 10630869"/>
              <a:gd name="connsiteX30" fmla="*/ 4775994 w 8133764"/>
              <a:gd name="connsiteY30" fmla="*/ 3732485 h 10630869"/>
              <a:gd name="connsiteX31" fmla="*/ 4983511 w 8133764"/>
              <a:gd name="connsiteY31" fmla="*/ 1 h 10630869"/>
              <a:gd name="connsiteX0" fmla="*/ 4006858 w 8133764"/>
              <a:gd name="connsiteY0" fmla="*/ 3920679 h 10630869"/>
              <a:gd name="connsiteX1" fmla="*/ 8133764 w 8133764"/>
              <a:gd name="connsiteY1" fmla="*/ 4680746 h 10630869"/>
              <a:gd name="connsiteX2" fmla="*/ 8133764 w 8133764"/>
              <a:gd name="connsiteY2" fmla="*/ 8635537 h 10630869"/>
              <a:gd name="connsiteX3" fmla="*/ 8079385 w 8133764"/>
              <a:gd name="connsiteY3" fmla="*/ 8621437 h 10630869"/>
              <a:gd name="connsiteX4" fmla="*/ 7596979 w 8133764"/>
              <a:gd name="connsiteY4" fmla="*/ 8582009 h 10630869"/>
              <a:gd name="connsiteX5" fmla="*/ 6427824 w 8133764"/>
              <a:gd name="connsiteY5" fmla="*/ 8928333 h 10630869"/>
              <a:gd name="connsiteX6" fmla="*/ 4849525 w 8133764"/>
              <a:gd name="connsiteY6" fmla="*/ 9248774 h 10630869"/>
              <a:gd name="connsiteX7" fmla="*/ 4238677 w 8133764"/>
              <a:gd name="connsiteY7" fmla="*/ 8948960 h 10630869"/>
              <a:gd name="connsiteX8" fmla="*/ 3246500 w 8133764"/>
              <a:gd name="connsiteY8" fmla="*/ 9026282 h 10630869"/>
              <a:gd name="connsiteX9" fmla="*/ 2481254 w 8133764"/>
              <a:gd name="connsiteY9" fmla="*/ 9763969 h 10630869"/>
              <a:gd name="connsiteX10" fmla="*/ 0 w 8133764"/>
              <a:gd name="connsiteY10" fmla="*/ 10630869 h 10630869"/>
              <a:gd name="connsiteX11" fmla="*/ 2052999 w 8133764"/>
              <a:gd name="connsiteY11" fmla="*/ 9675880 h 10630869"/>
              <a:gd name="connsiteX12" fmla="*/ 2424518 w 8133764"/>
              <a:gd name="connsiteY12" fmla="*/ 9166173 h 10630869"/>
              <a:gd name="connsiteX13" fmla="*/ 2302195 w 8133764"/>
              <a:gd name="connsiteY13" fmla="*/ 8766166 h 10630869"/>
              <a:gd name="connsiteX14" fmla="*/ 2660377 w 8133764"/>
              <a:gd name="connsiteY14" fmla="*/ 8581945 h 10630869"/>
              <a:gd name="connsiteX15" fmla="*/ 3143126 w 8133764"/>
              <a:gd name="connsiteY15" fmla="*/ 8174582 h 10630869"/>
              <a:gd name="connsiteX16" fmla="*/ 2863783 w 8133764"/>
              <a:gd name="connsiteY16" fmla="*/ 7477721 h 10630869"/>
              <a:gd name="connsiteX17" fmla="*/ 2496833 w 8133764"/>
              <a:gd name="connsiteY17" fmla="*/ 7308678 h 10630869"/>
              <a:gd name="connsiteX18" fmla="*/ 3088885 w 8133764"/>
              <a:gd name="connsiteY18" fmla="*/ 6939522 h 10630869"/>
              <a:gd name="connsiteX19" fmla="*/ 3804935 w 8133764"/>
              <a:gd name="connsiteY19" fmla="*/ 6692055 h 10630869"/>
              <a:gd name="connsiteX20" fmla="*/ 3644040 w 8133764"/>
              <a:gd name="connsiteY20" fmla="*/ 6120840 h 10630869"/>
              <a:gd name="connsiteX21" fmla="*/ 3478666 w 8133764"/>
              <a:gd name="connsiteY21" fmla="*/ 5812919 h 10630869"/>
              <a:gd name="connsiteX22" fmla="*/ 3548108 w 8133764"/>
              <a:gd name="connsiteY22" fmla="*/ 5676828 h 10630869"/>
              <a:gd name="connsiteX23" fmla="*/ 3897776 w 8133764"/>
              <a:gd name="connsiteY23" fmla="*/ 5230286 h 10630869"/>
              <a:gd name="connsiteX24" fmla="*/ 4006858 w 8133764"/>
              <a:gd name="connsiteY24" fmla="*/ 3920679 h 10630869"/>
              <a:gd name="connsiteX25" fmla="*/ 4983511 w 8133764"/>
              <a:gd name="connsiteY25" fmla="*/ 1 h 10630869"/>
              <a:gd name="connsiteX26" fmla="*/ 8093432 w 8133764"/>
              <a:gd name="connsiteY26" fmla="*/ 4653450 h 10630869"/>
              <a:gd name="connsiteX27" fmla="*/ 8133764 w 8133764"/>
              <a:gd name="connsiteY27" fmla="*/ 4653832 h 10630869"/>
              <a:gd name="connsiteX28" fmla="*/ 8133764 w 8133764"/>
              <a:gd name="connsiteY28" fmla="*/ 4668348 h 10630869"/>
              <a:gd name="connsiteX29" fmla="*/ 7990963 w 8133764"/>
              <a:gd name="connsiteY29" fmla="*/ 4667598 h 10630869"/>
              <a:gd name="connsiteX30" fmla="*/ 4775994 w 8133764"/>
              <a:gd name="connsiteY30" fmla="*/ 3732485 h 10630869"/>
              <a:gd name="connsiteX31" fmla="*/ 4983511 w 8133764"/>
              <a:gd name="connsiteY31" fmla="*/ 1 h 10630869"/>
              <a:gd name="connsiteX0" fmla="*/ 4006858 w 8133764"/>
              <a:gd name="connsiteY0" fmla="*/ 3920679 h 10630869"/>
              <a:gd name="connsiteX1" fmla="*/ 8133764 w 8133764"/>
              <a:gd name="connsiteY1" fmla="*/ 4680746 h 10630869"/>
              <a:gd name="connsiteX2" fmla="*/ 8133764 w 8133764"/>
              <a:gd name="connsiteY2" fmla="*/ 8635537 h 10630869"/>
              <a:gd name="connsiteX3" fmla="*/ 8079385 w 8133764"/>
              <a:gd name="connsiteY3" fmla="*/ 8621437 h 10630869"/>
              <a:gd name="connsiteX4" fmla="*/ 7596979 w 8133764"/>
              <a:gd name="connsiteY4" fmla="*/ 8582009 h 10630869"/>
              <a:gd name="connsiteX5" fmla="*/ 6427824 w 8133764"/>
              <a:gd name="connsiteY5" fmla="*/ 8928333 h 10630869"/>
              <a:gd name="connsiteX6" fmla="*/ 4849525 w 8133764"/>
              <a:gd name="connsiteY6" fmla="*/ 9248774 h 10630869"/>
              <a:gd name="connsiteX7" fmla="*/ 4238677 w 8133764"/>
              <a:gd name="connsiteY7" fmla="*/ 8948960 h 10630869"/>
              <a:gd name="connsiteX8" fmla="*/ 3246500 w 8133764"/>
              <a:gd name="connsiteY8" fmla="*/ 9026282 h 10630869"/>
              <a:gd name="connsiteX9" fmla="*/ 2481254 w 8133764"/>
              <a:gd name="connsiteY9" fmla="*/ 9763969 h 10630869"/>
              <a:gd name="connsiteX10" fmla="*/ 0 w 8133764"/>
              <a:gd name="connsiteY10" fmla="*/ 10630869 h 10630869"/>
              <a:gd name="connsiteX11" fmla="*/ 2052999 w 8133764"/>
              <a:gd name="connsiteY11" fmla="*/ 9675880 h 10630869"/>
              <a:gd name="connsiteX12" fmla="*/ 2424518 w 8133764"/>
              <a:gd name="connsiteY12" fmla="*/ 9166173 h 10630869"/>
              <a:gd name="connsiteX13" fmla="*/ 2302195 w 8133764"/>
              <a:gd name="connsiteY13" fmla="*/ 8766166 h 10630869"/>
              <a:gd name="connsiteX14" fmla="*/ 2660377 w 8133764"/>
              <a:gd name="connsiteY14" fmla="*/ 8581945 h 10630869"/>
              <a:gd name="connsiteX15" fmla="*/ 3143126 w 8133764"/>
              <a:gd name="connsiteY15" fmla="*/ 8174582 h 10630869"/>
              <a:gd name="connsiteX16" fmla="*/ 2863783 w 8133764"/>
              <a:gd name="connsiteY16" fmla="*/ 7477721 h 10630869"/>
              <a:gd name="connsiteX17" fmla="*/ 2496833 w 8133764"/>
              <a:gd name="connsiteY17" fmla="*/ 7308678 h 10630869"/>
              <a:gd name="connsiteX18" fmla="*/ 3088885 w 8133764"/>
              <a:gd name="connsiteY18" fmla="*/ 6939522 h 10630869"/>
              <a:gd name="connsiteX19" fmla="*/ 3804935 w 8133764"/>
              <a:gd name="connsiteY19" fmla="*/ 6692055 h 10630869"/>
              <a:gd name="connsiteX20" fmla="*/ 3644040 w 8133764"/>
              <a:gd name="connsiteY20" fmla="*/ 6120840 h 10630869"/>
              <a:gd name="connsiteX21" fmla="*/ 3478666 w 8133764"/>
              <a:gd name="connsiteY21" fmla="*/ 5812919 h 10630869"/>
              <a:gd name="connsiteX22" fmla="*/ 3548108 w 8133764"/>
              <a:gd name="connsiteY22" fmla="*/ 5676828 h 10630869"/>
              <a:gd name="connsiteX23" fmla="*/ 3897776 w 8133764"/>
              <a:gd name="connsiteY23" fmla="*/ 5230286 h 10630869"/>
              <a:gd name="connsiteX24" fmla="*/ 4006858 w 8133764"/>
              <a:gd name="connsiteY24" fmla="*/ 3920679 h 10630869"/>
              <a:gd name="connsiteX25" fmla="*/ 4983511 w 8133764"/>
              <a:gd name="connsiteY25" fmla="*/ 1 h 10630869"/>
              <a:gd name="connsiteX26" fmla="*/ 8093432 w 8133764"/>
              <a:gd name="connsiteY26" fmla="*/ 4653450 h 10630869"/>
              <a:gd name="connsiteX27" fmla="*/ 8133764 w 8133764"/>
              <a:gd name="connsiteY27" fmla="*/ 4653832 h 10630869"/>
              <a:gd name="connsiteX28" fmla="*/ 8133764 w 8133764"/>
              <a:gd name="connsiteY28" fmla="*/ 4668348 h 10630869"/>
              <a:gd name="connsiteX29" fmla="*/ 7990963 w 8133764"/>
              <a:gd name="connsiteY29" fmla="*/ 4667598 h 10630869"/>
              <a:gd name="connsiteX30" fmla="*/ 4983511 w 8133764"/>
              <a:gd name="connsiteY30" fmla="*/ 1 h 10630869"/>
              <a:gd name="connsiteX0" fmla="*/ 4006858 w 8133764"/>
              <a:gd name="connsiteY0" fmla="*/ 3920679 h 10630869"/>
              <a:gd name="connsiteX1" fmla="*/ 8133764 w 8133764"/>
              <a:gd name="connsiteY1" fmla="*/ 4680746 h 10630869"/>
              <a:gd name="connsiteX2" fmla="*/ 8133764 w 8133764"/>
              <a:gd name="connsiteY2" fmla="*/ 8635537 h 10630869"/>
              <a:gd name="connsiteX3" fmla="*/ 8079385 w 8133764"/>
              <a:gd name="connsiteY3" fmla="*/ 8621437 h 10630869"/>
              <a:gd name="connsiteX4" fmla="*/ 7596979 w 8133764"/>
              <a:gd name="connsiteY4" fmla="*/ 8582009 h 10630869"/>
              <a:gd name="connsiteX5" fmla="*/ 6427824 w 8133764"/>
              <a:gd name="connsiteY5" fmla="*/ 8928333 h 10630869"/>
              <a:gd name="connsiteX6" fmla="*/ 4849525 w 8133764"/>
              <a:gd name="connsiteY6" fmla="*/ 9248774 h 10630869"/>
              <a:gd name="connsiteX7" fmla="*/ 4238677 w 8133764"/>
              <a:gd name="connsiteY7" fmla="*/ 8948960 h 10630869"/>
              <a:gd name="connsiteX8" fmla="*/ 3246500 w 8133764"/>
              <a:gd name="connsiteY8" fmla="*/ 9026282 h 10630869"/>
              <a:gd name="connsiteX9" fmla="*/ 2481254 w 8133764"/>
              <a:gd name="connsiteY9" fmla="*/ 9763969 h 10630869"/>
              <a:gd name="connsiteX10" fmla="*/ 0 w 8133764"/>
              <a:gd name="connsiteY10" fmla="*/ 10630869 h 10630869"/>
              <a:gd name="connsiteX11" fmla="*/ 2052999 w 8133764"/>
              <a:gd name="connsiteY11" fmla="*/ 9675880 h 10630869"/>
              <a:gd name="connsiteX12" fmla="*/ 2424518 w 8133764"/>
              <a:gd name="connsiteY12" fmla="*/ 9166173 h 10630869"/>
              <a:gd name="connsiteX13" fmla="*/ 2302195 w 8133764"/>
              <a:gd name="connsiteY13" fmla="*/ 8766166 h 10630869"/>
              <a:gd name="connsiteX14" fmla="*/ 2660377 w 8133764"/>
              <a:gd name="connsiteY14" fmla="*/ 8581945 h 10630869"/>
              <a:gd name="connsiteX15" fmla="*/ 3143126 w 8133764"/>
              <a:gd name="connsiteY15" fmla="*/ 8174582 h 10630869"/>
              <a:gd name="connsiteX16" fmla="*/ 2863783 w 8133764"/>
              <a:gd name="connsiteY16" fmla="*/ 7477721 h 10630869"/>
              <a:gd name="connsiteX17" fmla="*/ 2496833 w 8133764"/>
              <a:gd name="connsiteY17" fmla="*/ 7308678 h 10630869"/>
              <a:gd name="connsiteX18" fmla="*/ 3088885 w 8133764"/>
              <a:gd name="connsiteY18" fmla="*/ 6939522 h 10630869"/>
              <a:gd name="connsiteX19" fmla="*/ 3804935 w 8133764"/>
              <a:gd name="connsiteY19" fmla="*/ 6692055 h 10630869"/>
              <a:gd name="connsiteX20" fmla="*/ 3644040 w 8133764"/>
              <a:gd name="connsiteY20" fmla="*/ 6120840 h 10630869"/>
              <a:gd name="connsiteX21" fmla="*/ 3478666 w 8133764"/>
              <a:gd name="connsiteY21" fmla="*/ 5812919 h 10630869"/>
              <a:gd name="connsiteX22" fmla="*/ 3548108 w 8133764"/>
              <a:gd name="connsiteY22" fmla="*/ 5676828 h 10630869"/>
              <a:gd name="connsiteX23" fmla="*/ 3897776 w 8133764"/>
              <a:gd name="connsiteY23" fmla="*/ 5230286 h 10630869"/>
              <a:gd name="connsiteX24" fmla="*/ 4006858 w 8133764"/>
              <a:gd name="connsiteY24" fmla="*/ 3920679 h 10630869"/>
              <a:gd name="connsiteX25" fmla="*/ 4983511 w 8133764"/>
              <a:gd name="connsiteY25" fmla="*/ 1 h 10630869"/>
              <a:gd name="connsiteX26" fmla="*/ 8093432 w 8133764"/>
              <a:gd name="connsiteY26" fmla="*/ 4653450 h 10630869"/>
              <a:gd name="connsiteX27" fmla="*/ 8133764 w 8133764"/>
              <a:gd name="connsiteY27" fmla="*/ 4653832 h 10630869"/>
              <a:gd name="connsiteX28" fmla="*/ 8133764 w 8133764"/>
              <a:gd name="connsiteY28" fmla="*/ 4668348 h 10630869"/>
              <a:gd name="connsiteX29" fmla="*/ 4983511 w 8133764"/>
              <a:gd name="connsiteY29" fmla="*/ 1 h 10630869"/>
              <a:gd name="connsiteX0" fmla="*/ 4006858 w 8133764"/>
              <a:gd name="connsiteY0" fmla="*/ 3920679 h 10630869"/>
              <a:gd name="connsiteX1" fmla="*/ 8133764 w 8133764"/>
              <a:gd name="connsiteY1" fmla="*/ 4680746 h 10630869"/>
              <a:gd name="connsiteX2" fmla="*/ 8133764 w 8133764"/>
              <a:gd name="connsiteY2" fmla="*/ 8635537 h 10630869"/>
              <a:gd name="connsiteX3" fmla="*/ 8079385 w 8133764"/>
              <a:gd name="connsiteY3" fmla="*/ 8621437 h 10630869"/>
              <a:gd name="connsiteX4" fmla="*/ 7596979 w 8133764"/>
              <a:gd name="connsiteY4" fmla="*/ 8582009 h 10630869"/>
              <a:gd name="connsiteX5" fmla="*/ 6427824 w 8133764"/>
              <a:gd name="connsiteY5" fmla="*/ 8928333 h 10630869"/>
              <a:gd name="connsiteX6" fmla="*/ 4849525 w 8133764"/>
              <a:gd name="connsiteY6" fmla="*/ 9248774 h 10630869"/>
              <a:gd name="connsiteX7" fmla="*/ 4238677 w 8133764"/>
              <a:gd name="connsiteY7" fmla="*/ 8948960 h 10630869"/>
              <a:gd name="connsiteX8" fmla="*/ 3246500 w 8133764"/>
              <a:gd name="connsiteY8" fmla="*/ 9026282 h 10630869"/>
              <a:gd name="connsiteX9" fmla="*/ 2481254 w 8133764"/>
              <a:gd name="connsiteY9" fmla="*/ 9763969 h 10630869"/>
              <a:gd name="connsiteX10" fmla="*/ 0 w 8133764"/>
              <a:gd name="connsiteY10" fmla="*/ 10630869 h 10630869"/>
              <a:gd name="connsiteX11" fmla="*/ 2052999 w 8133764"/>
              <a:gd name="connsiteY11" fmla="*/ 9675880 h 10630869"/>
              <a:gd name="connsiteX12" fmla="*/ 2424518 w 8133764"/>
              <a:gd name="connsiteY12" fmla="*/ 9166173 h 10630869"/>
              <a:gd name="connsiteX13" fmla="*/ 2302195 w 8133764"/>
              <a:gd name="connsiteY13" fmla="*/ 8766166 h 10630869"/>
              <a:gd name="connsiteX14" fmla="*/ 2660377 w 8133764"/>
              <a:gd name="connsiteY14" fmla="*/ 8581945 h 10630869"/>
              <a:gd name="connsiteX15" fmla="*/ 3143126 w 8133764"/>
              <a:gd name="connsiteY15" fmla="*/ 8174582 h 10630869"/>
              <a:gd name="connsiteX16" fmla="*/ 2863783 w 8133764"/>
              <a:gd name="connsiteY16" fmla="*/ 7477721 h 10630869"/>
              <a:gd name="connsiteX17" fmla="*/ 2496833 w 8133764"/>
              <a:gd name="connsiteY17" fmla="*/ 7308678 h 10630869"/>
              <a:gd name="connsiteX18" fmla="*/ 3088885 w 8133764"/>
              <a:gd name="connsiteY18" fmla="*/ 6939522 h 10630869"/>
              <a:gd name="connsiteX19" fmla="*/ 3804935 w 8133764"/>
              <a:gd name="connsiteY19" fmla="*/ 6692055 h 10630869"/>
              <a:gd name="connsiteX20" fmla="*/ 3644040 w 8133764"/>
              <a:gd name="connsiteY20" fmla="*/ 6120840 h 10630869"/>
              <a:gd name="connsiteX21" fmla="*/ 3478666 w 8133764"/>
              <a:gd name="connsiteY21" fmla="*/ 5812919 h 10630869"/>
              <a:gd name="connsiteX22" fmla="*/ 3548108 w 8133764"/>
              <a:gd name="connsiteY22" fmla="*/ 5676828 h 10630869"/>
              <a:gd name="connsiteX23" fmla="*/ 3897776 w 8133764"/>
              <a:gd name="connsiteY23" fmla="*/ 5230286 h 10630869"/>
              <a:gd name="connsiteX24" fmla="*/ 4006858 w 8133764"/>
              <a:gd name="connsiteY24" fmla="*/ 3920679 h 10630869"/>
              <a:gd name="connsiteX25" fmla="*/ 4983511 w 8133764"/>
              <a:gd name="connsiteY25" fmla="*/ 1 h 10630869"/>
              <a:gd name="connsiteX26" fmla="*/ 8133764 w 8133764"/>
              <a:gd name="connsiteY26" fmla="*/ 4653832 h 10630869"/>
              <a:gd name="connsiteX27" fmla="*/ 8133764 w 8133764"/>
              <a:gd name="connsiteY27" fmla="*/ 4668348 h 10630869"/>
              <a:gd name="connsiteX28" fmla="*/ 4983511 w 8133764"/>
              <a:gd name="connsiteY28" fmla="*/ 1 h 10630869"/>
              <a:gd name="connsiteX0" fmla="*/ 4006858 w 8133764"/>
              <a:gd name="connsiteY0" fmla="*/ 3920679 h 10630869"/>
              <a:gd name="connsiteX1" fmla="*/ 8133764 w 8133764"/>
              <a:gd name="connsiteY1" fmla="*/ 4680746 h 10630869"/>
              <a:gd name="connsiteX2" fmla="*/ 8133764 w 8133764"/>
              <a:gd name="connsiteY2" fmla="*/ 8635537 h 10630869"/>
              <a:gd name="connsiteX3" fmla="*/ 8079385 w 8133764"/>
              <a:gd name="connsiteY3" fmla="*/ 8621437 h 10630869"/>
              <a:gd name="connsiteX4" fmla="*/ 7596979 w 8133764"/>
              <a:gd name="connsiteY4" fmla="*/ 8582009 h 10630869"/>
              <a:gd name="connsiteX5" fmla="*/ 6427824 w 8133764"/>
              <a:gd name="connsiteY5" fmla="*/ 8928333 h 10630869"/>
              <a:gd name="connsiteX6" fmla="*/ 4849525 w 8133764"/>
              <a:gd name="connsiteY6" fmla="*/ 9248774 h 10630869"/>
              <a:gd name="connsiteX7" fmla="*/ 4238677 w 8133764"/>
              <a:gd name="connsiteY7" fmla="*/ 8948960 h 10630869"/>
              <a:gd name="connsiteX8" fmla="*/ 3246500 w 8133764"/>
              <a:gd name="connsiteY8" fmla="*/ 9026282 h 10630869"/>
              <a:gd name="connsiteX9" fmla="*/ 2481254 w 8133764"/>
              <a:gd name="connsiteY9" fmla="*/ 9763969 h 10630869"/>
              <a:gd name="connsiteX10" fmla="*/ 0 w 8133764"/>
              <a:gd name="connsiteY10" fmla="*/ 10630869 h 10630869"/>
              <a:gd name="connsiteX11" fmla="*/ 2052999 w 8133764"/>
              <a:gd name="connsiteY11" fmla="*/ 9675880 h 10630869"/>
              <a:gd name="connsiteX12" fmla="*/ 2424518 w 8133764"/>
              <a:gd name="connsiteY12" fmla="*/ 9166173 h 10630869"/>
              <a:gd name="connsiteX13" fmla="*/ 2302195 w 8133764"/>
              <a:gd name="connsiteY13" fmla="*/ 8766166 h 10630869"/>
              <a:gd name="connsiteX14" fmla="*/ 2660377 w 8133764"/>
              <a:gd name="connsiteY14" fmla="*/ 8581945 h 10630869"/>
              <a:gd name="connsiteX15" fmla="*/ 3143126 w 8133764"/>
              <a:gd name="connsiteY15" fmla="*/ 8174582 h 10630869"/>
              <a:gd name="connsiteX16" fmla="*/ 2863783 w 8133764"/>
              <a:gd name="connsiteY16" fmla="*/ 7477721 h 10630869"/>
              <a:gd name="connsiteX17" fmla="*/ 2496833 w 8133764"/>
              <a:gd name="connsiteY17" fmla="*/ 7308678 h 10630869"/>
              <a:gd name="connsiteX18" fmla="*/ 3088885 w 8133764"/>
              <a:gd name="connsiteY18" fmla="*/ 6939522 h 10630869"/>
              <a:gd name="connsiteX19" fmla="*/ 3804935 w 8133764"/>
              <a:gd name="connsiteY19" fmla="*/ 6692055 h 10630869"/>
              <a:gd name="connsiteX20" fmla="*/ 3644040 w 8133764"/>
              <a:gd name="connsiteY20" fmla="*/ 6120840 h 10630869"/>
              <a:gd name="connsiteX21" fmla="*/ 3478666 w 8133764"/>
              <a:gd name="connsiteY21" fmla="*/ 5812919 h 10630869"/>
              <a:gd name="connsiteX22" fmla="*/ 3548108 w 8133764"/>
              <a:gd name="connsiteY22" fmla="*/ 5676828 h 10630869"/>
              <a:gd name="connsiteX23" fmla="*/ 3897776 w 8133764"/>
              <a:gd name="connsiteY23" fmla="*/ 5230286 h 10630869"/>
              <a:gd name="connsiteX24" fmla="*/ 4006858 w 8133764"/>
              <a:gd name="connsiteY24" fmla="*/ 3920679 h 10630869"/>
              <a:gd name="connsiteX25" fmla="*/ 4983511 w 8133764"/>
              <a:gd name="connsiteY25" fmla="*/ 1 h 10630869"/>
              <a:gd name="connsiteX26" fmla="*/ 8133764 w 8133764"/>
              <a:gd name="connsiteY26" fmla="*/ 4653832 h 10630869"/>
              <a:gd name="connsiteX27" fmla="*/ 4983511 w 8133764"/>
              <a:gd name="connsiteY27" fmla="*/ 1 h 10630869"/>
              <a:gd name="connsiteX0" fmla="*/ 4006858 w 8133764"/>
              <a:gd name="connsiteY0" fmla="*/ 0 h 6710190"/>
              <a:gd name="connsiteX1" fmla="*/ 8133764 w 8133764"/>
              <a:gd name="connsiteY1" fmla="*/ 760067 h 6710190"/>
              <a:gd name="connsiteX2" fmla="*/ 8133764 w 8133764"/>
              <a:gd name="connsiteY2" fmla="*/ 4714858 h 6710190"/>
              <a:gd name="connsiteX3" fmla="*/ 8079385 w 8133764"/>
              <a:gd name="connsiteY3" fmla="*/ 4700758 h 6710190"/>
              <a:gd name="connsiteX4" fmla="*/ 7596979 w 8133764"/>
              <a:gd name="connsiteY4" fmla="*/ 4661330 h 6710190"/>
              <a:gd name="connsiteX5" fmla="*/ 6427824 w 8133764"/>
              <a:gd name="connsiteY5" fmla="*/ 5007654 h 6710190"/>
              <a:gd name="connsiteX6" fmla="*/ 4849525 w 8133764"/>
              <a:gd name="connsiteY6" fmla="*/ 5328095 h 6710190"/>
              <a:gd name="connsiteX7" fmla="*/ 4238677 w 8133764"/>
              <a:gd name="connsiteY7" fmla="*/ 5028281 h 6710190"/>
              <a:gd name="connsiteX8" fmla="*/ 3246500 w 8133764"/>
              <a:gd name="connsiteY8" fmla="*/ 5105603 h 6710190"/>
              <a:gd name="connsiteX9" fmla="*/ 2481254 w 8133764"/>
              <a:gd name="connsiteY9" fmla="*/ 5843290 h 6710190"/>
              <a:gd name="connsiteX10" fmla="*/ 0 w 8133764"/>
              <a:gd name="connsiteY10" fmla="*/ 6710190 h 6710190"/>
              <a:gd name="connsiteX11" fmla="*/ 2052999 w 8133764"/>
              <a:gd name="connsiteY11" fmla="*/ 5755201 h 6710190"/>
              <a:gd name="connsiteX12" fmla="*/ 2424518 w 8133764"/>
              <a:gd name="connsiteY12" fmla="*/ 5245494 h 6710190"/>
              <a:gd name="connsiteX13" fmla="*/ 2302195 w 8133764"/>
              <a:gd name="connsiteY13" fmla="*/ 4845487 h 6710190"/>
              <a:gd name="connsiteX14" fmla="*/ 2660377 w 8133764"/>
              <a:gd name="connsiteY14" fmla="*/ 4661266 h 6710190"/>
              <a:gd name="connsiteX15" fmla="*/ 3143126 w 8133764"/>
              <a:gd name="connsiteY15" fmla="*/ 4253903 h 6710190"/>
              <a:gd name="connsiteX16" fmla="*/ 2863783 w 8133764"/>
              <a:gd name="connsiteY16" fmla="*/ 3557042 h 6710190"/>
              <a:gd name="connsiteX17" fmla="*/ 2496833 w 8133764"/>
              <a:gd name="connsiteY17" fmla="*/ 3387999 h 6710190"/>
              <a:gd name="connsiteX18" fmla="*/ 3088885 w 8133764"/>
              <a:gd name="connsiteY18" fmla="*/ 3018843 h 6710190"/>
              <a:gd name="connsiteX19" fmla="*/ 3804935 w 8133764"/>
              <a:gd name="connsiteY19" fmla="*/ 2771376 h 6710190"/>
              <a:gd name="connsiteX20" fmla="*/ 3644040 w 8133764"/>
              <a:gd name="connsiteY20" fmla="*/ 2200161 h 6710190"/>
              <a:gd name="connsiteX21" fmla="*/ 3478666 w 8133764"/>
              <a:gd name="connsiteY21" fmla="*/ 1892240 h 6710190"/>
              <a:gd name="connsiteX22" fmla="*/ 3548108 w 8133764"/>
              <a:gd name="connsiteY22" fmla="*/ 1756149 h 6710190"/>
              <a:gd name="connsiteX23" fmla="*/ 3897776 w 8133764"/>
              <a:gd name="connsiteY23" fmla="*/ 1309607 h 6710190"/>
              <a:gd name="connsiteX24" fmla="*/ 4006858 w 8133764"/>
              <a:gd name="connsiteY24" fmla="*/ 0 h 6710190"/>
              <a:gd name="connsiteX0" fmla="*/ 4006858 w 8133764"/>
              <a:gd name="connsiteY0" fmla="*/ 0 h 6710190"/>
              <a:gd name="connsiteX1" fmla="*/ 5436184 w 8133764"/>
              <a:gd name="connsiteY1" fmla="*/ 284882 h 6710190"/>
              <a:gd name="connsiteX2" fmla="*/ 8133764 w 8133764"/>
              <a:gd name="connsiteY2" fmla="*/ 760067 h 6710190"/>
              <a:gd name="connsiteX3" fmla="*/ 8133764 w 8133764"/>
              <a:gd name="connsiteY3" fmla="*/ 4714858 h 6710190"/>
              <a:gd name="connsiteX4" fmla="*/ 8079385 w 8133764"/>
              <a:gd name="connsiteY4" fmla="*/ 4700758 h 6710190"/>
              <a:gd name="connsiteX5" fmla="*/ 7596979 w 8133764"/>
              <a:gd name="connsiteY5" fmla="*/ 4661330 h 6710190"/>
              <a:gd name="connsiteX6" fmla="*/ 6427824 w 8133764"/>
              <a:gd name="connsiteY6" fmla="*/ 5007654 h 6710190"/>
              <a:gd name="connsiteX7" fmla="*/ 4849525 w 8133764"/>
              <a:gd name="connsiteY7" fmla="*/ 5328095 h 6710190"/>
              <a:gd name="connsiteX8" fmla="*/ 4238677 w 8133764"/>
              <a:gd name="connsiteY8" fmla="*/ 5028281 h 6710190"/>
              <a:gd name="connsiteX9" fmla="*/ 3246500 w 8133764"/>
              <a:gd name="connsiteY9" fmla="*/ 5105603 h 6710190"/>
              <a:gd name="connsiteX10" fmla="*/ 2481254 w 8133764"/>
              <a:gd name="connsiteY10" fmla="*/ 5843290 h 6710190"/>
              <a:gd name="connsiteX11" fmla="*/ 0 w 8133764"/>
              <a:gd name="connsiteY11" fmla="*/ 6710190 h 6710190"/>
              <a:gd name="connsiteX12" fmla="*/ 2052999 w 8133764"/>
              <a:gd name="connsiteY12" fmla="*/ 5755201 h 6710190"/>
              <a:gd name="connsiteX13" fmla="*/ 2424518 w 8133764"/>
              <a:gd name="connsiteY13" fmla="*/ 5245494 h 6710190"/>
              <a:gd name="connsiteX14" fmla="*/ 2302195 w 8133764"/>
              <a:gd name="connsiteY14" fmla="*/ 4845487 h 6710190"/>
              <a:gd name="connsiteX15" fmla="*/ 2660377 w 8133764"/>
              <a:gd name="connsiteY15" fmla="*/ 4661266 h 6710190"/>
              <a:gd name="connsiteX16" fmla="*/ 3143126 w 8133764"/>
              <a:gd name="connsiteY16" fmla="*/ 4253903 h 6710190"/>
              <a:gd name="connsiteX17" fmla="*/ 2863783 w 8133764"/>
              <a:gd name="connsiteY17" fmla="*/ 3557042 h 6710190"/>
              <a:gd name="connsiteX18" fmla="*/ 2496833 w 8133764"/>
              <a:gd name="connsiteY18" fmla="*/ 3387999 h 6710190"/>
              <a:gd name="connsiteX19" fmla="*/ 3088885 w 8133764"/>
              <a:gd name="connsiteY19" fmla="*/ 3018843 h 6710190"/>
              <a:gd name="connsiteX20" fmla="*/ 3804935 w 8133764"/>
              <a:gd name="connsiteY20" fmla="*/ 2771376 h 6710190"/>
              <a:gd name="connsiteX21" fmla="*/ 3644040 w 8133764"/>
              <a:gd name="connsiteY21" fmla="*/ 2200161 h 6710190"/>
              <a:gd name="connsiteX22" fmla="*/ 3478666 w 8133764"/>
              <a:gd name="connsiteY22" fmla="*/ 1892240 h 6710190"/>
              <a:gd name="connsiteX23" fmla="*/ 3548108 w 8133764"/>
              <a:gd name="connsiteY23" fmla="*/ 1756149 h 6710190"/>
              <a:gd name="connsiteX24" fmla="*/ 3897776 w 8133764"/>
              <a:gd name="connsiteY24" fmla="*/ 1309607 h 6710190"/>
              <a:gd name="connsiteX25" fmla="*/ 4006858 w 8133764"/>
              <a:gd name="connsiteY25" fmla="*/ 0 h 6710190"/>
              <a:gd name="connsiteX0" fmla="*/ 4006858 w 8133764"/>
              <a:gd name="connsiteY0" fmla="*/ 3855711 h 10565901"/>
              <a:gd name="connsiteX1" fmla="*/ 4602221 w 8133764"/>
              <a:gd name="connsiteY1" fmla="*/ 0 h 10565901"/>
              <a:gd name="connsiteX2" fmla="*/ 8133764 w 8133764"/>
              <a:gd name="connsiteY2" fmla="*/ 4615778 h 10565901"/>
              <a:gd name="connsiteX3" fmla="*/ 8133764 w 8133764"/>
              <a:gd name="connsiteY3" fmla="*/ 8570569 h 10565901"/>
              <a:gd name="connsiteX4" fmla="*/ 8079385 w 8133764"/>
              <a:gd name="connsiteY4" fmla="*/ 8556469 h 10565901"/>
              <a:gd name="connsiteX5" fmla="*/ 7596979 w 8133764"/>
              <a:gd name="connsiteY5" fmla="*/ 8517041 h 10565901"/>
              <a:gd name="connsiteX6" fmla="*/ 6427824 w 8133764"/>
              <a:gd name="connsiteY6" fmla="*/ 8863365 h 10565901"/>
              <a:gd name="connsiteX7" fmla="*/ 4849525 w 8133764"/>
              <a:gd name="connsiteY7" fmla="*/ 9183806 h 10565901"/>
              <a:gd name="connsiteX8" fmla="*/ 4238677 w 8133764"/>
              <a:gd name="connsiteY8" fmla="*/ 8883992 h 10565901"/>
              <a:gd name="connsiteX9" fmla="*/ 3246500 w 8133764"/>
              <a:gd name="connsiteY9" fmla="*/ 8961314 h 10565901"/>
              <a:gd name="connsiteX10" fmla="*/ 2481254 w 8133764"/>
              <a:gd name="connsiteY10" fmla="*/ 9699001 h 10565901"/>
              <a:gd name="connsiteX11" fmla="*/ 0 w 8133764"/>
              <a:gd name="connsiteY11" fmla="*/ 10565901 h 10565901"/>
              <a:gd name="connsiteX12" fmla="*/ 2052999 w 8133764"/>
              <a:gd name="connsiteY12" fmla="*/ 9610912 h 10565901"/>
              <a:gd name="connsiteX13" fmla="*/ 2424518 w 8133764"/>
              <a:gd name="connsiteY13" fmla="*/ 9101205 h 10565901"/>
              <a:gd name="connsiteX14" fmla="*/ 2302195 w 8133764"/>
              <a:gd name="connsiteY14" fmla="*/ 8701198 h 10565901"/>
              <a:gd name="connsiteX15" fmla="*/ 2660377 w 8133764"/>
              <a:gd name="connsiteY15" fmla="*/ 8516977 h 10565901"/>
              <a:gd name="connsiteX16" fmla="*/ 3143126 w 8133764"/>
              <a:gd name="connsiteY16" fmla="*/ 8109614 h 10565901"/>
              <a:gd name="connsiteX17" fmla="*/ 2863783 w 8133764"/>
              <a:gd name="connsiteY17" fmla="*/ 7412753 h 10565901"/>
              <a:gd name="connsiteX18" fmla="*/ 2496833 w 8133764"/>
              <a:gd name="connsiteY18" fmla="*/ 7243710 h 10565901"/>
              <a:gd name="connsiteX19" fmla="*/ 3088885 w 8133764"/>
              <a:gd name="connsiteY19" fmla="*/ 6874554 h 10565901"/>
              <a:gd name="connsiteX20" fmla="*/ 3804935 w 8133764"/>
              <a:gd name="connsiteY20" fmla="*/ 6627087 h 10565901"/>
              <a:gd name="connsiteX21" fmla="*/ 3644040 w 8133764"/>
              <a:gd name="connsiteY21" fmla="*/ 6055872 h 10565901"/>
              <a:gd name="connsiteX22" fmla="*/ 3478666 w 8133764"/>
              <a:gd name="connsiteY22" fmla="*/ 5747951 h 10565901"/>
              <a:gd name="connsiteX23" fmla="*/ 3548108 w 8133764"/>
              <a:gd name="connsiteY23" fmla="*/ 5611860 h 10565901"/>
              <a:gd name="connsiteX24" fmla="*/ 3897776 w 8133764"/>
              <a:gd name="connsiteY24" fmla="*/ 5165318 h 10565901"/>
              <a:gd name="connsiteX25" fmla="*/ 4006858 w 8133764"/>
              <a:gd name="connsiteY25" fmla="*/ 3855711 h 10565901"/>
              <a:gd name="connsiteX0" fmla="*/ 4006858 w 8133764"/>
              <a:gd name="connsiteY0" fmla="*/ 3855711 h 10565901"/>
              <a:gd name="connsiteX1" fmla="*/ 4602221 w 8133764"/>
              <a:gd name="connsiteY1" fmla="*/ 0 h 10565901"/>
              <a:gd name="connsiteX2" fmla="*/ 8133764 w 8133764"/>
              <a:gd name="connsiteY2" fmla="*/ 4615778 h 10565901"/>
              <a:gd name="connsiteX3" fmla="*/ 8133764 w 8133764"/>
              <a:gd name="connsiteY3" fmla="*/ 8570569 h 10565901"/>
              <a:gd name="connsiteX4" fmla="*/ 8079385 w 8133764"/>
              <a:gd name="connsiteY4" fmla="*/ 8556469 h 10565901"/>
              <a:gd name="connsiteX5" fmla="*/ 7596979 w 8133764"/>
              <a:gd name="connsiteY5" fmla="*/ 8517041 h 10565901"/>
              <a:gd name="connsiteX6" fmla="*/ 6427824 w 8133764"/>
              <a:gd name="connsiteY6" fmla="*/ 8863365 h 10565901"/>
              <a:gd name="connsiteX7" fmla="*/ 4849525 w 8133764"/>
              <a:gd name="connsiteY7" fmla="*/ 9183806 h 10565901"/>
              <a:gd name="connsiteX8" fmla="*/ 4238677 w 8133764"/>
              <a:gd name="connsiteY8" fmla="*/ 8883992 h 10565901"/>
              <a:gd name="connsiteX9" fmla="*/ 3246500 w 8133764"/>
              <a:gd name="connsiteY9" fmla="*/ 8961314 h 10565901"/>
              <a:gd name="connsiteX10" fmla="*/ 2481254 w 8133764"/>
              <a:gd name="connsiteY10" fmla="*/ 9699001 h 10565901"/>
              <a:gd name="connsiteX11" fmla="*/ 0 w 8133764"/>
              <a:gd name="connsiteY11" fmla="*/ 10565901 h 10565901"/>
              <a:gd name="connsiteX12" fmla="*/ 2052999 w 8133764"/>
              <a:gd name="connsiteY12" fmla="*/ 9610912 h 10565901"/>
              <a:gd name="connsiteX13" fmla="*/ 2424518 w 8133764"/>
              <a:gd name="connsiteY13" fmla="*/ 9101205 h 10565901"/>
              <a:gd name="connsiteX14" fmla="*/ 2302195 w 8133764"/>
              <a:gd name="connsiteY14" fmla="*/ 8701198 h 10565901"/>
              <a:gd name="connsiteX15" fmla="*/ 2660377 w 8133764"/>
              <a:gd name="connsiteY15" fmla="*/ 8516977 h 10565901"/>
              <a:gd name="connsiteX16" fmla="*/ 3143126 w 8133764"/>
              <a:gd name="connsiteY16" fmla="*/ 8109614 h 10565901"/>
              <a:gd name="connsiteX17" fmla="*/ 2863783 w 8133764"/>
              <a:gd name="connsiteY17" fmla="*/ 7412753 h 10565901"/>
              <a:gd name="connsiteX18" fmla="*/ 2496833 w 8133764"/>
              <a:gd name="connsiteY18" fmla="*/ 7243710 h 10565901"/>
              <a:gd name="connsiteX19" fmla="*/ 3088885 w 8133764"/>
              <a:gd name="connsiteY19" fmla="*/ 6874554 h 10565901"/>
              <a:gd name="connsiteX20" fmla="*/ 3804935 w 8133764"/>
              <a:gd name="connsiteY20" fmla="*/ 6627087 h 10565901"/>
              <a:gd name="connsiteX21" fmla="*/ 3644040 w 8133764"/>
              <a:gd name="connsiteY21" fmla="*/ 6055872 h 10565901"/>
              <a:gd name="connsiteX22" fmla="*/ 3478666 w 8133764"/>
              <a:gd name="connsiteY22" fmla="*/ 5747951 h 10565901"/>
              <a:gd name="connsiteX23" fmla="*/ 3548108 w 8133764"/>
              <a:gd name="connsiteY23" fmla="*/ 5611860 h 10565901"/>
              <a:gd name="connsiteX24" fmla="*/ 3897776 w 8133764"/>
              <a:gd name="connsiteY24" fmla="*/ 5165318 h 10565901"/>
              <a:gd name="connsiteX25" fmla="*/ 4006858 w 8133764"/>
              <a:gd name="connsiteY25" fmla="*/ 3855711 h 10565901"/>
              <a:gd name="connsiteX0" fmla="*/ 4275793 w 8133764"/>
              <a:gd name="connsiteY0" fmla="*/ 4347097 h 10565901"/>
              <a:gd name="connsiteX1" fmla="*/ 4602221 w 8133764"/>
              <a:gd name="connsiteY1" fmla="*/ 0 h 10565901"/>
              <a:gd name="connsiteX2" fmla="*/ 8133764 w 8133764"/>
              <a:gd name="connsiteY2" fmla="*/ 4615778 h 10565901"/>
              <a:gd name="connsiteX3" fmla="*/ 8133764 w 8133764"/>
              <a:gd name="connsiteY3" fmla="*/ 8570569 h 10565901"/>
              <a:gd name="connsiteX4" fmla="*/ 8079385 w 8133764"/>
              <a:gd name="connsiteY4" fmla="*/ 8556469 h 10565901"/>
              <a:gd name="connsiteX5" fmla="*/ 7596979 w 8133764"/>
              <a:gd name="connsiteY5" fmla="*/ 8517041 h 10565901"/>
              <a:gd name="connsiteX6" fmla="*/ 6427824 w 8133764"/>
              <a:gd name="connsiteY6" fmla="*/ 8863365 h 10565901"/>
              <a:gd name="connsiteX7" fmla="*/ 4849525 w 8133764"/>
              <a:gd name="connsiteY7" fmla="*/ 9183806 h 10565901"/>
              <a:gd name="connsiteX8" fmla="*/ 4238677 w 8133764"/>
              <a:gd name="connsiteY8" fmla="*/ 8883992 h 10565901"/>
              <a:gd name="connsiteX9" fmla="*/ 3246500 w 8133764"/>
              <a:gd name="connsiteY9" fmla="*/ 8961314 h 10565901"/>
              <a:gd name="connsiteX10" fmla="*/ 2481254 w 8133764"/>
              <a:gd name="connsiteY10" fmla="*/ 9699001 h 10565901"/>
              <a:gd name="connsiteX11" fmla="*/ 0 w 8133764"/>
              <a:gd name="connsiteY11" fmla="*/ 10565901 h 10565901"/>
              <a:gd name="connsiteX12" fmla="*/ 2052999 w 8133764"/>
              <a:gd name="connsiteY12" fmla="*/ 9610912 h 10565901"/>
              <a:gd name="connsiteX13" fmla="*/ 2424518 w 8133764"/>
              <a:gd name="connsiteY13" fmla="*/ 9101205 h 10565901"/>
              <a:gd name="connsiteX14" fmla="*/ 2302195 w 8133764"/>
              <a:gd name="connsiteY14" fmla="*/ 8701198 h 10565901"/>
              <a:gd name="connsiteX15" fmla="*/ 2660377 w 8133764"/>
              <a:gd name="connsiteY15" fmla="*/ 8516977 h 10565901"/>
              <a:gd name="connsiteX16" fmla="*/ 3143126 w 8133764"/>
              <a:gd name="connsiteY16" fmla="*/ 8109614 h 10565901"/>
              <a:gd name="connsiteX17" fmla="*/ 2863783 w 8133764"/>
              <a:gd name="connsiteY17" fmla="*/ 7412753 h 10565901"/>
              <a:gd name="connsiteX18" fmla="*/ 2496833 w 8133764"/>
              <a:gd name="connsiteY18" fmla="*/ 7243710 h 10565901"/>
              <a:gd name="connsiteX19" fmla="*/ 3088885 w 8133764"/>
              <a:gd name="connsiteY19" fmla="*/ 6874554 h 10565901"/>
              <a:gd name="connsiteX20" fmla="*/ 3804935 w 8133764"/>
              <a:gd name="connsiteY20" fmla="*/ 6627087 h 10565901"/>
              <a:gd name="connsiteX21" fmla="*/ 3644040 w 8133764"/>
              <a:gd name="connsiteY21" fmla="*/ 6055872 h 10565901"/>
              <a:gd name="connsiteX22" fmla="*/ 3478666 w 8133764"/>
              <a:gd name="connsiteY22" fmla="*/ 5747951 h 10565901"/>
              <a:gd name="connsiteX23" fmla="*/ 3548108 w 8133764"/>
              <a:gd name="connsiteY23" fmla="*/ 5611860 h 10565901"/>
              <a:gd name="connsiteX24" fmla="*/ 3897776 w 8133764"/>
              <a:gd name="connsiteY24" fmla="*/ 5165318 h 10565901"/>
              <a:gd name="connsiteX25" fmla="*/ 4275793 w 8133764"/>
              <a:gd name="connsiteY25" fmla="*/ 4347097 h 10565901"/>
              <a:gd name="connsiteX0" fmla="*/ 4275793 w 8133764"/>
              <a:gd name="connsiteY0" fmla="*/ 4347097 h 10565901"/>
              <a:gd name="connsiteX1" fmla="*/ 4602221 w 8133764"/>
              <a:gd name="connsiteY1" fmla="*/ 0 h 10565901"/>
              <a:gd name="connsiteX2" fmla="*/ 8133764 w 8133764"/>
              <a:gd name="connsiteY2" fmla="*/ 4615778 h 10565901"/>
              <a:gd name="connsiteX3" fmla="*/ 8133764 w 8133764"/>
              <a:gd name="connsiteY3" fmla="*/ 8570569 h 10565901"/>
              <a:gd name="connsiteX4" fmla="*/ 8079385 w 8133764"/>
              <a:gd name="connsiteY4" fmla="*/ 8556469 h 10565901"/>
              <a:gd name="connsiteX5" fmla="*/ 7596979 w 8133764"/>
              <a:gd name="connsiteY5" fmla="*/ 8517041 h 10565901"/>
              <a:gd name="connsiteX6" fmla="*/ 6427824 w 8133764"/>
              <a:gd name="connsiteY6" fmla="*/ 8863365 h 10565901"/>
              <a:gd name="connsiteX7" fmla="*/ 4849525 w 8133764"/>
              <a:gd name="connsiteY7" fmla="*/ 9183806 h 10565901"/>
              <a:gd name="connsiteX8" fmla="*/ 4238677 w 8133764"/>
              <a:gd name="connsiteY8" fmla="*/ 8883992 h 10565901"/>
              <a:gd name="connsiteX9" fmla="*/ 3246500 w 8133764"/>
              <a:gd name="connsiteY9" fmla="*/ 8961314 h 10565901"/>
              <a:gd name="connsiteX10" fmla="*/ 2481254 w 8133764"/>
              <a:gd name="connsiteY10" fmla="*/ 9699001 h 10565901"/>
              <a:gd name="connsiteX11" fmla="*/ 0 w 8133764"/>
              <a:gd name="connsiteY11" fmla="*/ 10565901 h 10565901"/>
              <a:gd name="connsiteX12" fmla="*/ 2052999 w 8133764"/>
              <a:gd name="connsiteY12" fmla="*/ 9610912 h 10565901"/>
              <a:gd name="connsiteX13" fmla="*/ 2424518 w 8133764"/>
              <a:gd name="connsiteY13" fmla="*/ 9101205 h 10565901"/>
              <a:gd name="connsiteX14" fmla="*/ 2302195 w 8133764"/>
              <a:gd name="connsiteY14" fmla="*/ 8701198 h 10565901"/>
              <a:gd name="connsiteX15" fmla="*/ 2660377 w 8133764"/>
              <a:gd name="connsiteY15" fmla="*/ 8516977 h 10565901"/>
              <a:gd name="connsiteX16" fmla="*/ 3143126 w 8133764"/>
              <a:gd name="connsiteY16" fmla="*/ 8109614 h 10565901"/>
              <a:gd name="connsiteX17" fmla="*/ 2863783 w 8133764"/>
              <a:gd name="connsiteY17" fmla="*/ 7412753 h 10565901"/>
              <a:gd name="connsiteX18" fmla="*/ 2496833 w 8133764"/>
              <a:gd name="connsiteY18" fmla="*/ 7243710 h 10565901"/>
              <a:gd name="connsiteX19" fmla="*/ 3088885 w 8133764"/>
              <a:gd name="connsiteY19" fmla="*/ 6874554 h 10565901"/>
              <a:gd name="connsiteX20" fmla="*/ 3804935 w 8133764"/>
              <a:gd name="connsiteY20" fmla="*/ 6627087 h 10565901"/>
              <a:gd name="connsiteX21" fmla="*/ 3644040 w 8133764"/>
              <a:gd name="connsiteY21" fmla="*/ 6055872 h 10565901"/>
              <a:gd name="connsiteX22" fmla="*/ 3478666 w 8133764"/>
              <a:gd name="connsiteY22" fmla="*/ 5747951 h 10565901"/>
              <a:gd name="connsiteX23" fmla="*/ 3548108 w 8133764"/>
              <a:gd name="connsiteY23" fmla="*/ 5611860 h 10565901"/>
              <a:gd name="connsiteX24" fmla="*/ 3897776 w 8133764"/>
              <a:gd name="connsiteY24" fmla="*/ 5165318 h 10565901"/>
              <a:gd name="connsiteX25" fmla="*/ 4275793 w 8133764"/>
              <a:gd name="connsiteY25" fmla="*/ 4347097 h 10565901"/>
              <a:gd name="connsiteX0" fmla="*/ 4275793 w 8133764"/>
              <a:gd name="connsiteY0" fmla="*/ 4347097 h 10565901"/>
              <a:gd name="connsiteX1" fmla="*/ 4602221 w 8133764"/>
              <a:gd name="connsiteY1" fmla="*/ 0 h 10565901"/>
              <a:gd name="connsiteX2" fmla="*/ 8133764 w 8133764"/>
              <a:gd name="connsiteY2" fmla="*/ 4615778 h 10565901"/>
              <a:gd name="connsiteX3" fmla="*/ 8133764 w 8133764"/>
              <a:gd name="connsiteY3" fmla="*/ 8570569 h 10565901"/>
              <a:gd name="connsiteX4" fmla="*/ 8079385 w 8133764"/>
              <a:gd name="connsiteY4" fmla="*/ 8556469 h 10565901"/>
              <a:gd name="connsiteX5" fmla="*/ 7596979 w 8133764"/>
              <a:gd name="connsiteY5" fmla="*/ 8517041 h 10565901"/>
              <a:gd name="connsiteX6" fmla="*/ 6427824 w 8133764"/>
              <a:gd name="connsiteY6" fmla="*/ 8863365 h 10565901"/>
              <a:gd name="connsiteX7" fmla="*/ 4849525 w 8133764"/>
              <a:gd name="connsiteY7" fmla="*/ 9183806 h 10565901"/>
              <a:gd name="connsiteX8" fmla="*/ 4238677 w 8133764"/>
              <a:gd name="connsiteY8" fmla="*/ 8883992 h 10565901"/>
              <a:gd name="connsiteX9" fmla="*/ 3246500 w 8133764"/>
              <a:gd name="connsiteY9" fmla="*/ 8961314 h 10565901"/>
              <a:gd name="connsiteX10" fmla="*/ 2481254 w 8133764"/>
              <a:gd name="connsiteY10" fmla="*/ 9699001 h 10565901"/>
              <a:gd name="connsiteX11" fmla="*/ 0 w 8133764"/>
              <a:gd name="connsiteY11" fmla="*/ 10565901 h 10565901"/>
              <a:gd name="connsiteX12" fmla="*/ 2052999 w 8133764"/>
              <a:gd name="connsiteY12" fmla="*/ 9610912 h 10565901"/>
              <a:gd name="connsiteX13" fmla="*/ 2424518 w 8133764"/>
              <a:gd name="connsiteY13" fmla="*/ 9101205 h 10565901"/>
              <a:gd name="connsiteX14" fmla="*/ 2302195 w 8133764"/>
              <a:gd name="connsiteY14" fmla="*/ 8701198 h 10565901"/>
              <a:gd name="connsiteX15" fmla="*/ 2660377 w 8133764"/>
              <a:gd name="connsiteY15" fmla="*/ 8516977 h 10565901"/>
              <a:gd name="connsiteX16" fmla="*/ 3143126 w 8133764"/>
              <a:gd name="connsiteY16" fmla="*/ 8109614 h 10565901"/>
              <a:gd name="connsiteX17" fmla="*/ 2863783 w 8133764"/>
              <a:gd name="connsiteY17" fmla="*/ 7412753 h 10565901"/>
              <a:gd name="connsiteX18" fmla="*/ 2496833 w 8133764"/>
              <a:gd name="connsiteY18" fmla="*/ 7243710 h 10565901"/>
              <a:gd name="connsiteX19" fmla="*/ 3088885 w 8133764"/>
              <a:gd name="connsiteY19" fmla="*/ 6874554 h 10565901"/>
              <a:gd name="connsiteX20" fmla="*/ 3804935 w 8133764"/>
              <a:gd name="connsiteY20" fmla="*/ 6627087 h 10565901"/>
              <a:gd name="connsiteX21" fmla="*/ 3644040 w 8133764"/>
              <a:gd name="connsiteY21" fmla="*/ 6055872 h 10565901"/>
              <a:gd name="connsiteX22" fmla="*/ 3478666 w 8133764"/>
              <a:gd name="connsiteY22" fmla="*/ 5747951 h 10565901"/>
              <a:gd name="connsiteX23" fmla="*/ 3548108 w 8133764"/>
              <a:gd name="connsiteY23" fmla="*/ 5611860 h 10565901"/>
              <a:gd name="connsiteX24" fmla="*/ 3897776 w 8133764"/>
              <a:gd name="connsiteY24" fmla="*/ 5165318 h 10565901"/>
              <a:gd name="connsiteX25" fmla="*/ 4275793 w 8133764"/>
              <a:gd name="connsiteY25" fmla="*/ 4347097 h 10565901"/>
              <a:gd name="connsiteX0" fmla="*/ 4275793 w 8133764"/>
              <a:gd name="connsiteY0" fmla="*/ 4347097 h 10565901"/>
              <a:gd name="connsiteX1" fmla="*/ 4602221 w 8133764"/>
              <a:gd name="connsiteY1" fmla="*/ 0 h 10565901"/>
              <a:gd name="connsiteX2" fmla="*/ 8133764 w 8133764"/>
              <a:gd name="connsiteY2" fmla="*/ 4615778 h 10565901"/>
              <a:gd name="connsiteX3" fmla="*/ 8133764 w 8133764"/>
              <a:gd name="connsiteY3" fmla="*/ 8570569 h 10565901"/>
              <a:gd name="connsiteX4" fmla="*/ 8079385 w 8133764"/>
              <a:gd name="connsiteY4" fmla="*/ 8556469 h 10565901"/>
              <a:gd name="connsiteX5" fmla="*/ 7596979 w 8133764"/>
              <a:gd name="connsiteY5" fmla="*/ 8517041 h 10565901"/>
              <a:gd name="connsiteX6" fmla="*/ 6427824 w 8133764"/>
              <a:gd name="connsiteY6" fmla="*/ 8863365 h 10565901"/>
              <a:gd name="connsiteX7" fmla="*/ 4849525 w 8133764"/>
              <a:gd name="connsiteY7" fmla="*/ 9183806 h 10565901"/>
              <a:gd name="connsiteX8" fmla="*/ 4238677 w 8133764"/>
              <a:gd name="connsiteY8" fmla="*/ 8883992 h 10565901"/>
              <a:gd name="connsiteX9" fmla="*/ 3246500 w 8133764"/>
              <a:gd name="connsiteY9" fmla="*/ 8961314 h 10565901"/>
              <a:gd name="connsiteX10" fmla="*/ 2481254 w 8133764"/>
              <a:gd name="connsiteY10" fmla="*/ 9699001 h 10565901"/>
              <a:gd name="connsiteX11" fmla="*/ 0 w 8133764"/>
              <a:gd name="connsiteY11" fmla="*/ 10565901 h 10565901"/>
              <a:gd name="connsiteX12" fmla="*/ 2052999 w 8133764"/>
              <a:gd name="connsiteY12" fmla="*/ 9610912 h 10565901"/>
              <a:gd name="connsiteX13" fmla="*/ 2424518 w 8133764"/>
              <a:gd name="connsiteY13" fmla="*/ 9101205 h 10565901"/>
              <a:gd name="connsiteX14" fmla="*/ 2302195 w 8133764"/>
              <a:gd name="connsiteY14" fmla="*/ 8701198 h 10565901"/>
              <a:gd name="connsiteX15" fmla="*/ 2660377 w 8133764"/>
              <a:gd name="connsiteY15" fmla="*/ 8516977 h 10565901"/>
              <a:gd name="connsiteX16" fmla="*/ 3143126 w 8133764"/>
              <a:gd name="connsiteY16" fmla="*/ 8109614 h 10565901"/>
              <a:gd name="connsiteX17" fmla="*/ 2863783 w 8133764"/>
              <a:gd name="connsiteY17" fmla="*/ 7412753 h 10565901"/>
              <a:gd name="connsiteX18" fmla="*/ 2496833 w 8133764"/>
              <a:gd name="connsiteY18" fmla="*/ 7243710 h 10565901"/>
              <a:gd name="connsiteX19" fmla="*/ 3088885 w 8133764"/>
              <a:gd name="connsiteY19" fmla="*/ 6874554 h 10565901"/>
              <a:gd name="connsiteX20" fmla="*/ 3804935 w 8133764"/>
              <a:gd name="connsiteY20" fmla="*/ 6627087 h 10565901"/>
              <a:gd name="connsiteX21" fmla="*/ 3644040 w 8133764"/>
              <a:gd name="connsiteY21" fmla="*/ 6055872 h 10565901"/>
              <a:gd name="connsiteX22" fmla="*/ 3478666 w 8133764"/>
              <a:gd name="connsiteY22" fmla="*/ 5747951 h 10565901"/>
              <a:gd name="connsiteX23" fmla="*/ 3548108 w 8133764"/>
              <a:gd name="connsiteY23" fmla="*/ 5611860 h 10565901"/>
              <a:gd name="connsiteX24" fmla="*/ 3897776 w 8133764"/>
              <a:gd name="connsiteY24" fmla="*/ 5165318 h 10565901"/>
              <a:gd name="connsiteX25" fmla="*/ 4275793 w 8133764"/>
              <a:gd name="connsiteY25" fmla="*/ 4347097 h 10565901"/>
              <a:gd name="connsiteX0" fmla="*/ 4275793 w 8133764"/>
              <a:gd name="connsiteY0" fmla="*/ 4347097 h 10565901"/>
              <a:gd name="connsiteX1" fmla="*/ 4602221 w 8133764"/>
              <a:gd name="connsiteY1" fmla="*/ 0 h 10565901"/>
              <a:gd name="connsiteX2" fmla="*/ 8133764 w 8133764"/>
              <a:gd name="connsiteY2" fmla="*/ 4615778 h 10565901"/>
              <a:gd name="connsiteX3" fmla="*/ 8133764 w 8133764"/>
              <a:gd name="connsiteY3" fmla="*/ 8570569 h 10565901"/>
              <a:gd name="connsiteX4" fmla="*/ 8079385 w 8133764"/>
              <a:gd name="connsiteY4" fmla="*/ 8556469 h 10565901"/>
              <a:gd name="connsiteX5" fmla="*/ 7596979 w 8133764"/>
              <a:gd name="connsiteY5" fmla="*/ 8517041 h 10565901"/>
              <a:gd name="connsiteX6" fmla="*/ 6427824 w 8133764"/>
              <a:gd name="connsiteY6" fmla="*/ 8863365 h 10565901"/>
              <a:gd name="connsiteX7" fmla="*/ 4849525 w 8133764"/>
              <a:gd name="connsiteY7" fmla="*/ 9183806 h 10565901"/>
              <a:gd name="connsiteX8" fmla="*/ 4238677 w 8133764"/>
              <a:gd name="connsiteY8" fmla="*/ 8883992 h 10565901"/>
              <a:gd name="connsiteX9" fmla="*/ 3246500 w 8133764"/>
              <a:gd name="connsiteY9" fmla="*/ 8961314 h 10565901"/>
              <a:gd name="connsiteX10" fmla="*/ 2481254 w 8133764"/>
              <a:gd name="connsiteY10" fmla="*/ 9699001 h 10565901"/>
              <a:gd name="connsiteX11" fmla="*/ 0 w 8133764"/>
              <a:gd name="connsiteY11" fmla="*/ 10565901 h 10565901"/>
              <a:gd name="connsiteX12" fmla="*/ 2052999 w 8133764"/>
              <a:gd name="connsiteY12" fmla="*/ 9610912 h 10565901"/>
              <a:gd name="connsiteX13" fmla="*/ 2424518 w 8133764"/>
              <a:gd name="connsiteY13" fmla="*/ 9101205 h 10565901"/>
              <a:gd name="connsiteX14" fmla="*/ 2302195 w 8133764"/>
              <a:gd name="connsiteY14" fmla="*/ 8701198 h 10565901"/>
              <a:gd name="connsiteX15" fmla="*/ 2660377 w 8133764"/>
              <a:gd name="connsiteY15" fmla="*/ 8516977 h 10565901"/>
              <a:gd name="connsiteX16" fmla="*/ 3143126 w 8133764"/>
              <a:gd name="connsiteY16" fmla="*/ 8109614 h 10565901"/>
              <a:gd name="connsiteX17" fmla="*/ 2863783 w 8133764"/>
              <a:gd name="connsiteY17" fmla="*/ 7412753 h 10565901"/>
              <a:gd name="connsiteX18" fmla="*/ 2496833 w 8133764"/>
              <a:gd name="connsiteY18" fmla="*/ 7243710 h 10565901"/>
              <a:gd name="connsiteX19" fmla="*/ 3088885 w 8133764"/>
              <a:gd name="connsiteY19" fmla="*/ 6874554 h 10565901"/>
              <a:gd name="connsiteX20" fmla="*/ 3804935 w 8133764"/>
              <a:gd name="connsiteY20" fmla="*/ 6627087 h 10565901"/>
              <a:gd name="connsiteX21" fmla="*/ 3644040 w 8133764"/>
              <a:gd name="connsiteY21" fmla="*/ 6055872 h 10565901"/>
              <a:gd name="connsiteX22" fmla="*/ 3478666 w 8133764"/>
              <a:gd name="connsiteY22" fmla="*/ 5747951 h 10565901"/>
              <a:gd name="connsiteX23" fmla="*/ 3897776 w 8133764"/>
              <a:gd name="connsiteY23" fmla="*/ 5165318 h 10565901"/>
              <a:gd name="connsiteX24" fmla="*/ 4275793 w 8133764"/>
              <a:gd name="connsiteY24" fmla="*/ 4347097 h 10565901"/>
              <a:gd name="connsiteX0" fmla="*/ 4275793 w 8133764"/>
              <a:gd name="connsiteY0" fmla="*/ 4347097 h 10565901"/>
              <a:gd name="connsiteX1" fmla="*/ 4602221 w 8133764"/>
              <a:gd name="connsiteY1" fmla="*/ 0 h 10565901"/>
              <a:gd name="connsiteX2" fmla="*/ 8133764 w 8133764"/>
              <a:gd name="connsiteY2" fmla="*/ 4615778 h 10565901"/>
              <a:gd name="connsiteX3" fmla="*/ 8133764 w 8133764"/>
              <a:gd name="connsiteY3" fmla="*/ 8570569 h 10565901"/>
              <a:gd name="connsiteX4" fmla="*/ 8079385 w 8133764"/>
              <a:gd name="connsiteY4" fmla="*/ 8556469 h 10565901"/>
              <a:gd name="connsiteX5" fmla="*/ 7596979 w 8133764"/>
              <a:gd name="connsiteY5" fmla="*/ 8517041 h 10565901"/>
              <a:gd name="connsiteX6" fmla="*/ 6427824 w 8133764"/>
              <a:gd name="connsiteY6" fmla="*/ 8863365 h 10565901"/>
              <a:gd name="connsiteX7" fmla="*/ 4849525 w 8133764"/>
              <a:gd name="connsiteY7" fmla="*/ 9183806 h 10565901"/>
              <a:gd name="connsiteX8" fmla="*/ 4238677 w 8133764"/>
              <a:gd name="connsiteY8" fmla="*/ 8883992 h 10565901"/>
              <a:gd name="connsiteX9" fmla="*/ 3246500 w 8133764"/>
              <a:gd name="connsiteY9" fmla="*/ 8961314 h 10565901"/>
              <a:gd name="connsiteX10" fmla="*/ 2481254 w 8133764"/>
              <a:gd name="connsiteY10" fmla="*/ 9699001 h 10565901"/>
              <a:gd name="connsiteX11" fmla="*/ 0 w 8133764"/>
              <a:gd name="connsiteY11" fmla="*/ 10565901 h 10565901"/>
              <a:gd name="connsiteX12" fmla="*/ 2052999 w 8133764"/>
              <a:gd name="connsiteY12" fmla="*/ 9610912 h 10565901"/>
              <a:gd name="connsiteX13" fmla="*/ 2424518 w 8133764"/>
              <a:gd name="connsiteY13" fmla="*/ 9101205 h 10565901"/>
              <a:gd name="connsiteX14" fmla="*/ 2302195 w 8133764"/>
              <a:gd name="connsiteY14" fmla="*/ 8701198 h 10565901"/>
              <a:gd name="connsiteX15" fmla="*/ 2660377 w 8133764"/>
              <a:gd name="connsiteY15" fmla="*/ 8516977 h 10565901"/>
              <a:gd name="connsiteX16" fmla="*/ 3143126 w 8133764"/>
              <a:gd name="connsiteY16" fmla="*/ 8109614 h 10565901"/>
              <a:gd name="connsiteX17" fmla="*/ 2863783 w 8133764"/>
              <a:gd name="connsiteY17" fmla="*/ 7412753 h 10565901"/>
              <a:gd name="connsiteX18" fmla="*/ 2496833 w 8133764"/>
              <a:gd name="connsiteY18" fmla="*/ 7243710 h 10565901"/>
              <a:gd name="connsiteX19" fmla="*/ 3088885 w 8133764"/>
              <a:gd name="connsiteY19" fmla="*/ 6874554 h 10565901"/>
              <a:gd name="connsiteX20" fmla="*/ 3804935 w 8133764"/>
              <a:gd name="connsiteY20" fmla="*/ 6627087 h 10565901"/>
              <a:gd name="connsiteX21" fmla="*/ 3644040 w 8133764"/>
              <a:gd name="connsiteY21" fmla="*/ 6055872 h 10565901"/>
              <a:gd name="connsiteX22" fmla="*/ 3464100 w 8133764"/>
              <a:gd name="connsiteY22" fmla="*/ 5622520 h 10565901"/>
              <a:gd name="connsiteX23" fmla="*/ 3897776 w 8133764"/>
              <a:gd name="connsiteY23" fmla="*/ 5165318 h 10565901"/>
              <a:gd name="connsiteX24" fmla="*/ 4275793 w 8133764"/>
              <a:gd name="connsiteY24" fmla="*/ 4347097 h 10565901"/>
              <a:gd name="connsiteX0" fmla="*/ 4275793 w 8133764"/>
              <a:gd name="connsiteY0" fmla="*/ 4347097 h 10565901"/>
              <a:gd name="connsiteX1" fmla="*/ 4602221 w 8133764"/>
              <a:gd name="connsiteY1" fmla="*/ 0 h 10565901"/>
              <a:gd name="connsiteX2" fmla="*/ 8133764 w 8133764"/>
              <a:gd name="connsiteY2" fmla="*/ 4615778 h 10565901"/>
              <a:gd name="connsiteX3" fmla="*/ 8133764 w 8133764"/>
              <a:gd name="connsiteY3" fmla="*/ 8570569 h 10565901"/>
              <a:gd name="connsiteX4" fmla="*/ 8079385 w 8133764"/>
              <a:gd name="connsiteY4" fmla="*/ 8556469 h 10565901"/>
              <a:gd name="connsiteX5" fmla="*/ 7596979 w 8133764"/>
              <a:gd name="connsiteY5" fmla="*/ 8517041 h 10565901"/>
              <a:gd name="connsiteX6" fmla="*/ 6427824 w 8133764"/>
              <a:gd name="connsiteY6" fmla="*/ 8863365 h 10565901"/>
              <a:gd name="connsiteX7" fmla="*/ 4849525 w 8133764"/>
              <a:gd name="connsiteY7" fmla="*/ 9183806 h 10565901"/>
              <a:gd name="connsiteX8" fmla="*/ 4238677 w 8133764"/>
              <a:gd name="connsiteY8" fmla="*/ 8883992 h 10565901"/>
              <a:gd name="connsiteX9" fmla="*/ 3246500 w 8133764"/>
              <a:gd name="connsiteY9" fmla="*/ 8961314 h 10565901"/>
              <a:gd name="connsiteX10" fmla="*/ 2481254 w 8133764"/>
              <a:gd name="connsiteY10" fmla="*/ 9699001 h 10565901"/>
              <a:gd name="connsiteX11" fmla="*/ 0 w 8133764"/>
              <a:gd name="connsiteY11" fmla="*/ 10565901 h 10565901"/>
              <a:gd name="connsiteX12" fmla="*/ 2052999 w 8133764"/>
              <a:gd name="connsiteY12" fmla="*/ 9610912 h 10565901"/>
              <a:gd name="connsiteX13" fmla="*/ 2424518 w 8133764"/>
              <a:gd name="connsiteY13" fmla="*/ 9101205 h 10565901"/>
              <a:gd name="connsiteX14" fmla="*/ 2302195 w 8133764"/>
              <a:gd name="connsiteY14" fmla="*/ 8701198 h 10565901"/>
              <a:gd name="connsiteX15" fmla="*/ 2660377 w 8133764"/>
              <a:gd name="connsiteY15" fmla="*/ 8516977 h 10565901"/>
              <a:gd name="connsiteX16" fmla="*/ 3143126 w 8133764"/>
              <a:gd name="connsiteY16" fmla="*/ 8109614 h 10565901"/>
              <a:gd name="connsiteX17" fmla="*/ 2863783 w 8133764"/>
              <a:gd name="connsiteY17" fmla="*/ 7412753 h 10565901"/>
              <a:gd name="connsiteX18" fmla="*/ 2496833 w 8133764"/>
              <a:gd name="connsiteY18" fmla="*/ 7243710 h 10565901"/>
              <a:gd name="connsiteX19" fmla="*/ 3088885 w 8133764"/>
              <a:gd name="connsiteY19" fmla="*/ 6874554 h 10565901"/>
              <a:gd name="connsiteX20" fmla="*/ 3804935 w 8133764"/>
              <a:gd name="connsiteY20" fmla="*/ 6627087 h 10565901"/>
              <a:gd name="connsiteX21" fmla="*/ 3644040 w 8133764"/>
              <a:gd name="connsiteY21" fmla="*/ 6055872 h 10565901"/>
              <a:gd name="connsiteX22" fmla="*/ 3464100 w 8133764"/>
              <a:gd name="connsiteY22" fmla="*/ 5622520 h 10565901"/>
              <a:gd name="connsiteX23" fmla="*/ 3897776 w 8133764"/>
              <a:gd name="connsiteY23" fmla="*/ 5165318 h 10565901"/>
              <a:gd name="connsiteX24" fmla="*/ 4275793 w 8133764"/>
              <a:gd name="connsiteY24" fmla="*/ 4347097 h 10565901"/>
              <a:gd name="connsiteX0" fmla="*/ 4275793 w 8133764"/>
              <a:gd name="connsiteY0" fmla="*/ 4347097 h 10565901"/>
              <a:gd name="connsiteX1" fmla="*/ 4602221 w 8133764"/>
              <a:gd name="connsiteY1" fmla="*/ 0 h 10565901"/>
              <a:gd name="connsiteX2" fmla="*/ 8133764 w 8133764"/>
              <a:gd name="connsiteY2" fmla="*/ 4615778 h 10565901"/>
              <a:gd name="connsiteX3" fmla="*/ 8133764 w 8133764"/>
              <a:gd name="connsiteY3" fmla="*/ 8570569 h 10565901"/>
              <a:gd name="connsiteX4" fmla="*/ 8079385 w 8133764"/>
              <a:gd name="connsiteY4" fmla="*/ 8556469 h 10565901"/>
              <a:gd name="connsiteX5" fmla="*/ 7596979 w 8133764"/>
              <a:gd name="connsiteY5" fmla="*/ 8517041 h 10565901"/>
              <a:gd name="connsiteX6" fmla="*/ 6427824 w 8133764"/>
              <a:gd name="connsiteY6" fmla="*/ 8863365 h 10565901"/>
              <a:gd name="connsiteX7" fmla="*/ 4849525 w 8133764"/>
              <a:gd name="connsiteY7" fmla="*/ 9183806 h 10565901"/>
              <a:gd name="connsiteX8" fmla="*/ 4238677 w 8133764"/>
              <a:gd name="connsiteY8" fmla="*/ 8883992 h 10565901"/>
              <a:gd name="connsiteX9" fmla="*/ 3246500 w 8133764"/>
              <a:gd name="connsiteY9" fmla="*/ 8961314 h 10565901"/>
              <a:gd name="connsiteX10" fmla="*/ 2481254 w 8133764"/>
              <a:gd name="connsiteY10" fmla="*/ 9699001 h 10565901"/>
              <a:gd name="connsiteX11" fmla="*/ 0 w 8133764"/>
              <a:gd name="connsiteY11" fmla="*/ 10565901 h 10565901"/>
              <a:gd name="connsiteX12" fmla="*/ 2052999 w 8133764"/>
              <a:gd name="connsiteY12" fmla="*/ 9610912 h 10565901"/>
              <a:gd name="connsiteX13" fmla="*/ 2424518 w 8133764"/>
              <a:gd name="connsiteY13" fmla="*/ 9101205 h 10565901"/>
              <a:gd name="connsiteX14" fmla="*/ 2302195 w 8133764"/>
              <a:gd name="connsiteY14" fmla="*/ 8701198 h 10565901"/>
              <a:gd name="connsiteX15" fmla="*/ 2660377 w 8133764"/>
              <a:gd name="connsiteY15" fmla="*/ 8516977 h 10565901"/>
              <a:gd name="connsiteX16" fmla="*/ 3143126 w 8133764"/>
              <a:gd name="connsiteY16" fmla="*/ 8109614 h 10565901"/>
              <a:gd name="connsiteX17" fmla="*/ 2863783 w 8133764"/>
              <a:gd name="connsiteY17" fmla="*/ 7412753 h 10565901"/>
              <a:gd name="connsiteX18" fmla="*/ 2496833 w 8133764"/>
              <a:gd name="connsiteY18" fmla="*/ 7243710 h 10565901"/>
              <a:gd name="connsiteX19" fmla="*/ 3088885 w 8133764"/>
              <a:gd name="connsiteY19" fmla="*/ 6874554 h 10565901"/>
              <a:gd name="connsiteX20" fmla="*/ 3804935 w 8133764"/>
              <a:gd name="connsiteY20" fmla="*/ 6627087 h 10565901"/>
              <a:gd name="connsiteX21" fmla="*/ 3644040 w 8133764"/>
              <a:gd name="connsiteY21" fmla="*/ 6055872 h 10565901"/>
              <a:gd name="connsiteX22" fmla="*/ 3464100 w 8133764"/>
              <a:gd name="connsiteY22" fmla="*/ 5622520 h 10565901"/>
              <a:gd name="connsiteX23" fmla="*/ 3897776 w 8133764"/>
              <a:gd name="connsiteY23" fmla="*/ 5165318 h 10565901"/>
              <a:gd name="connsiteX24" fmla="*/ 4275793 w 8133764"/>
              <a:gd name="connsiteY24" fmla="*/ 4347097 h 10565901"/>
              <a:gd name="connsiteX0" fmla="*/ 4275793 w 8133764"/>
              <a:gd name="connsiteY0" fmla="*/ 4347097 h 10565901"/>
              <a:gd name="connsiteX1" fmla="*/ 4602221 w 8133764"/>
              <a:gd name="connsiteY1" fmla="*/ 0 h 10565901"/>
              <a:gd name="connsiteX2" fmla="*/ 8133764 w 8133764"/>
              <a:gd name="connsiteY2" fmla="*/ 4615778 h 10565901"/>
              <a:gd name="connsiteX3" fmla="*/ 8133764 w 8133764"/>
              <a:gd name="connsiteY3" fmla="*/ 8570569 h 10565901"/>
              <a:gd name="connsiteX4" fmla="*/ 8079385 w 8133764"/>
              <a:gd name="connsiteY4" fmla="*/ 8556469 h 10565901"/>
              <a:gd name="connsiteX5" fmla="*/ 7596979 w 8133764"/>
              <a:gd name="connsiteY5" fmla="*/ 8517041 h 10565901"/>
              <a:gd name="connsiteX6" fmla="*/ 6427824 w 8133764"/>
              <a:gd name="connsiteY6" fmla="*/ 8863365 h 10565901"/>
              <a:gd name="connsiteX7" fmla="*/ 4849525 w 8133764"/>
              <a:gd name="connsiteY7" fmla="*/ 9183806 h 10565901"/>
              <a:gd name="connsiteX8" fmla="*/ 4238677 w 8133764"/>
              <a:gd name="connsiteY8" fmla="*/ 8883992 h 10565901"/>
              <a:gd name="connsiteX9" fmla="*/ 3246500 w 8133764"/>
              <a:gd name="connsiteY9" fmla="*/ 8961314 h 10565901"/>
              <a:gd name="connsiteX10" fmla="*/ 2481254 w 8133764"/>
              <a:gd name="connsiteY10" fmla="*/ 9699001 h 10565901"/>
              <a:gd name="connsiteX11" fmla="*/ 0 w 8133764"/>
              <a:gd name="connsiteY11" fmla="*/ 10565901 h 10565901"/>
              <a:gd name="connsiteX12" fmla="*/ 2052999 w 8133764"/>
              <a:gd name="connsiteY12" fmla="*/ 9610912 h 10565901"/>
              <a:gd name="connsiteX13" fmla="*/ 2424518 w 8133764"/>
              <a:gd name="connsiteY13" fmla="*/ 9101205 h 10565901"/>
              <a:gd name="connsiteX14" fmla="*/ 2302195 w 8133764"/>
              <a:gd name="connsiteY14" fmla="*/ 8701198 h 10565901"/>
              <a:gd name="connsiteX15" fmla="*/ 2660377 w 8133764"/>
              <a:gd name="connsiteY15" fmla="*/ 8516977 h 10565901"/>
              <a:gd name="connsiteX16" fmla="*/ 3143126 w 8133764"/>
              <a:gd name="connsiteY16" fmla="*/ 8109614 h 10565901"/>
              <a:gd name="connsiteX17" fmla="*/ 2863783 w 8133764"/>
              <a:gd name="connsiteY17" fmla="*/ 7412753 h 10565901"/>
              <a:gd name="connsiteX18" fmla="*/ 2496833 w 8133764"/>
              <a:gd name="connsiteY18" fmla="*/ 7243710 h 10565901"/>
              <a:gd name="connsiteX19" fmla="*/ 3088885 w 8133764"/>
              <a:gd name="connsiteY19" fmla="*/ 6874554 h 10565901"/>
              <a:gd name="connsiteX20" fmla="*/ 3804935 w 8133764"/>
              <a:gd name="connsiteY20" fmla="*/ 6627087 h 10565901"/>
              <a:gd name="connsiteX21" fmla="*/ 3644040 w 8133764"/>
              <a:gd name="connsiteY21" fmla="*/ 6055872 h 10565901"/>
              <a:gd name="connsiteX22" fmla="*/ 3464100 w 8133764"/>
              <a:gd name="connsiteY22" fmla="*/ 5622520 h 10565901"/>
              <a:gd name="connsiteX23" fmla="*/ 4156102 w 8133764"/>
              <a:gd name="connsiteY23" fmla="*/ 5078819 h 10565901"/>
              <a:gd name="connsiteX24" fmla="*/ 4275793 w 8133764"/>
              <a:gd name="connsiteY24" fmla="*/ 4347097 h 10565901"/>
              <a:gd name="connsiteX0" fmla="*/ 4275793 w 8133764"/>
              <a:gd name="connsiteY0" fmla="*/ 4347097 h 10565901"/>
              <a:gd name="connsiteX1" fmla="*/ 4602221 w 8133764"/>
              <a:gd name="connsiteY1" fmla="*/ 0 h 10565901"/>
              <a:gd name="connsiteX2" fmla="*/ 8133764 w 8133764"/>
              <a:gd name="connsiteY2" fmla="*/ 4615778 h 10565901"/>
              <a:gd name="connsiteX3" fmla="*/ 8133764 w 8133764"/>
              <a:gd name="connsiteY3" fmla="*/ 8570569 h 10565901"/>
              <a:gd name="connsiteX4" fmla="*/ 8079385 w 8133764"/>
              <a:gd name="connsiteY4" fmla="*/ 8556469 h 10565901"/>
              <a:gd name="connsiteX5" fmla="*/ 7596979 w 8133764"/>
              <a:gd name="connsiteY5" fmla="*/ 8517041 h 10565901"/>
              <a:gd name="connsiteX6" fmla="*/ 6427824 w 8133764"/>
              <a:gd name="connsiteY6" fmla="*/ 8863365 h 10565901"/>
              <a:gd name="connsiteX7" fmla="*/ 4849525 w 8133764"/>
              <a:gd name="connsiteY7" fmla="*/ 9183806 h 10565901"/>
              <a:gd name="connsiteX8" fmla="*/ 4238677 w 8133764"/>
              <a:gd name="connsiteY8" fmla="*/ 8883992 h 10565901"/>
              <a:gd name="connsiteX9" fmla="*/ 3246500 w 8133764"/>
              <a:gd name="connsiteY9" fmla="*/ 8961314 h 10565901"/>
              <a:gd name="connsiteX10" fmla="*/ 2481254 w 8133764"/>
              <a:gd name="connsiteY10" fmla="*/ 9699001 h 10565901"/>
              <a:gd name="connsiteX11" fmla="*/ 0 w 8133764"/>
              <a:gd name="connsiteY11" fmla="*/ 10565901 h 10565901"/>
              <a:gd name="connsiteX12" fmla="*/ 2052999 w 8133764"/>
              <a:gd name="connsiteY12" fmla="*/ 9610912 h 10565901"/>
              <a:gd name="connsiteX13" fmla="*/ 2424518 w 8133764"/>
              <a:gd name="connsiteY13" fmla="*/ 9101205 h 10565901"/>
              <a:gd name="connsiteX14" fmla="*/ 2302195 w 8133764"/>
              <a:gd name="connsiteY14" fmla="*/ 8701198 h 10565901"/>
              <a:gd name="connsiteX15" fmla="*/ 2660377 w 8133764"/>
              <a:gd name="connsiteY15" fmla="*/ 8516977 h 10565901"/>
              <a:gd name="connsiteX16" fmla="*/ 3143126 w 8133764"/>
              <a:gd name="connsiteY16" fmla="*/ 8109614 h 10565901"/>
              <a:gd name="connsiteX17" fmla="*/ 2863783 w 8133764"/>
              <a:gd name="connsiteY17" fmla="*/ 7412753 h 10565901"/>
              <a:gd name="connsiteX18" fmla="*/ 2496833 w 8133764"/>
              <a:gd name="connsiteY18" fmla="*/ 7243710 h 10565901"/>
              <a:gd name="connsiteX19" fmla="*/ 3088885 w 8133764"/>
              <a:gd name="connsiteY19" fmla="*/ 6874554 h 10565901"/>
              <a:gd name="connsiteX20" fmla="*/ 3804935 w 8133764"/>
              <a:gd name="connsiteY20" fmla="*/ 6627087 h 10565901"/>
              <a:gd name="connsiteX21" fmla="*/ 3644040 w 8133764"/>
              <a:gd name="connsiteY21" fmla="*/ 6055872 h 10565901"/>
              <a:gd name="connsiteX22" fmla="*/ 3464100 w 8133764"/>
              <a:gd name="connsiteY22" fmla="*/ 5622520 h 10565901"/>
              <a:gd name="connsiteX23" fmla="*/ 4156102 w 8133764"/>
              <a:gd name="connsiteY23" fmla="*/ 5078819 h 10565901"/>
              <a:gd name="connsiteX24" fmla="*/ 4275793 w 8133764"/>
              <a:gd name="connsiteY24" fmla="*/ 4347097 h 10565901"/>
              <a:gd name="connsiteX0" fmla="*/ 4204221 w 8133764"/>
              <a:gd name="connsiteY0" fmla="*/ 3974040 h 10565901"/>
              <a:gd name="connsiteX1" fmla="*/ 4602221 w 8133764"/>
              <a:gd name="connsiteY1" fmla="*/ 0 h 10565901"/>
              <a:gd name="connsiteX2" fmla="*/ 8133764 w 8133764"/>
              <a:gd name="connsiteY2" fmla="*/ 4615778 h 10565901"/>
              <a:gd name="connsiteX3" fmla="*/ 8133764 w 8133764"/>
              <a:gd name="connsiteY3" fmla="*/ 8570569 h 10565901"/>
              <a:gd name="connsiteX4" fmla="*/ 8079385 w 8133764"/>
              <a:gd name="connsiteY4" fmla="*/ 8556469 h 10565901"/>
              <a:gd name="connsiteX5" fmla="*/ 7596979 w 8133764"/>
              <a:gd name="connsiteY5" fmla="*/ 8517041 h 10565901"/>
              <a:gd name="connsiteX6" fmla="*/ 6427824 w 8133764"/>
              <a:gd name="connsiteY6" fmla="*/ 8863365 h 10565901"/>
              <a:gd name="connsiteX7" fmla="*/ 4849525 w 8133764"/>
              <a:gd name="connsiteY7" fmla="*/ 9183806 h 10565901"/>
              <a:gd name="connsiteX8" fmla="*/ 4238677 w 8133764"/>
              <a:gd name="connsiteY8" fmla="*/ 8883992 h 10565901"/>
              <a:gd name="connsiteX9" fmla="*/ 3246500 w 8133764"/>
              <a:gd name="connsiteY9" fmla="*/ 8961314 h 10565901"/>
              <a:gd name="connsiteX10" fmla="*/ 2481254 w 8133764"/>
              <a:gd name="connsiteY10" fmla="*/ 9699001 h 10565901"/>
              <a:gd name="connsiteX11" fmla="*/ 0 w 8133764"/>
              <a:gd name="connsiteY11" fmla="*/ 10565901 h 10565901"/>
              <a:gd name="connsiteX12" fmla="*/ 2052999 w 8133764"/>
              <a:gd name="connsiteY12" fmla="*/ 9610912 h 10565901"/>
              <a:gd name="connsiteX13" fmla="*/ 2424518 w 8133764"/>
              <a:gd name="connsiteY13" fmla="*/ 9101205 h 10565901"/>
              <a:gd name="connsiteX14" fmla="*/ 2302195 w 8133764"/>
              <a:gd name="connsiteY14" fmla="*/ 8701198 h 10565901"/>
              <a:gd name="connsiteX15" fmla="*/ 2660377 w 8133764"/>
              <a:gd name="connsiteY15" fmla="*/ 8516977 h 10565901"/>
              <a:gd name="connsiteX16" fmla="*/ 3143126 w 8133764"/>
              <a:gd name="connsiteY16" fmla="*/ 8109614 h 10565901"/>
              <a:gd name="connsiteX17" fmla="*/ 2863783 w 8133764"/>
              <a:gd name="connsiteY17" fmla="*/ 7412753 h 10565901"/>
              <a:gd name="connsiteX18" fmla="*/ 2496833 w 8133764"/>
              <a:gd name="connsiteY18" fmla="*/ 7243710 h 10565901"/>
              <a:gd name="connsiteX19" fmla="*/ 3088885 w 8133764"/>
              <a:gd name="connsiteY19" fmla="*/ 6874554 h 10565901"/>
              <a:gd name="connsiteX20" fmla="*/ 3804935 w 8133764"/>
              <a:gd name="connsiteY20" fmla="*/ 6627087 h 10565901"/>
              <a:gd name="connsiteX21" fmla="*/ 3644040 w 8133764"/>
              <a:gd name="connsiteY21" fmla="*/ 6055872 h 10565901"/>
              <a:gd name="connsiteX22" fmla="*/ 3464100 w 8133764"/>
              <a:gd name="connsiteY22" fmla="*/ 5622520 h 10565901"/>
              <a:gd name="connsiteX23" fmla="*/ 4156102 w 8133764"/>
              <a:gd name="connsiteY23" fmla="*/ 5078819 h 10565901"/>
              <a:gd name="connsiteX24" fmla="*/ 4204221 w 8133764"/>
              <a:gd name="connsiteY24" fmla="*/ 3974040 h 10565901"/>
              <a:gd name="connsiteX0" fmla="*/ 3731715 w 8133764"/>
              <a:gd name="connsiteY0" fmla="*/ 3675792 h 10565901"/>
              <a:gd name="connsiteX1" fmla="*/ 4602221 w 8133764"/>
              <a:gd name="connsiteY1" fmla="*/ 0 h 10565901"/>
              <a:gd name="connsiteX2" fmla="*/ 8133764 w 8133764"/>
              <a:gd name="connsiteY2" fmla="*/ 4615778 h 10565901"/>
              <a:gd name="connsiteX3" fmla="*/ 8133764 w 8133764"/>
              <a:gd name="connsiteY3" fmla="*/ 8570569 h 10565901"/>
              <a:gd name="connsiteX4" fmla="*/ 8079385 w 8133764"/>
              <a:gd name="connsiteY4" fmla="*/ 8556469 h 10565901"/>
              <a:gd name="connsiteX5" fmla="*/ 7596979 w 8133764"/>
              <a:gd name="connsiteY5" fmla="*/ 8517041 h 10565901"/>
              <a:gd name="connsiteX6" fmla="*/ 6427824 w 8133764"/>
              <a:gd name="connsiteY6" fmla="*/ 8863365 h 10565901"/>
              <a:gd name="connsiteX7" fmla="*/ 4849525 w 8133764"/>
              <a:gd name="connsiteY7" fmla="*/ 9183806 h 10565901"/>
              <a:gd name="connsiteX8" fmla="*/ 4238677 w 8133764"/>
              <a:gd name="connsiteY8" fmla="*/ 8883992 h 10565901"/>
              <a:gd name="connsiteX9" fmla="*/ 3246500 w 8133764"/>
              <a:gd name="connsiteY9" fmla="*/ 8961314 h 10565901"/>
              <a:gd name="connsiteX10" fmla="*/ 2481254 w 8133764"/>
              <a:gd name="connsiteY10" fmla="*/ 9699001 h 10565901"/>
              <a:gd name="connsiteX11" fmla="*/ 0 w 8133764"/>
              <a:gd name="connsiteY11" fmla="*/ 10565901 h 10565901"/>
              <a:gd name="connsiteX12" fmla="*/ 2052999 w 8133764"/>
              <a:gd name="connsiteY12" fmla="*/ 9610912 h 10565901"/>
              <a:gd name="connsiteX13" fmla="*/ 2424518 w 8133764"/>
              <a:gd name="connsiteY13" fmla="*/ 9101205 h 10565901"/>
              <a:gd name="connsiteX14" fmla="*/ 2302195 w 8133764"/>
              <a:gd name="connsiteY14" fmla="*/ 8701198 h 10565901"/>
              <a:gd name="connsiteX15" fmla="*/ 2660377 w 8133764"/>
              <a:gd name="connsiteY15" fmla="*/ 8516977 h 10565901"/>
              <a:gd name="connsiteX16" fmla="*/ 3143126 w 8133764"/>
              <a:gd name="connsiteY16" fmla="*/ 8109614 h 10565901"/>
              <a:gd name="connsiteX17" fmla="*/ 2863783 w 8133764"/>
              <a:gd name="connsiteY17" fmla="*/ 7412753 h 10565901"/>
              <a:gd name="connsiteX18" fmla="*/ 2496833 w 8133764"/>
              <a:gd name="connsiteY18" fmla="*/ 7243710 h 10565901"/>
              <a:gd name="connsiteX19" fmla="*/ 3088885 w 8133764"/>
              <a:gd name="connsiteY19" fmla="*/ 6874554 h 10565901"/>
              <a:gd name="connsiteX20" fmla="*/ 3804935 w 8133764"/>
              <a:gd name="connsiteY20" fmla="*/ 6627087 h 10565901"/>
              <a:gd name="connsiteX21" fmla="*/ 3644040 w 8133764"/>
              <a:gd name="connsiteY21" fmla="*/ 6055872 h 10565901"/>
              <a:gd name="connsiteX22" fmla="*/ 3464100 w 8133764"/>
              <a:gd name="connsiteY22" fmla="*/ 5622520 h 10565901"/>
              <a:gd name="connsiteX23" fmla="*/ 4156102 w 8133764"/>
              <a:gd name="connsiteY23" fmla="*/ 5078819 h 10565901"/>
              <a:gd name="connsiteX24" fmla="*/ 3731715 w 8133764"/>
              <a:gd name="connsiteY24" fmla="*/ 3675792 h 10565901"/>
              <a:gd name="connsiteX0" fmla="*/ 3731715 w 8133764"/>
              <a:gd name="connsiteY0" fmla="*/ 3609074 h 10499183"/>
              <a:gd name="connsiteX1" fmla="*/ 4270974 w 8133764"/>
              <a:gd name="connsiteY1" fmla="*/ 0 h 10499183"/>
              <a:gd name="connsiteX2" fmla="*/ 8133764 w 8133764"/>
              <a:gd name="connsiteY2" fmla="*/ 4549060 h 10499183"/>
              <a:gd name="connsiteX3" fmla="*/ 8133764 w 8133764"/>
              <a:gd name="connsiteY3" fmla="*/ 8503851 h 10499183"/>
              <a:gd name="connsiteX4" fmla="*/ 8079385 w 8133764"/>
              <a:gd name="connsiteY4" fmla="*/ 8489751 h 10499183"/>
              <a:gd name="connsiteX5" fmla="*/ 7596979 w 8133764"/>
              <a:gd name="connsiteY5" fmla="*/ 8450323 h 10499183"/>
              <a:gd name="connsiteX6" fmla="*/ 6427824 w 8133764"/>
              <a:gd name="connsiteY6" fmla="*/ 8796647 h 10499183"/>
              <a:gd name="connsiteX7" fmla="*/ 4849525 w 8133764"/>
              <a:gd name="connsiteY7" fmla="*/ 9117088 h 10499183"/>
              <a:gd name="connsiteX8" fmla="*/ 4238677 w 8133764"/>
              <a:gd name="connsiteY8" fmla="*/ 8817274 h 10499183"/>
              <a:gd name="connsiteX9" fmla="*/ 3246500 w 8133764"/>
              <a:gd name="connsiteY9" fmla="*/ 8894596 h 10499183"/>
              <a:gd name="connsiteX10" fmla="*/ 2481254 w 8133764"/>
              <a:gd name="connsiteY10" fmla="*/ 9632283 h 10499183"/>
              <a:gd name="connsiteX11" fmla="*/ 0 w 8133764"/>
              <a:gd name="connsiteY11" fmla="*/ 10499183 h 10499183"/>
              <a:gd name="connsiteX12" fmla="*/ 2052999 w 8133764"/>
              <a:gd name="connsiteY12" fmla="*/ 9544194 h 10499183"/>
              <a:gd name="connsiteX13" fmla="*/ 2424518 w 8133764"/>
              <a:gd name="connsiteY13" fmla="*/ 9034487 h 10499183"/>
              <a:gd name="connsiteX14" fmla="*/ 2302195 w 8133764"/>
              <a:gd name="connsiteY14" fmla="*/ 8634480 h 10499183"/>
              <a:gd name="connsiteX15" fmla="*/ 2660377 w 8133764"/>
              <a:gd name="connsiteY15" fmla="*/ 8450259 h 10499183"/>
              <a:gd name="connsiteX16" fmla="*/ 3143126 w 8133764"/>
              <a:gd name="connsiteY16" fmla="*/ 8042896 h 10499183"/>
              <a:gd name="connsiteX17" fmla="*/ 2863783 w 8133764"/>
              <a:gd name="connsiteY17" fmla="*/ 7346035 h 10499183"/>
              <a:gd name="connsiteX18" fmla="*/ 2496833 w 8133764"/>
              <a:gd name="connsiteY18" fmla="*/ 7176992 h 10499183"/>
              <a:gd name="connsiteX19" fmla="*/ 3088885 w 8133764"/>
              <a:gd name="connsiteY19" fmla="*/ 6807836 h 10499183"/>
              <a:gd name="connsiteX20" fmla="*/ 3804935 w 8133764"/>
              <a:gd name="connsiteY20" fmla="*/ 6560369 h 10499183"/>
              <a:gd name="connsiteX21" fmla="*/ 3644040 w 8133764"/>
              <a:gd name="connsiteY21" fmla="*/ 5989154 h 10499183"/>
              <a:gd name="connsiteX22" fmla="*/ 3464100 w 8133764"/>
              <a:gd name="connsiteY22" fmla="*/ 5555802 h 10499183"/>
              <a:gd name="connsiteX23" fmla="*/ 4156102 w 8133764"/>
              <a:gd name="connsiteY23" fmla="*/ 5012101 h 10499183"/>
              <a:gd name="connsiteX24" fmla="*/ 3731715 w 8133764"/>
              <a:gd name="connsiteY24" fmla="*/ 3609074 h 10499183"/>
              <a:gd name="connsiteX0" fmla="*/ 3731715 w 8133764"/>
              <a:gd name="connsiteY0" fmla="*/ 3609074 h 10499183"/>
              <a:gd name="connsiteX1" fmla="*/ 4270974 w 8133764"/>
              <a:gd name="connsiteY1" fmla="*/ 0 h 10499183"/>
              <a:gd name="connsiteX2" fmla="*/ 8133764 w 8133764"/>
              <a:gd name="connsiteY2" fmla="*/ 4549060 h 10499183"/>
              <a:gd name="connsiteX3" fmla="*/ 8133764 w 8133764"/>
              <a:gd name="connsiteY3" fmla="*/ 8503851 h 10499183"/>
              <a:gd name="connsiteX4" fmla="*/ 8079385 w 8133764"/>
              <a:gd name="connsiteY4" fmla="*/ 8489751 h 10499183"/>
              <a:gd name="connsiteX5" fmla="*/ 7596979 w 8133764"/>
              <a:gd name="connsiteY5" fmla="*/ 8450323 h 10499183"/>
              <a:gd name="connsiteX6" fmla="*/ 6427824 w 8133764"/>
              <a:gd name="connsiteY6" fmla="*/ 8796647 h 10499183"/>
              <a:gd name="connsiteX7" fmla="*/ 4849525 w 8133764"/>
              <a:gd name="connsiteY7" fmla="*/ 9117088 h 10499183"/>
              <a:gd name="connsiteX8" fmla="*/ 4238677 w 8133764"/>
              <a:gd name="connsiteY8" fmla="*/ 8817274 h 10499183"/>
              <a:gd name="connsiteX9" fmla="*/ 3246500 w 8133764"/>
              <a:gd name="connsiteY9" fmla="*/ 8894596 h 10499183"/>
              <a:gd name="connsiteX10" fmla="*/ 2481254 w 8133764"/>
              <a:gd name="connsiteY10" fmla="*/ 9632283 h 10499183"/>
              <a:gd name="connsiteX11" fmla="*/ 0 w 8133764"/>
              <a:gd name="connsiteY11" fmla="*/ 10499183 h 10499183"/>
              <a:gd name="connsiteX12" fmla="*/ 2052999 w 8133764"/>
              <a:gd name="connsiteY12" fmla="*/ 9544194 h 10499183"/>
              <a:gd name="connsiteX13" fmla="*/ 2424518 w 8133764"/>
              <a:gd name="connsiteY13" fmla="*/ 9034487 h 10499183"/>
              <a:gd name="connsiteX14" fmla="*/ 2302195 w 8133764"/>
              <a:gd name="connsiteY14" fmla="*/ 8634480 h 10499183"/>
              <a:gd name="connsiteX15" fmla="*/ 2660377 w 8133764"/>
              <a:gd name="connsiteY15" fmla="*/ 8450259 h 10499183"/>
              <a:gd name="connsiteX16" fmla="*/ 3143126 w 8133764"/>
              <a:gd name="connsiteY16" fmla="*/ 8042896 h 10499183"/>
              <a:gd name="connsiteX17" fmla="*/ 2863783 w 8133764"/>
              <a:gd name="connsiteY17" fmla="*/ 7346035 h 10499183"/>
              <a:gd name="connsiteX18" fmla="*/ 2496833 w 8133764"/>
              <a:gd name="connsiteY18" fmla="*/ 7176992 h 10499183"/>
              <a:gd name="connsiteX19" fmla="*/ 3088885 w 8133764"/>
              <a:gd name="connsiteY19" fmla="*/ 6807836 h 10499183"/>
              <a:gd name="connsiteX20" fmla="*/ 3804935 w 8133764"/>
              <a:gd name="connsiteY20" fmla="*/ 6560369 h 10499183"/>
              <a:gd name="connsiteX21" fmla="*/ 3644040 w 8133764"/>
              <a:gd name="connsiteY21" fmla="*/ 5989154 h 10499183"/>
              <a:gd name="connsiteX22" fmla="*/ 3464100 w 8133764"/>
              <a:gd name="connsiteY22" fmla="*/ 5555802 h 10499183"/>
              <a:gd name="connsiteX23" fmla="*/ 4156102 w 8133764"/>
              <a:gd name="connsiteY23" fmla="*/ 5012101 h 10499183"/>
              <a:gd name="connsiteX24" fmla="*/ 3731715 w 8133764"/>
              <a:gd name="connsiteY24" fmla="*/ 3609074 h 10499183"/>
              <a:gd name="connsiteX0" fmla="*/ 3731715 w 15018658"/>
              <a:gd name="connsiteY0" fmla="*/ 4845610 h 11735719"/>
              <a:gd name="connsiteX1" fmla="*/ 4270974 w 15018658"/>
              <a:gd name="connsiteY1" fmla="*/ 1236536 h 11735719"/>
              <a:gd name="connsiteX2" fmla="*/ 15018658 w 15018658"/>
              <a:gd name="connsiteY2" fmla="*/ 0 h 11735719"/>
              <a:gd name="connsiteX3" fmla="*/ 8133764 w 15018658"/>
              <a:gd name="connsiteY3" fmla="*/ 9740387 h 11735719"/>
              <a:gd name="connsiteX4" fmla="*/ 8079385 w 15018658"/>
              <a:gd name="connsiteY4" fmla="*/ 9726287 h 11735719"/>
              <a:gd name="connsiteX5" fmla="*/ 7596979 w 15018658"/>
              <a:gd name="connsiteY5" fmla="*/ 9686859 h 11735719"/>
              <a:gd name="connsiteX6" fmla="*/ 6427824 w 15018658"/>
              <a:gd name="connsiteY6" fmla="*/ 10033183 h 11735719"/>
              <a:gd name="connsiteX7" fmla="*/ 4849525 w 15018658"/>
              <a:gd name="connsiteY7" fmla="*/ 10353624 h 11735719"/>
              <a:gd name="connsiteX8" fmla="*/ 4238677 w 15018658"/>
              <a:gd name="connsiteY8" fmla="*/ 10053810 h 11735719"/>
              <a:gd name="connsiteX9" fmla="*/ 3246500 w 15018658"/>
              <a:gd name="connsiteY9" fmla="*/ 10131132 h 11735719"/>
              <a:gd name="connsiteX10" fmla="*/ 2481254 w 15018658"/>
              <a:gd name="connsiteY10" fmla="*/ 10868819 h 11735719"/>
              <a:gd name="connsiteX11" fmla="*/ 0 w 15018658"/>
              <a:gd name="connsiteY11" fmla="*/ 11735719 h 11735719"/>
              <a:gd name="connsiteX12" fmla="*/ 2052999 w 15018658"/>
              <a:gd name="connsiteY12" fmla="*/ 10780730 h 11735719"/>
              <a:gd name="connsiteX13" fmla="*/ 2424518 w 15018658"/>
              <a:gd name="connsiteY13" fmla="*/ 10271023 h 11735719"/>
              <a:gd name="connsiteX14" fmla="*/ 2302195 w 15018658"/>
              <a:gd name="connsiteY14" fmla="*/ 9871016 h 11735719"/>
              <a:gd name="connsiteX15" fmla="*/ 2660377 w 15018658"/>
              <a:gd name="connsiteY15" fmla="*/ 9686795 h 11735719"/>
              <a:gd name="connsiteX16" fmla="*/ 3143126 w 15018658"/>
              <a:gd name="connsiteY16" fmla="*/ 9279432 h 11735719"/>
              <a:gd name="connsiteX17" fmla="*/ 2863783 w 15018658"/>
              <a:gd name="connsiteY17" fmla="*/ 8582571 h 11735719"/>
              <a:gd name="connsiteX18" fmla="*/ 2496833 w 15018658"/>
              <a:gd name="connsiteY18" fmla="*/ 8413528 h 11735719"/>
              <a:gd name="connsiteX19" fmla="*/ 3088885 w 15018658"/>
              <a:gd name="connsiteY19" fmla="*/ 8044372 h 11735719"/>
              <a:gd name="connsiteX20" fmla="*/ 3804935 w 15018658"/>
              <a:gd name="connsiteY20" fmla="*/ 7796905 h 11735719"/>
              <a:gd name="connsiteX21" fmla="*/ 3644040 w 15018658"/>
              <a:gd name="connsiteY21" fmla="*/ 7225690 h 11735719"/>
              <a:gd name="connsiteX22" fmla="*/ 3464100 w 15018658"/>
              <a:gd name="connsiteY22" fmla="*/ 6792338 h 11735719"/>
              <a:gd name="connsiteX23" fmla="*/ 4156102 w 15018658"/>
              <a:gd name="connsiteY23" fmla="*/ 6248637 h 11735719"/>
              <a:gd name="connsiteX24" fmla="*/ 3731715 w 15018658"/>
              <a:gd name="connsiteY24" fmla="*/ 4845610 h 11735719"/>
              <a:gd name="connsiteX0" fmla="*/ 3731715 w 15018658"/>
              <a:gd name="connsiteY0" fmla="*/ 4845610 h 11735719"/>
              <a:gd name="connsiteX1" fmla="*/ 4270974 w 15018658"/>
              <a:gd name="connsiteY1" fmla="*/ 1236536 h 11735719"/>
              <a:gd name="connsiteX2" fmla="*/ 15018658 w 15018658"/>
              <a:gd name="connsiteY2" fmla="*/ 0 h 11735719"/>
              <a:gd name="connsiteX3" fmla="*/ 8133764 w 15018658"/>
              <a:gd name="connsiteY3" fmla="*/ 9740387 h 11735719"/>
              <a:gd name="connsiteX4" fmla="*/ 8119847 w 15018658"/>
              <a:gd name="connsiteY4" fmla="*/ 10074709 h 11735719"/>
              <a:gd name="connsiteX5" fmla="*/ 7596979 w 15018658"/>
              <a:gd name="connsiteY5" fmla="*/ 9686859 h 11735719"/>
              <a:gd name="connsiteX6" fmla="*/ 6427824 w 15018658"/>
              <a:gd name="connsiteY6" fmla="*/ 10033183 h 11735719"/>
              <a:gd name="connsiteX7" fmla="*/ 4849525 w 15018658"/>
              <a:gd name="connsiteY7" fmla="*/ 10353624 h 11735719"/>
              <a:gd name="connsiteX8" fmla="*/ 4238677 w 15018658"/>
              <a:gd name="connsiteY8" fmla="*/ 10053810 h 11735719"/>
              <a:gd name="connsiteX9" fmla="*/ 3246500 w 15018658"/>
              <a:gd name="connsiteY9" fmla="*/ 10131132 h 11735719"/>
              <a:gd name="connsiteX10" fmla="*/ 2481254 w 15018658"/>
              <a:gd name="connsiteY10" fmla="*/ 10868819 h 11735719"/>
              <a:gd name="connsiteX11" fmla="*/ 0 w 15018658"/>
              <a:gd name="connsiteY11" fmla="*/ 11735719 h 11735719"/>
              <a:gd name="connsiteX12" fmla="*/ 2052999 w 15018658"/>
              <a:gd name="connsiteY12" fmla="*/ 10780730 h 11735719"/>
              <a:gd name="connsiteX13" fmla="*/ 2424518 w 15018658"/>
              <a:gd name="connsiteY13" fmla="*/ 10271023 h 11735719"/>
              <a:gd name="connsiteX14" fmla="*/ 2302195 w 15018658"/>
              <a:gd name="connsiteY14" fmla="*/ 9871016 h 11735719"/>
              <a:gd name="connsiteX15" fmla="*/ 2660377 w 15018658"/>
              <a:gd name="connsiteY15" fmla="*/ 9686795 h 11735719"/>
              <a:gd name="connsiteX16" fmla="*/ 3143126 w 15018658"/>
              <a:gd name="connsiteY16" fmla="*/ 9279432 h 11735719"/>
              <a:gd name="connsiteX17" fmla="*/ 2863783 w 15018658"/>
              <a:gd name="connsiteY17" fmla="*/ 8582571 h 11735719"/>
              <a:gd name="connsiteX18" fmla="*/ 2496833 w 15018658"/>
              <a:gd name="connsiteY18" fmla="*/ 8413528 h 11735719"/>
              <a:gd name="connsiteX19" fmla="*/ 3088885 w 15018658"/>
              <a:gd name="connsiteY19" fmla="*/ 8044372 h 11735719"/>
              <a:gd name="connsiteX20" fmla="*/ 3804935 w 15018658"/>
              <a:gd name="connsiteY20" fmla="*/ 7796905 h 11735719"/>
              <a:gd name="connsiteX21" fmla="*/ 3644040 w 15018658"/>
              <a:gd name="connsiteY21" fmla="*/ 7225690 h 11735719"/>
              <a:gd name="connsiteX22" fmla="*/ 3464100 w 15018658"/>
              <a:gd name="connsiteY22" fmla="*/ 6792338 h 11735719"/>
              <a:gd name="connsiteX23" fmla="*/ 4156102 w 15018658"/>
              <a:gd name="connsiteY23" fmla="*/ 6248637 h 11735719"/>
              <a:gd name="connsiteX24" fmla="*/ 3731715 w 15018658"/>
              <a:gd name="connsiteY24" fmla="*/ 4845610 h 11735719"/>
              <a:gd name="connsiteX0" fmla="*/ 3731715 w 16264528"/>
              <a:gd name="connsiteY0" fmla="*/ 4845610 h 11735719"/>
              <a:gd name="connsiteX1" fmla="*/ 4270974 w 16264528"/>
              <a:gd name="connsiteY1" fmla="*/ 1236536 h 11735719"/>
              <a:gd name="connsiteX2" fmla="*/ 15018658 w 16264528"/>
              <a:gd name="connsiteY2" fmla="*/ 0 h 11735719"/>
              <a:gd name="connsiteX3" fmla="*/ 16264528 w 16264528"/>
              <a:gd name="connsiteY3" fmla="*/ 10547641 h 11735719"/>
              <a:gd name="connsiteX4" fmla="*/ 8119847 w 16264528"/>
              <a:gd name="connsiteY4" fmla="*/ 10074709 h 11735719"/>
              <a:gd name="connsiteX5" fmla="*/ 7596979 w 16264528"/>
              <a:gd name="connsiteY5" fmla="*/ 9686859 h 11735719"/>
              <a:gd name="connsiteX6" fmla="*/ 6427824 w 16264528"/>
              <a:gd name="connsiteY6" fmla="*/ 10033183 h 11735719"/>
              <a:gd name="connsiteX7" fmla="*/ 4849525 w 16264528"/>
              <a:gd name="connsiteY7" fmla="*/ 10353624 h 11735719"/>
              <a:gd name="connsiteX8" fmla="*/ 4238677 w 16264528"/>
              <a:gd name="connsiteY8" fmla="*/ 10053810 h 11735719"/>
              <a:gd name="connsiteX9" fmla="*/ 3246500 w 16264528"/>
              <a:gd name="connsiteY9" fmla="*/ 10131132 h 11735719"/>
              <a:gd name="connsiteX10" fmla="*/ 2481254 w 16264528"/>
              <a:gd name="connsiteY10" fmla="*/ 10868819 h 11735719"/>
              <a:gd name="connsiteX11" fmla="*/ 0 w 16264528"/>
              <a:gd name="connsiteY11" fmla="*/ 11735719 h 11735719"/>
              <a:gd name="connsiteX12" fmla="*/ 2052999 w 16264528"/>
              <a:gd name="connsiteY12" fmla="*/ 10780730 h 11735719"/>
              <a:gd name="connsiteX13" fmla="*/ 2424518 w 16264528"/>
              <a:gd name="connsiteY13" fmla="*/ 10271023 h 11735719"/>
              <a:gd name="connsiteX14" fmla="*/ 2302195 w 16264528"/>
              <a:gd name="connsiteY14" fmla="*/ 9871016 h 11735719"/>
              <a:gd name="connsiteX15" fmla="*/ 2660377 w 16264528"/>
              <a:gd name="connsiteY15" fmla="*/ 9686795 h 11735719"/>
              <a:gd name="connsiteX16" fmla="*/ 3143126 w 16264528"/>
              <a:gd name="connsiteY16" fmla="*/ 9279432 h 11735719"/>
              <a:gd name="connsiteX17" fmla="*/ 2863783 w 16264528"/>
              <a:gd name="connsiteY17" fmla="*/ 8582571 h 11735719"/>
              <a:gd name="connsiteX18" fmla="*/ 2496833 w 16264528"/>
              <a:gd name="connsiteY18" fmla="*/ 8413528 h 11735719"/>
              <a:gd name="connsiteX19" fmla="*/ 3088885 w 16264528"/>
              <a:gd name="connsiteY19" fmla="*/ 8044372 h 11735719"/>
              <a:gd name="connsiteX20" fmla="*/ 3804935 w 16264528"/>
              <a:gd name="connsiteY20" fmla="*/ 7796905 h 11735719"/>
              <a:gd name="connsiteX21" fmla="*/ 3644040 w 16264528"/>
              <a:gd name="connsiteY21" fmla="*/ 7225690 h 11735719"/>
              <a:gd name="connsiteX22" fmla="*/ 3464100 w 16264528"/>
              <a:gd name="connsiteY22" fmla="*/ 6792338 h 11735719"/>
              <a:gd name="connsiteX23" fmla="*/ 4156102 w 16264528"/>
              <a:gd name="connsiteY23" fmla="*/ 6248637 h 11735719"/>
              <a:gd name="connsiteX24" fmla="*/ 3731715 w 16264528"/>
              <a:gd name="connsiteY24" fmla="*/ 4845610 h 11735719"/>
              <a:gd name="connsiteX0" fmla="*/ 3731715 w 16264528"/>
              <a:gd name="connsiteY0" fmla="*/ 4845610 h 11735719"/>
              <a:gd name="connsiteX1" fmla="*/ 4270974 w 16264528"/>
              <a:gd name="connsiteY1" fmla="*/ 1236536 h 11735719"/>
              <a:gd name="connsiteX2" fmla="*/ 15018658 w 16264528"/>
              <a:gd name="connsiteY2" fmla="*/ 0 h 11735719"/>
              <a:gd name="connsiteX3" fmla="*/ 16264528 w 16264528"/>
              <a:gd name="connsiteY3" fmla="*/ 10547641 h 11735719"/>
              <a:gd name="connsiteX4" fmla="*/ 11155925 w 16264528"/>
              <a:gd name="connsiteY4" fmla="*/ 11162860 h 11735719"/>
              <a:gd name="connsiteX5" fmla="*/ 7596979 w 16264528"/>
              <a:gd name="connsiteY5" fmla="*/ 9686859 h 11735719"/>
              <a:gd name="connsiteX6" fmla="*/ 6427824 w 16264528"/>
              <a:gd name="connsiteY6" fmla="*/ 10033183 h 11735719"/>
              <a:gd name="connsiteX7" fmla="*/ 4849525 w 16264528"/>
              <a:gd name="connsiteY7" fmla="*/ 10353624 h 11735719"/>
              <a:gd name="connsiteX8" fmla="*/ 4238677 w 16264528"/>
              <a:gd name="connsiteY8" fmla="*/ 10053810 h 11735719"/>
              <a:gd name="connsiteX9" fmla="*/ 3246500 w 16264528"/>
              <a:gd name="connsiteY9" fmla="*/ 10131132 h 11735719"/>
              <a:gd name="connsiteX10" fmla="*/ 2481254 w 16264528"/>
              <a:gd name="connsiteY10" fmla="*/ 10868819 h 11735719"/>
              <a:gd name="connsiteX11" fmla="*/ 0 w 16264528"/>
              <a:gd name="connsiteY11" fmla="*/ 11735719 h 11735719"/>
              <a:gd name="connsiteX12" fmla="*/ 2052999 w 16264528"/>
              <a:gd name="connsiteY12" fmla="*/ 10780730 h 11735719"/>
              <a:gd name="connsiteX13" fmla="*/ 2424518 w 16264528"/>
              <a:gd name="connsiteY13" fmla="*/ 10271023 h 11735719"/>
              <a:gd name="connsiteX14" fmla="*/ 2302195 w 16264528"/>
              <a:gd name="connsiteY14" fmla="*/ 9871016 h 11735719"/>
              <a:gd name="connsiteX15" fmla="*/ 2660377 w 16264528"/>
              <a:gd name="connsiteY15" fmla="*/ 9686795 h 11735719"/>
              <a:gd name="connsiteX16" fmla="*/ 3143126 w 16264528"/>
              <a:gd name="connsiteY16" fmla="*/ 9279432 h 11735719"/>
              <a:gd name="connsiteX17" fmla="*/ 2863783 w 16264528"/>
              <a:gd name="connsiteY17" fmla="*/ 8582571 h 11735719"/>
              <a:gd name="connsiteX18" fmla="*/ 2496833 w 16264528"/>
              <a:gd name="connsiteY18" fmla="*/ 8413528 h 11735719"/>
              <a:gd name="connsiteX19" fmla="*/ 3088885 w 16264528"/>
              <a:gd name="connsiteY19" fmla="*/ 8044372 h 11735719"/>
              <a:gd name="connsiteX20" fmla="*/ 3804935 w 16264528"/>
              <a:gd name="connsiteY20" fmla="*/ 7796905 h 11735719"/>
              <a:gd name="connsiteX21" fmla="*/ 3644040 w 16264528"/>
              <a:gd name="connsiteY21" fmla="*/ 7225690 h 11735719"/>
              <a:gd name="connsiteX22" fmla="*/ 3464100 w 16264528"/>
              <a:gd name="connsiteY22" fmla="*/ 6792338 h 11735719"/>
              <a:gd name="connsiteX23" fmla="*/ 4156102 w 16264528"/>
              <a:gd name="connsiteY23" fmla="*/ 6248637 h 11735719"/>
              <a:gd name="connsiteX24" fmla="*/ 3731715 w 16264528"/>
              <a:gd name="connsiteY24" fmla="*/ 4845610 h 11735719"/>
              <a:gd name="connsiteX0" fmla="*/ 3731715 w 16264528"/>
              <a:gd name="connsiteY0" fmla="*/ 4845610 h 11735719"/>
              <a:gd name="connsiteX1" fmla="*/ 4270974 w 16264528"/>
              <a:gd name="connsiteY1" fmla="*/ 1236536 h 11735719"/>
              <a:gd name="connsiteX2" fmla="*/ 15018658 w 16264528"/>
              <a:gd name="connsiteY2" fmla="*/ 0 h 11735719"/>
              <a:gd name="connsiteX3" fmla="*/ 16264528 w 16264528"/>
              <a:gd name="connsiteY3" fmla="*/ 10547641 h 11735719"/>
              <a:gd name="connsiteX4" fmla="*/ 11155925 w 16264528"/>
              <a:gd name="connsiteY4" fmla="*/ 11162860 h 11735719"/>
              <a:gd name="connsiteX5" fmla="*/ 7965811 w 16264528"/>
              <a:gd name="connsiteY5" fmla="*/ 9700527 h 11735719"/>
              <a:gd name="connsiteX6" fmla="*/ 6427824 w 16264528"/>
              <a:gd name="connsiteY6" fmla="*/ 10033183 h 11735719"/>
              <a:gd name="connsiteX7" fmla="*/ 4849525 w 16264528"/>
              <a:gd name="connsiteY7" fmla="*/ 10353624 h 11735719"/>
              <a:gd name="connsiteX8" fmla="*/ 4238677 w 16264528"/>
              <a:gd name="connsiteY8" fmla="*/ 10053810 h 11735719"/>
              <a:gd name="connsiteX9" fmla="*/ 3246500 w 16264528"/>
              <a:gd name="connsiteY9" fmla="*/ 10131132 h 11735719"/>
              <a:gd name="connsiteX10" fmla="*/ 2481254 w 16264528"/>
              <a:gd name="connsiteY10" fmla="*/ 10868819 h 11735719"/>
              <a:gd name="connsiteX11" fmla="*/ 0 w 16264528"/>
              <a:gd name="connsiteY11" fmla="*/ 11735719 h 11735719"/>
              <a:gd name="connsiteX12" fmla="*/ 2052999 w 16264528"/>
              <a:gd name="connsiteY12" fmla="*/ 10780730 h 11735719"/>
              <a:gd name="connsiteX13" fmla="*/ 2424518 w 16264528"/>
              <a:gd name="connsiteY13" fmla="*/ 10271023 h 11735719"/>
              <a:gd name="connsiteX14" fmla="*/ 2302195 w 16264528"/>
              <a:gd name="connsiteY14" fmla="*/ 9871016 h 11735719"/>
              <a:gd name="connsiteX15" fmla="*/ 2660377 w 16264528"/>
              <a:gd name="connsiteY15" fmla="*/ 9686795 h 11735719"/>
              <a:gd name="connsiteX16" fmla="*/ 3143126 w 16264528"/>
              <a:gd name="connsiteY16" fmla="*/ 9279432 h 11735719"/>
              <a:gd name="connsiteX17" fmla="*/ 2863783 w 16264528"/>
              <a:gd name="connsiteY17" fmla="*/ 8582571 h 11735719"/>
              <a:gd name="connsiteX18" fmla="*/ 2496833 w 16264528"/>
              <a:gd name="connsiteY18" fmla="*/ 8413528 h 11735719"/>
              <a:gd name="connsiteX19" fmla="*/ 3088885 w 16264528"/>
              <a:gd name="connsiteY19" fmla="*/ 8044372 h 11735719"/>
              <a:gd name="connsiteX20" fmla="*/ 3804935 w 16264528"/>
              <a:gd name="connsiteY20" fmla="*/ 7796905 h 11735719"/>
              <a:gd name="connsiteX21" fmla="*/ 3644040 w 16264528"/>
              <a:gd name="connsiteY21" fmla="*/ 7225690 h 11735719"/>
              <a:gd name="connsiteX22" fmla="*/ 3464100 w 16264528"/>
              <a:gd name="connsiteY22" fmla="*/ 6792338 h 11735719"/>
              <a:gd name="connsiteX23" fmla="*/ 4156102 w 16264528"/>
              <a:gd name="connsiteY23" fmla="*/ 6248637 h 11735719"/>
              <a:gd name="connsiteX24" fmla="*/ 3731715 w 16264528"/>
              <a:gd name="connsiteY24" fmla="*/ 4845610 h 11735719"/>
              <a:gd name="connsiteX0" fmla="*/ 3731715 w 16264528"/>
              <a:gd name="connsiteY0" fmla="*/ 4845610 h 11735719"/>
              <a:gd name="connsiteX1" fmla="*/ 4270974 w 16264528"/>
              <a:gd name="connsiteY1" fmla="*/ 1236536 h 11735719"/>
              <a:gd name="connsiteX2" fmla="*/ 15018658 w 16264528"/>
              <a:gd name="connsiteY2" fmla="*/ 0 h 11735719"/>
              <a:gd name="connsiteX3" fmla="*/ 16264528 w 16264528"/>
              <a:gd name="connsiteY3" fmla="*/ 10547641 h 11735719"/>
              <a:gd name="connsiteX4" fmla="*/ 11155925 w 16264528"/>
              <a:gd name="connsiteY4" fmla="*/ 11162860 h 11735719"/>
              <a:gd name="connsiteX5" fmla="*/ 7811877 w 16264528"/>
              <a:gd name="connsiteY5" fmla="*/ 9591280 h 11735719"/>
              <a:gd name="connsiteX6" fmla="*/ 6427824 w 16264528"/>
              <a:gd name="connsiteY6" fmla="*/ 10033183 h 11735719"/>
              <a:gd name="connsiteX7" fmla="*/ 4849525 w 16264528"/>
              <a:gd name="connsiteY7" fmla="*/ 10353624 h 11735719"/>
              <a:gd name="connsiteX8" fmla="*/ 4238677 w 16264528"/>
              <a:gd name="connsiteY8" fmla="*/ 10053810 h 11735719"/>
              <a:gd name="connsiteX9" fmla="*/ 3246500 w 16264528"/>
              <a:gd name="connsiteY9" fmla="*/ 10131132 h 11735719"/>
              <a:gd name="connsiteX10" fmla="*/ 2481254 w 16264528"/>
              <a:gd name="connsiteY10" fmla="*/ 10868819 h 11735719"/>
              <a:gd name="connsiteX11" fmla="*/ 0 w 16264528"/>
              <a:gd name="connsiteY11" fmla="*/ 11735719 h 11735719"/>
              <a:gd name="connsiteX12" fmla="*/ 2052999 w 16264528"/>
              <a:gd name="connsiteY12" fmla="*/ 10780730 h 11735719"/>
              <a:gd name="connsiteX13" fmla="*/ 2424518 w 16264528"/>
              <a:gd name="connsiteY13" fmla="*/ 10271023 h 11735719"/>
              <a:gd name="connsiteX14" fmla="*/ 2302195 w 16264528"/>
              <a:gd name="connsiteY14" fmla="*/ 9871016 h 11735719"/>
              <a:gd name="connsiteX15" fmla="*/ 2660377 w 16264528"/>
              <a:gd name="connsiteY15" fmla="*/ 9686795 h 11735719"/>
              <a:gd name="connsiteX16" fmla="*/ 3143126 w 16264528"/>
              <a:gd name="connsiteY16" fmla="*/ 9279432 h 11735719"/>
              <a:gd name="connsiteX17" fmla="*/ 2863783 w 16264528"/>
              <a:gd name="connsiteY17" fmla="*/ 8582571 h 11735719"/>
              <a:gd name="connsiteX18" fmla="*/ 2496833 w 16264528"/>
              <a:gd name="connsiteY18" fmla="*/ 8413528 h 11735719"/>
              <a:gd name="connsiteX19" fmla="*/ 3088885 w 16264528"/>
              <a:gd name="connsiteY19" fmla="*/ 8044372 h 11735719"/>
              <a:gd name="connsiteX20" fmla="*/ 3804935 w 16264528"/>
              <a:gd name="connsiteY20" fmla="*/ 7796905 h 11735719"/>
              <a:gd name="connsiteX21" fmla="*/ 3644040 w 16264528"/>
              <a:gd name="connsiteY21" fmla="*/ 7225690 h 11735719"/>
              <a:gd name="connsiteX22" fmla="*/ 3464100 w 16264528"/>
              <a:gd name="connsiteY22" fmla="*/ 6792338 h 11735719"/>
              <a:gd name="connsiteX23" fmla="*/ 4156102 w 16264528"/>
              <a:gd name="connsiteY23" fmla="*/ 6248637 h 11735719"/>
              <a:gd name="connsiteX24" fmla="*/ 3731715 w 16264528"/>
              <a:gd name="connsiteY24" fmla="*/ 4845610 h 11735719"/>
              <a:gd name="connsiteX0" fmla="*/ 3731715 w 16264528"/>
              <a:gd name="connsiteY0" fmla="*/ 4845610 h 11735719"/>
              <a:gd name="connsiteX1" fmla="*/ 4270974 w 16264528"/>
              <a:gd name="connsiteY1" fmla="*/ 1236536 h 11735719"/>
              <a:gd name="connsiteX2" fmla="*/ 15018658 w 16264528"/>
              <a:gd name="connsiteY2" fmla="*/ 0 h 11735719"/>
              <a:gd name="connsiteX3" fmla="*/ 16264528 w 16264528"/>
              <a:gd name="connsiteY3" fmla="*/ 10547641 h 11735719"/>
              <a:gd name="connsiteX4" fmla="*/ 11155925 w 16264528"/>
              <a:gd name="connsiteY4" fmla="*/ 11162860 h 11735719"/>
              <a:gd name="connsiteX5" fmla="*/ 7811877 w 16264528"/>
              <a:gd name="connsiteY5" fmla="*/ 9591280 h 11735719"/>
              <a:gd name="connsiteX6" fmla="*/ 6427824 w 16264528"/>
              <a:gd name="connsiteY6" fmla="*/ 10033183 h 11735719"/>
              <a:gd name="connsiteX7" fmla="*/ 4849525 w 16264528"/>
              <a:gd name="connsiteY7" fmla="*/ 10353624 h 11735719"/>
              <a:gd name="connsiteX8" fmla="*/ 4238677 w 16264528"/>
              <a:gd name="connsiteY8" fmla="*/ 10053810 h 11735719"/>
              <a:gd name="connsiteX9" fmla="*/ 3246500 w 16264528"/>
              <a:gd name="connsiteY9" fmla="*/ 10131132 h 11735719"/>
              <a:gd name="connsiteX10" fmla="*/ 2481254 w 16264528"/>
              <a:gd name="connsiteY10" fmla="*/ 10868819 h 11735719"/>
              <a:gd name="connsiteX11" fmla="*/ 0 w 16264528"/>
              <a:gd name="connsiteY11" fmla="*/ 11735719 h 11735719"/>
              <a:gd name="connsiteX12" fmla="*/ 2052999 w 16264528"/>
              <a:gd name="connsiteY12" fmla="*/ 10780730 h 11735719"/>
              <a:gd name="connsiteX13" fmla="*/ 2424518 w 16264528"/>
              <a:gd name="connsiteY13" fmla="*/ 10271023 h 11735719"/>
              <a:gd name="connsiteX14" fmla="*/ 2302195 w 16264528"/>
              <a:gd name="connsiteY14" fmla="*/ 9871016 h 11735719"/>
              <a:gd name="connsiteX15" fmla="*/ 2660377 w 16264528"/>
              <a:gd name="connsiteY15" fmla="*/ 9686795 h 11735719"/>
              <a:gd name="connsiteX16" fmla="*/ 3143126 w 16264528"/>
              <a:gd name="connsiteY16" fmla="*/ 9279432 h 11735719"/>
              <a:gd name="connsiteX17" fmla="*/ 2863783 w 16264528"/>
              <a:gd name="connsiteY17" fmla="*/ 8582571 h 11735719"/>
              <a:gd name="connsiteX18" fmla="*/ 2496833 w 16264528"/>
              <a:gd name="connsiteY18" fmla="*/ 8413528 h 11735719"/>
              <a:gd name="connsiteX19" fmla="*/ 3088885 w 16264528"/>
              <a:gd name="connsiteY19" fmla="*/ 8044372 h 11735719"/>
              <a:gd name="connsiteX20" fmla="*/ 3804935 w 16264528"/>
              <a:gd name="connsiteY20" fmla="*/ 7796905 h 11735719"/>
              <a:gd name="connsiteX21" fmla="*/ 3644040 w 16264528"/>
              <a:gd name="connsiteY21" fmla="*/ 7225690 h 11735719"/>
              <a:gd name="connsiteX22" fmla="*/ 3464100 w 16264528"/>
              <a:gd name="connsiteY22" fmla="*/ 6792338 h 11735719"/>
              <a:gd name="connsiteX23" fmla="*/ 4156102 w 16264528"/>
              <a:gd name="connsiteY23" fmla="*/ 6248637 h 11735719"/>
              <a:gd name="connsiteX24" fmla="*/ 3731715 w 16264528"/>
              <a:gd name="connsiteY24" fmla="*/ 4845610 h 11735719"/>
              <a:gd name="connsiteX0" fmla="*/ 3731715 w 16264528"/>
              <a:gd name="connsiteY0" fmla="*/ 4845610 h 11735719"/>
              <a:gd name="connsiteX1" fmla="*/ 4270974 w 16264528"/>
              <a:gd name="connsiteY1" fmla="*/ 1236536 h 11735719"/>
              <a:gd name="connsiteX2" fmla="*/ 15018658 w 16264528"/>
              <a:gd name="connsiteY2" fmla="*/ 0 h 11735719"/>
              <a:gd name="connsiteX3" fmla="*/ 16264528 w 16264528"/>
              <a:gd name="connsiteY3" fmla="*/ 10547641 h 11735719"/>
              <a:gd name="connsiteX4" fmla="*/ 11155925 w 16264528"/>
              <a:gd name="connsiteY4" fmla="*/ 11162860 h 11735719"/>
              <a:gd name="connsiteX5" fmla="*/ 7811877 w 16264528"/>
              <a:gd name="connsiteY5" fmla="*/ 9591280 h 11735719"/>
              <a:gd name="connsiteX6" fmla="*/ 6427824 w 16264528"/>
              <a:gd name="connsiteY6" fmla="*/ 10033183 h 11735719"/>
              <a:gd name="connsiteX7" fmla="*/ 4849525 w 16264528"/>
              <a:gd name="connsiteY7" fmla="*/ 10353624 h 11735719"/>
              <a:gd name="connsiteX8" fmla="*/ 4238677 w 16264528"/>
              <a:gd name="connsiteY8" fmla="*/ 10053810 h 11735719"/>
              <a:gd name="connsiteX9" fmla="*/ 3246500 w 16264528"/>
              <a:gd name="connsiteY9" fmla="*/ 10131132 h 11735719"/>
              <a:gd name="connsiteX10" fmla="*/ 2481254 w 16264528"/>
              <a:gd name="connsiteY10" fmla="*/ 10868819 h 11735719"/>
              <a:gd name="connsiteX11" fmla="*/ 0 w 16264528"/>
              <a:gd name="connsiteY11" fmla="*/ 11735719 h 11735719"/>
              <a:gd name="connsiteX12" fmla="*/ 2052999 w 16264528"/>
              <a:gd name="connsiteY12" fmla="*/ 10780730 h 11735719"/>
              <a:gd name="connsiteX13" fmla="*/ 2424518 w 16264528"/>
              <a:gd name="connsiteY13" fmla="*/ 10271023 h 11735719"/>
              <a:gd name="connsiteX14" fmla="*/ 2302195 w 16264528"/>
              <a:gd name="connsiteY14" fmla="*/ 9871016 h 11735719"/>
              <a:gd name="connsiteX15" fmla="*/ 2660377 w 16264528"/>
              <a:gd name="connsiteY15" fmla="*/ 9686795 h 11735719"/>
              <a:gd name="connsiteX16" fmla="*/ 3143126 w 16264528"/>
              <a:gd name="connsiteY16" fmla="*/ 9279432 h 11735719"/>
              <a:gd name="connsiteX17" fmla="*/ 2863783 w 16264528"/>
              <a:gd name="connsiteY17" fmla="*/ 8582571 h 11735719"/>
              <a:gd name="connsiteX18" fmla="*/ 2496833 w 16264528"/>
              <a:gd name="connsiteY18" fmla="*/ 8413528 h 11735719"/>
              <a:gd name="connsiteX19" fmla="*/ 3088885 w 16264528"/>
              <a:gd name="connsiteY19" fmla="*/ 8044372 h 11735719"/>
              <a:gd name="connsiteX20" fmla="*/ 3804935 w 16264528"/>
              <a:gd name="connsiteY20" fmla="*/ 7796905 h 11735719"/>
              <a:gd name="connsiteX21" fmla="*/ 3644040 w 16264528"/>
              <a:gd name="connsiteY21" fmla="*/ 7225690 h 11735719"/>
              <a:gd name="connsiteX22" fmla="*/ 3464100 w 16264528"/>
              <a:gd name="connsiteY22" fmla="*/ 6792338 h 11735719"/>
              <a:gd name="connsiteX23" fmla="*/ 4156102 w 16264528"/>
              <a:gd name="connsiteY23" fmla="*/ 6248637 h 11735719"/>
              <a:gd name="connsiteX24" fmla="*/ 3731715 w 16264528"/>
              <a:gd name="connsiteY24" fmla="*/ 4845610 h 1173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264528" h="11735719">
                <a:moveTo>
                  <a:pt x="3731715" y="4845610"/>
                </a:moveTo>
                <a:cubicBezTo>
                  <a:pt x="2829247" y="3080855"/>
                  <a:pt x="4394416" y="4320614"/>
                  <a:pt x="4270974" y="1236536"/>
                </a:cubicBezTo>
                <a:lnTo>
                  <a:pt x="15018658" y="0"/>
                </a:lnTo>
                <a:lnTo>
                  <a:pt x="16264528" y="10547641"/>
                </a:lnTo>
                <a:lnTo>
                  <a:pt x="11155925" y="11162860"/>
                </a:lnTo>
                <a:cubicBezTo>
                  <a:pt x="10475008" y="11206388"/>
                  <a:pt x="8599894" y="9779559"/>
                  <a:pt x="7811877" y="9591280"/>
                </a:cubicBezTo>
                <a:cubicBezTo>
                  <a:pt x="7023860" y="9403001"/>
                  <a:pt x="6908602" y="9794632"/>
                  <a:pt x="6427824" y="10033183"/>
                </a:cubicBezTo>
                <a:cubicBezTo>
                  <a:pt x="5971138" y="10259780"/>
                  <a:pt x="5370179" y="10546148"/>
                  <a:pt x="4849525" y="10353624"/>
                </a:cubicBezTo>
                <a:cubicBezTo>
                  <a:pt x="4636974" y="10275005"/>
                  <a:pt x="4452363" y="10129185"/>
                  <a:pt x="4238677" y="10053810"/>
                </a:cubicBezTo>
                <a:cubicBezTo>
                  <a:pt x="3880684" y="9927450"/>
                  <a:pt x="3539404" y="9995297"/>
                  <a:pt x="3246500" y="10131132"/>
                </a:cubicBezTo>
                <a:cubicBezTo>
                  <a:pt x="2953596" y="10266967"/>
                  <a:pt x="3022337" y="10601388"/>
                  <a:pt x="2481254" y="10868819"/>
                </a:cubicBezTo>
                <a:cubicBezTo>
                  <a:pt x="1940171" y="11136250"/>
                  <a:pt x="1179958" y="11503509"/>
                  <a:pt x="0" y="11735719"/>
                </a:cubicBezTo>
                <a:cubicBezTo>
                  <a:pt x="1290283" y="11264420"/>
                  <a:pt x="1638748" y="11006105"/>
                  <a:pt x="2052999" y="10780730"/>
                </a:cubicBezTo>
                <a:cubicBezTo>
                  <a:pt x="2369999" y="10608265"/>
                  <a:pt x="2409111" y="10467425"/>
                  <a:pt x="2424518" y="10271023"/>
                </a:cubicBezTo>
                <a:cubicBezTo>
                  <a:pt x="2436835" y="10114012"/>
                  <a:pt x="2308439" y="9927903"/>
                  <a:pt x="2302195" y="9871016"/>
                </a:cubicBezTo>
                <a:cubicBezTo>
                  <a:pt x="2287625" y="9738947"/>
                  <a:pt x="2496833" y="9710796"/>
                  <a:pt x="2660377" y="9686795"/>
                </a:cubicBezTo>
                <a:cubicBezTo>
                  <a:pt x="2880308" y="9654492"/>
                  <a:pt x="3055331" y="9489341"/>
                  <a:pt x="3143126" y="9279432"/>
                </a:cubicBezTo>
                <a:cubicBezTo>
                  <a:pt x="3230985" y="9069524"/>
                  <a:pt x="3069585" y="8668649"/>
                  <a:pt x="2863783" y="8582571"/>
                </a:cubicBezTo>
                <a:cubicBezTo>
                  <a:pt x="2781159" y="8548062"/>
                  <a:pt x="2483273" y="8502590"/>
                  <a:pt x="2496833" y="8413528"/>
                </a:cubicBezTo>
                <a:cubicBezTo>
                  <a:pt x="2535748" y="8157240"/>
                  <a:pt x="2808595" y="8124482"/>
                  <a:pt x="3088885" y="8044372"/>
                </a:cubicBezTo>
                <a:cubicBezTo>
                  <a:pt x="3365075" y="7965494"/>
                  <a:pt x="3602349" y="8007009"/>
                  <a:pt x="3804935" y="7796905"/>
                </a:cubicBezTo>
                <a:cubicBezTo>
                  <a:pt x="4000583" y="7594003"/>
                  <a:pt x="3700846" y="7393118"/>
                  <a:pt x="3644040" y="7225690"/>
                </a:cubicBezTo>
                <a:cubicBezTo>
                  <a:pt x="3587234" y="7058262"/>
                  <a:pt x="3444044" y="6997384"/>
                  <a:pt x="3464100" y="6792338"/>
                </a:cubicBezTo>
                <a:cubicBezTo>
                  <a:pt x="3511605" y="6445558"/>
                  <a:pt x="4111499" y="6573092"/>
                  <a:pt x="4156102" y="6248637"/>
                </a:cubicBezTo>
                <a:cubicBezTo>
                  <a:pt x="4200705" y="5924182"/>
                  <a:pt x="4139920" y="5348208"/>
                  <a:pt x="3731715" y="4845610"/>
                </a:cubicBezTo>
                <a:close/>
              </a:path>
            </a:pathLst>
          </a:custGeom>
          <a:solidFill>
            <a:schemeClr val="accent4"/>
          </a:solidFill>
          <a:ln w="6304" cap="flat">
            <a:noFill/>
            <a:prstDash val="solid"/>
            <a:miter/>
          </a:ln>
          <a:effectLst>
            <a:innerShdw blurRad="139700" dist="76200" dir="8100000">
              <a:prstClr val="black">
                <a:alpha val="70000"/>
              </a:prstClr>
            </a:inn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6AB366-AA2A-44F0-B418-0AE75DCEBA28}"/>
              </a:ext>
            </a:extLst>
          </p:cNvPr>
          <p:cNvSpPr/>
          <p:nvPr/>
        </p:nvSpPr>
        <p:spPr>
          <a:xfrm rot="397443">
            <a:off x="3721748" y="-435234"/>
            <a:ext cx="8887914" cy="7142659"/>
          </a:xfrm>
          <a:custGeom>
            <a:avLst/>
            <a:gdLst>
              <a:gd name="connsiteX0" fmla="*/ 5660456 w 5660456"/>
              <a:gd name="connsiteY0" fmla="*/ 0 h 4922843"/>
              <a:gd name="connsiteX1" fmla="*/ 5660456 w 5660456"/>
              <a:gd name="connsiteY1" fmla="*/ 3424207 h 4922843"/>
              <a:gd name="connsiteX2" fmla="*/ 5547034 w 5660456"/>
              <a:gd name="connsiteY2" fmla="*/ 3407497 h 4922843"/>
              <a:gd name="connsiteX3" fmla="*/ 4711830 w 5660456"/>
              <a:gd name="connsiteY3" fmla="*/ 3371974 h 4922843"/>
              <a:gd name="connsiteX4" fmla="*/ 3969405 w 5660456"/>
              <a:gd name="connsiteY4" fmla="*/ 3844090 h 4922843"/>
              <a:gd name="connsiteX5" fmla="*/ 2662449 w 5660456"/>
              <a:gd name="connsiteY5" fmla="*/ 4255251 h 4922843"/>
              <a:gd name="connsiteX6" fmla="*/ 1335906 w 5660456"/>
              <a:gd name="connsiteY6" fmla="*/ 4009496 h 4922843"/>
              <a:gd name="connsiteX7" fmla="*/ 552744 w 5660456"/>
              <a:gd name="connsiteY7" fmla="*/ 4305265 h 4922843"/>
              <a:gd name="connsiteX8" fmla="*/ 0 w 5660456"/>
              <a:gd name="connsiteY8" fmla="*/ 4922843 h 4922843"/>
              <a:gd name="connsiteX9" fmla="*/ 404729 w 5660456"/>
              <a:gd name="connsiteY9" fmla="*/ 4117134 h 4922843"/>
              <a:gd name="connsiteX10" fmla="*/ 913590 w 5660456"/>
              <a:gd name="connsiteY10" fmla="*/ 3772628 h 4922843"/>
              <a:gd name="connsiteX11" fmla="*/ 1127024 w 5660456"/>
              <a:gd name="connsiteY11" fmla="*/ 3312465 h 4922843"/>
              <a:gd name="connsiteX12" fmla="*/ 1520211 w 5660456"/>
              <a:gd name="connsiteY12" fmla="*/ 2999677 h 4922843"/>
              <a:gd name="connsiteX13" fmla="*/ 1391167 w 5660456"/>
              <a:gd name="connsiteY13" fmla="*/ 2480681 h 4922843"/>
              <a:gd name="connsiteX14" fmla="*/ 1516237 w 5660456"/>
              <a:gd name="connsiteY14" fmla="*/ 2382732 h 4922843"/>
              <a:gd name="connsiteX15" fmla="*/ 1981831 w 5660456"/>
              <a:gd name="connsiteY15" fmla="*/ 2120476 h 4922843"/>
              <a:gd name="connsiteX16" fmla="*/ 1907848 w 5660456"/>
              <a:gd name="connsiteY16" fmla="*/ 1701048 h 4922843"/>
              <a:gd name="connsiteX17" fmla="*/ 1591229 w 5660456"/>
              <a:gd name="connsiteY17" fmla="*/ 1389169 h 4922843"/>
              <a:gd name="connsiteX18" fmla="*/ 1504128 w 5660456"/>
              <a:gd name="connsiteY18" fmla="*/ 1241404 h 4922843"/>
              <a:gd name="connsiteX19" fmla="*/ 1688044 w 5660456"/>
              <a:gd name="connsiteY19" fmla="*/ 905070 h 4922843"/>
              <a:gd name="connsiteX20" fmla="*/ 1751809 w 5660456"/>
              <a:gd name="connsiteY20" fmla="*/ 26128 h 4922843"/>
              <a:gd name="connsiteX21" fmla="*/ 5544585 w 5660456"/>
              <a:gd name="connsiteY21" fmla="*/ 577 h 4922843"/>
              <a:gd name="connsiteX0" fmla="*/ 5660456 w 5660456"/>
              <a:gd name="connsiteY0" fmla="*/ 0 h 4922843"/>
              <a:gd name="connsiteX1" fmla="*/ 5660456 w 5660456"/>
              <a:gd name="connsiteY1" fmla="*/ 3424207 h 4922843"/>
              <a:gd name="connsiteX2" fmla="*/ 5547034 w 5660456"/>
              <a:gd name="connsiteY2" fmla="*/ 3407497 h 4922843"/>
              <a:gd name="connsiteX3" fmla="*/ 4711830 w 5660456"/>
              <a:gd name="connsiteY3" fmla="*/ 3371974 h 4922843"/>
              <a:gd name="connsiteX4" fmla="*/ 3969405 w 5660456"/>
              <a:gd name="connsiteY4" fmla="*/ 3844090 h 4922843"/>
              <a:gd name="connsiteX5" fmla="*/ 2662449 w 5660456"/>
              <a:gd name="connsiteY5" fmla="*/ 4255251 h 4922843"/>
              <a:gd name="connsiteX6" fmla="*/ 1335906 w 5660456"/>
              <a:gd name="connsiteY6" fmla="*/ 4009496 h 4922843"/>
              <a:gd name="connsiteX7" fmla="*/ 552744 w 5660456"/>
              <a:gd name="connsiteY7" fmla="*/ 4305265 h 4922843"/>
              <a:gd name="connsiteX8" fmla="*/ 0 w 5660456"/>
              <a:gd name="connsiteY8" fmla="*/ 4922843 h 4922843"/>
              <a:gd name="connsiteX9" fmla="*/ 404729 w 5660456"/>
              <a:gd name="connsiteY9" fmla="*/ 4117134 h 4922843"/>
              <a:gd name="connsiteX10" fmla="*/ 913590 w 5660456"/>
              <a:gd name="connsiteY10" fmla="*/ 3772628 h 4922843"/>
              <a:gd name="connsiteX11" fmla="*/ 1127024 w 5660456"/>
              <a:gd name="connsiteY11" fmla="*/ 3312465 h 4922843"/>
              <a:gd name="connsiteX12" fmla="*/ 1520211 w 5660456"/>
              <a:gd name="connsiteY12" fmla="*/ 2999677 h 4922843"/>
              <a:gd name="connsiteX13" fmla="*/ 1391167 w 5660456"/>
              <a:gd name="connsiteY13" fmla="*/ 2480681 h 4922843"/>
              <a:gd name="connsiteX14" fmla="*/ 1516237 w 5660456"/>
              <a:gd name="connsiteY14" fmla="*/ 2382732 h 4922843"/>
              <a:gd name="connsiteX15" fmla="*/ 1981831 w 5660456"/>
              <a:gd name="connsiteY15" fmla="*/ 2120476 h 4922843"/>
              <a:gd name="connsiteX16" fmla="*/ 1907848 w 5660456"/>
              <a:gd name="connsiteY16" fmla="*/ 1701048 h 4922843"/>
              <a:gd name="connsiteX17" fmla="*/ 1591229 w 5660456"/>
              <a:gd name="connsiteY17" fmla="*/ 1389169 h 4922843"/>
              <a:gd name="connsiteX18" fmla="*/ 1504128 w 5660456"/>
              <a:gd name="connsiteY18" fmla="*/ 1241404 h 4922843"/>
              <a:gd name="connsiteX19" fmla="*/ 1688044 w 5660456"/>
              <a:gd name="connsiteY19" fmla="*/ 905070 h 4922843"/>
              <a:gd name="connsiteX20" fmla="*/ 1837050 w 5660456"/>
              <a:gd name="connsiteY20" fmla="*/ 30353 h 4922843"/>
              <a:gd name="connsiteX21" fmla="*/ 5544585 w 5660456"/>
              <a:gd name="connsiteY21" fmla="*/ 577 h 4922843"/>
              <a:gd name="connsiteX22" fmla="*/ 5660456 w 5660456"/>
              <a:gd name="connsiteY22" fmla="*/ 0 h 4922843"/>
              <a:gd name="connsiteX0" fmla="*/ 5660456 w 5660456"/>
              <a:gd name="connsiteY0" fmla="*/ 4578261 h 9501104"/>
              <a:gd name="connsiteX1" fmla="*/ 5660456 w 5660456"/>
              <a:gd name="connsiteY1" fmla="*/ 8002468 h 9501104"/>
              <a:gd name="connsiteX2" fmla="*/ 5547034 w 5660456"/>
              <a:gd name="connsiteY2" fmla="*/ 7985758 h 9501104"/>
              <a:gd name="connsiteX3" fmla="*/ 4711830 w 5660456"/>
              <a:gd name="connsiteY3" fmla="*/ 7950235 h 9501104"/>
              <a:gd name="connsiteX4" fmla="*/ 3969405 w 5660456"/>
              <a:gd name="connsiteY4" fmla="*/ 8422351 h 9501104"/>
              <a:gd name="connsiteX5" fmla="*/ 2662449 w 5660456"/>
              <a:gd name="connsiteY5" fmla="*/ 8833512 h 9501104"/>
              <a:gd name="connsiteX6" fmla="*/ 1335906 w 5660456"/>
              <a:gd name="connsiteY6" fmla="*/ 8587757 h 9501104"/>
              <a:gd name="connsiteX7" fmla="*/ 552744 w 5660456"/>
              <a:gd name="connsiteY7" fmla="*/ 8883526 h 9501104"/>
              <a:gd name="connsiteX8" fmla="*/ 0 w 5660456"/>
              <a:gd name="connsiteY8" fmla="*/ 9501104 h 9501104"/>
              <a:gd name="connsiteX9" fmla="*/ 404729 w 5660456"/>
              <a:gd name="connsiteY9" fmla="*/ 8695395 h 9501104"/>
              <a:gd name="connsiteX10" fmla="*/ 913590 w 5660456"/>
              <a:gd name="connsiteY10" fmla="*/ 8350889 h 9501104"/>
              <a:gd name="connsiteX11" fmla="*/ 1127024 w 5660456"/>
              <a:gd name="connsiteY11" fmla="*/ 7890726 h 9501104"/>
              <a:gd name="connsiteX12" fmla="*/ 1520211 w 5660456"/>
              <a:gd name="connsiteY12" fmla="*/ 7577938 h 9501104"/>
              <a:gd name="connsiteX13" fmla="*/ 1391167 w 5660456"/>
              <a:gd name="connsiteY13" fmla="*/ 7058942 h 9501104"/>
              <a:gd name="connsiteX14" fmla="*/ 1516237 w 5660456"/>
              <a:gd name="connsiteY14" fmla="*/ 6960993 h 9501104"/>
              <a:gd name="connsiteX15" fmla="*/ 1981831 w 5660456"/>
              <a:gd name="connsiteY15" fmla="*/ 6698737 h 9501104"/>
              <a:gd name="connsiteX16" fmla="*/ 1907848 w 5660456"/>
              <a:gd name="connsiteY16" fmla="*/ 6279309 h 9501104"/>
              <a:gd name="connsiteX17" fmla="*/ 1591229 w 5660456"/>
              <a:gd name="connsiteY17" fmla="*/ 5967430 h 9501104"/>
              <a:gd name="connsiteX18" fmla="*/ 1504128 w 5660456"/>
              <a:gd name="connsiteY18" fmla="*/ 5819665 h 9501104"/>
              <a:gd name="connsiteX19" fmla="*/ 1688044 w 5660456"/>
              <a:gd name="connsiteY19" fmla="*/ 5483331 h 9501104"/>
              <a:gd name="connsiteX20" fmla="*/ 1837050 w 5660456"/>
              <a:gd name="connsiteY20" fmla="*/ 4608614 h 9501104"/>
              <a:gd name="connsiteX21" fmla="*/ 2159635 w 5660456"/>
              <a:gd name="connsiteY21" fmla="*/ -1 h 9501104"/>
              <a:gd name="connsiteX22" fmla="*/ 5660456 w 5660456"/>
              <a:gd name="connsiteY22" fmla="*/ 4578261 h 9501104"/>
              <a:gd name="connsiteX0" fmla="*/ 5660456 w 5660456"/>
              <a:gd name="connsiteY0" fmla="*/ 4578263 h 9501106"/>
              <a:gd name="connsiteX1" fmla="*/ 5660456 w 5660456"/>
              <a:gd name="connsiteY1" fmla="*/ 8002470 h 9501106"/>
              <a:gd name="connsiteX2" fmla="*/ 5547034 w 5660456"/>
              <a:gd name="connsiteY2" fmla="*/ 7985760 h 9501106"/>
              <a:gd name="connsiteX3" fmla="*/ 4711830 w 5660456"/>
              <a:gd name="connsiteY3" fmla="*/ 7950237 h 9501106"/>
              <a:gd name="connsiteX4" fmla="*/ 3969405 w 5660456"/>
              <a:gd name="connsiteY4" fmla="*/ 8422353 h 9501106"/>
              <a:gd name="connsiteX5" fmla="*/ 2662449 w 5660456"/>
              <a:gd name="connsiteY5" fmla="*/ 8833514 h 9501106"/>
              <a:gd name="connsiteX6" fmla="*/ 1335906 w 5660456"/>
              <a:gd name="connsiteY6" fmla="*/ 8587759 h 9501106"/>
              <a:gd name="connsiteX7" fmla="*/ 552744 w 5660456"/>
              <a:gd name="connsiteY7" fmla="*/ 8883528 h 9501106"/>
              <a:gd name="connsiteX8" fmla="*/ 0 w 5660456"/>
              <a:gd name="connsiteY8" fmla="*/ 9501106 h 9501106"/>
              <a:gd name="connsiteX9" fmla="*/ 404729 w 5660456"/>
              <a:gd name="connsiteY9" fmla="*/ 8695397 h 9501106"/>
              <a:gd name="connsiteX10" fmla="*/ 913590 w 5660456"/>
              <a:gd name="connsiteY10" fmla="*/ 8350891 h 9501106"/>
              <a:gd name="connsiteX11" fmla="*/ 1127024 w 5660456"/>
              <a:gd name="connsiteY11" fmla="*/ 7890728 h 9501106"/>
              <a:gd name="connsiteX12" fmla="*/ 1520211 w 5660456"/>
              <a:gd name="connsiteY12" fmla="*/ 7577940 h 9501106"/>
              <a:gd name="connsiteX13" fmla="*/ 1391167 w 5660456"/>
              <a:gd name="connsiteY13" fmla="*/ 7058944 h 9501106"/>
              <a:gd name="connsiteX14" fmla="*/ 1516237 w 5660456"/>
              <a:gd name="connsiteY14" fmla="*/ 6960995 h 9501106"/>
              <a:gd name="connsiteX15" fmla="*/ 1981831 w 5660456"/>
              <a:gd name="connsiteY15" fmla="*/ 6698739 h 9501106"/>
              <a:gd name="connsiteX16" fmla="*/ 1907848 w 5660456"/>
              <a:gd name="connsiteY16" fmla="*/ 6279311 h 9501106"/>
              <a:gd name="connsiteX17" fmla="*/ 1591229 w 5660456"/>
              <a:gd name="connsiteY17" fmla="*/ 5967432 h 9501106"/>
              <a:gd name="connsiteX18" fmla="*/ 1504128 w 5660456"/>
              <a:gd name="connsiteY18" fmla="*/ 5819667 h 9501106"/>
              <a:gd name="connsiteX19" fmla="*/ 1688044 w 5660456"/>
              <a:gd name="connsiteY19" fmla="*/ 5483333 h 9501106"/>
              <a:gd name="connsiteX20" fmla="*/ 1837050 w 5660456"/>
              <a:gd name="connsiteY20" fmla="*/ 4608616 h 9501106"/>
              <a:gd name="connsiteX21" fmla="*/ 2159635 w 5660456"/>
              <a:gd name="connsiteY21" fmla="*/ 1 h 9501106"/>
              <a:gd name="connsiteX22" fmla="*/ 5660456 w 5660456"/>
              <a:gd name="connsiteY22" fmla="*/ 4578263 h 9501106"/>
              <a:gd name="connsiteX0" fmla="*/ 5660456 w 5660456"/>
              <a:gd name="connsiteY0" fmla="*/ 4578261 h 9501104"/>
              <a:gd name="connsiteX1" fmla="*/ 5660456 w 5660456"/>
              <a:gd name="connsiteY1" fmla="*/ 8002468 h 9501104"/>
              <a:gd name="connsiteX2" fmla="*/ 5547034 w 5660456"/>
              <a:gd name="connsiteY2" fmla="*/ 7985758 h 9501104"/>
              <a:gd name="connsiteX3" fmla="*/ 4711830 w 5660456"/>
              <a:gd name="connsiteY3" fmla="*/ 7950235 h 9501104"/>
              <a:gd name="connsiteX4" fmla="*/ 3969405 w 5660456"/>
              <a:gd name="connsiteY4" fmla="*/ 8422351 h 9501104"/>
              <a:gd name="connsiteX5" fmla="*/ 2662449 w 5660456"/>
              <a:gd name="connsiteY5" fmla="*/ 8833512 h 9501104"/>
              <a:gd name="connsiteX6" fmla="*/ 1335906 w 5660456"/>
              <a:gd name="connsiteY6" fmla="*/ 8587757 h 9501104"/>
              <a:gd name="connsiteX7" fmla="*/ 552744 w 5660456"/>
              <a:gd name="connsiteY7" fmla="*/ 8883526 h 9501104"/>
              <a:gd name="connsiteX8" fmla="*/ 0 w 5660456"/>
              <a:gd name="connsiteY8" fmla="*/ 9501104 h 9501104"/>
              <a:gd name="connsiteX9" fmla="*/ 404729 w 5660456"/>
              <a:gd name="connsiteY9" fmla="*/ 8695395 h 9501104"/>
              <a:gd name="connsiteX10" fmla="*/ 913590 w 5660456"/>
              <a:gd name="connsiteY10" fmla="*/ 8350889 h 9501104"/>
              <a:gd name="connsiteX11" fmla="*/ 1127024 w 5660456"/>
              <a:gd name="connsiteY11" fmla="*/ 7890726 h 9501104"/>
              <a:gd name="connsiteX12" fmla="*/ 1520211 w 5660456"/>
              <a:gd name="connsiteY12" fmla="*/ 7577938 h 9501104"/>
              <a:gd name="connsiteX13" fmla="*/ 1391167 w 5660456"/>
              <a:gd name="connsiteY13" fmla="*/ 7058942 h 9501104"/>
              <a:gd name="connsiteX14" fmla="*/ 1516237 w 5660456"/>
              <a:gd name="connsiteY14" fmla="*/ 6960993 h 9501104"/>
              <a:gd name="connsiteX15" fmla="*/ 1981831 w 5660456"/>
              <a:gd name="connsiteY15" fmla="*/ 6698737 h 9501104"/>
              <a:gd name="connsiteX16" fmla="*/ 1907848 w 5660456"/>
              <a:gd name="connsiteY16" fmla="*/ 6279309 h 9501104"/>
              <a:gd name="connsiteX17" fmla="*/ 1591229 w 5660456"/>
              <a:gd name="connsiteY17" fmla="*/ 5967430 h 9501104"/>
              <a:gd name="connsiteX18" fmla="*/ 1504128 w 5660456"/>
              <a:gd name="connsiteY18" fmla="*/ 5819665 h 9501104"/>
              <a:gd name="connsiteX19" fmla="*/ 1688044 w 5660456"/>
              <a:gd name="connsiteY19" fmla="*/ 5483331 h 9501104"/>
              <a:gd name="connsiteX20" fmla="*/ 1837050 w 5660456"/>
              <a:gd name="connsiteY20" fmla="*/ 4608614 h 9501104"/>
              <a:gd name="connsiteX21" fmla="*/ 2159635 w 5660456"/>
              <a:gd name="connsiteY21" fmla="*/ -1 h 9501104"/>
              <a:gd name="connsiteX22" fmla="*/ 5660456 w 5660456"/>
              <a:gd name="connsiteY22" fmla="*/ 4578261 h 9501104"/>
              <a:gd name="connsiteX0" fmla="*/ 5660456 w 5660456"/>
              <a:gd name="connsiteY0" fmla="*/ 4578263 h 9501106"/>
              <a:gd name="connsiteX1" fmla="*/ 5660456 w 5660456"/>
              <a:gd name="connsiteY1" fmla="*/ 8002470 h 9501106"/>
              <a:gd name="connsiteX2" fmla="*/ 5547034 w 5660456"/>
              <a:gd name="connsiteY2" fmla="*/ 7985760 h 9501106"/>
              <a:gd name="connsiteX3" fmla="*/ 4711830 w 5660456"/>
              <a:gd name="connsiteY3" fmla="*/ 7950237 h 9501106"/>
              <a:gd name="connsiteX4" fmla="*/ 3969405 w 5660456"/>
              <a:gd name="connsiteY4" fmla="*/ 8422353 h 9501106"/>
              <a:gd name="connsiteX5" fmla="*/ 2662449 w 5660456"/>
              <a:gd name="connsiteY5" fmla="*/ 8833514 h 9501106"/>
              <a:gd name="connsiteX6" fmla="*/ 1335906 w 5660456"/>
              <a:gd name="connsiteY6" fmla="*/ 8587759 h 9501106"/>
              <a:gd name="connsiteX7" fmla="*/ 552744 w 5660456"/>
              <a:gd name="connsiteY7" fmla="*/ 8883528 h 9501106"/>
              <a:gd name="connsiteX8" fmla="*/ 0 w 5660456"/>
              <a:gd name="connsiteY8" fmla="*/ 9501106 h 9501106"/>
              <a:gd name="connsiteX9" fmla="*/ 404729 w 5660456"/>
              <a:gd name="connsiteY9" fmla="*/ 8695397 h 9501106"/>
              <a:gd name="connsiteX10" fmla="*/ 913590 w 5660456"/>
              <a:gd name="connsiteY10" fmla="*/ 8350891 h 9501106"/>
              <a:gd name="connsiteX11" fmla="*/ 1127024 w 5660456"/>
              <a:gd name="connsiteY11" fmla="*/ 7890728 h 9501106"/>
              <a:gd name="connsiteX12" fmla="*/ 1520211 w 5660456"/>
              <a:gd name="connsiteY12" fmla="*/ 7577940 h 9501106"/>
              <a:gd name="connsiteX13" fmla="*/ 1391167 w 5660456"/>
              <a:gd name="connsiteY13" fmla="*/ 7058944 h 9501106"/>
              <a:gd name="connsiteX14" fmla="*/ 1516237 w 5660456"/>
              <a:gd name="connsiteY14" fmla="*/ 6960995 h 9501106"/>
              <a:gd name="connsiteX15" fmla="*/ 1981831 w 5660456"/>
              <a:gd name="connsiteY15" fmla="*/ 6698739 h 9501106"/>
              <a:gd name="connsiteX16" fmla="*/ 1907848 w 5660456"/>
              <a:gd name="connsiteY16" fmla="*/ 6279311 h 9501106"/>
              <a:gd name="connsiteX17" fmla="*/ 1591229 w 5660456"/>
              <a:gd name="connsiteY17" fmla="*/ 5967432 h 9501106"/>
              <a:gd name="connsiteX18" fmla="*/ 1504128 w 5660456"/>
              <a:gd name="connsiteY18" fmla="*/ 5819667 h 9501106"/>
              <a:gd name="connsiteX19" fmla="*/ 1688044 w 5660456"/>
              <a:gd name="connsiteY19" fmla="*/ 5483333 h 9501106"/>
              <a:gd name="connsiteX20" fmla="*/ 2002677 w 5660456"/>
              <a:gd name="connsiteY20" fmla="*/ 4575259 h 9501106"/>
              <a:gd name="connsiteX21" fmla="*/ 2159635 w 5660456"/>
              <a:gd name="connsiteY21" fmla="*/ 1 h 9501106"/>
              <a:gd name="connsiteX22" fmla="*/ 5660456 w 5660456"/>
              <a:gd name="connsiteY22" fmla="*/ 4578263 h 9501106"/>
              <a:gd name="connsiteX0" fmla="*/ 5660456 w 5660456"/>
              <a:gd name="connsiteY0" fmla="*/ 4578261 h 9501104"/>
              <a:gd name="connsiteX1" fmla="*/ 5660456 w 5660456"/>
              <a:gd name="connsiteY1" fmla="*/ 8002468 h 9501104"/>
              <a:gd name="connsiteX2" fmla="*/ 5547034 w 5660456"/>
              <a:gd name="connsiteY2" fmla="*/ 7985758 h 9501104"/>
              <a:gd name="connsiteX3" fmla="*/ 4711830 w 5660456"/>
              <a:gd name="connsiteY3" fmla="*/ 7950235 h 9501104"/>
              <a:gd name="connsiteX4" fmla="*/ 3969405 w 5660456"/>
              <a:gd name="connsiteY4" fmla="*/ 8422351 h 9501104"/>
              <a:gd name="connsiteX5" fmla="*/ 2662449 w 5660456"/>
              <a:gd name="connsiteY5" fmla="*/ 8833512 h 9501104"/>
              <a:gd name="connsiteX6" fmla="*/ 1335906 w 5660456"/>
              <a:gd name="connsiteY6" fmla="*/ 8587757 h 9501104"/>
              <a:gd name="connsiteX7" fmla="*/ 552744 w 5660456"/>
              <a:gd name="connsiteY7" fmla="*/ 8883526 h 9501104"/>
              <a:gd name="connsiteX8" fmla="*/ 0 w 5660456"/>
              <a:gd name="connsiteY8" fmla="*/ 9501104 h 9501104"/>
              <a:gd name="connsiteX9" fmla="*/ 404729 w 5660456"/>
              <a:gd name="connsiteY9" fmla="*/ 8695395 h 9501104"/>
              <a:gd name="connsiteX10" fmla="*/ 913590 w 5660456"/>
              <a:gd name="connsiteY10" fmla="*/ 8350889 h 9501104"/>
              <a:gd name="connsiteX11" fmla="*/ 1127024 w 5660456"/>
              <a:gd name="connsiteY11" fmla="*/ 7890726 h 9501104"/>
              <a:gd name="connsiteX12" fmla="*/ 1520211 w 5660456"/>
              <a:gd name="connsiteY12" fmla="*/ 7577938 h 9501104"/>
              <a:gd name="connsiteX13" fmla="*/ 1391167 w 5660456"/>
              <a:gd name="connsiteY13" fmla="*/ 7058942 h 9501104"/>
              <a:gd name="connsiteX14" fmla="*/ 1516237 w 5660456"/>
              <a:gd name="connsiteY14" fmla="*/ 6960993 h 9501104"/>
              <a:gd name="connsiteX15" fmla="*/ 1981831 w 5660456"/>
              <a:gd name="connsiteY15" fmla="*/ 6698737 h 9501104"/>
              <a:gd name="connsiteX16" fmla="*/ 1907848 w 5660456"/>
              <a:gd name="connsiteY16" fmla="*/ 6279309 h 9501104"/>
              <a:gd name="connsiteX17" fmla="*/ 1591229 w 5660456"/>
              <a:gd name="connsiteY17" fmla="*/ 5967430 h 9501104"/>
              <a:gd name="connsiteX18" fmla="*/ 1504128 w 5660456"/>
              <a:gd name="connsiteY18" fmla="*/ 5819665 h 9501104"/>
              <a:gd name="connsiteX19" fmla="*/ 1688044 w 5660456"/>
              <a:gd name="connsiteY19" fmla="*/ 5483331 h 9501104"/>
              <a:gd name="connsiteX20" fmla="*/ 2002677 w 5660456"/>
              <a:gd name="connsiteY20" fmla="*/ 4575257 h 9501104"/>
              <a:gd name="connsiteX21" fmla="*/ 2159635 w 5660456"/>
              <a:gd name="connsiteY21" fmla="*/ -1 h 9501104"/>
              <a:gd name="connsiteX22" fmla="*/ 5660456 w 5660456"/>
              <a:gd name="connsiteY22" fmla="*/ 4578261 h 9501104"/>
              <a:gd name="connsiteX0" fmla="*/ 5660456 w 5660456"/>
              <a:gd name="connsiteY0" fmla="*/ 4578263 h 9501106"/>
              <a:gd name="connsiteX1" fmla="*/ 5660456 w 5660456"/>
              <a:gd name="connsiteY1" fmla="*/ 8002470 h 9501106"/>
              <a:gd name="connsiteX2" fmla="*/ 5547034 w 5660456"/>
              <a:gd name="connsiteY2" fmla="*/ 7985760 h 9501106"/>
              <a:gd name="connsiteX3" fmla="*/ 4711830 w 5660456"/>
              <a:gd name="connsiteY3" fmla="*/ 7950237 h 9501106"/>
              <a:gd name="connsiteX4" fmla="*/ 3969405 w 5660456"/>
              <a:gd name="connsiteY4" fmla="*/ 8422353 h 9501106"/>
              <a:gd name="connsiteX5" fmla="*/ 2662449 w 5660456"/>
              <a:gd name="connsiteY5" fmla="*/ 8833514 h 9501106"/>
              <a:gd name="connsiteX6" fmla="*/ 1335906 w 5660456"/>
              <a:gd name="connsiteY6" fmla="*/ 8587759 h 9501106"/>
              <a:gd name="connsiteX7" fmla="*/ 552744 w 5660456"/>
              <a:gd name="connsiteY7" fmla="*/ 8883528 h 9501106"/>
              <a:gd name="connsiteX8" fmla="*/ 0 w 5660456"/>
              <a:gd name="connsiteY8" fmla="*/ 9501106 h 9501106"/>
              <a:gd name="connsiteX9" fmla="*/ 404729 w 5660456"/>
              <a:gd name="connsiteY9" fmla="*/ 8695397 h 9501106"/>
              <a:gd name="connsiteX10" fmla="*/ 913590 w 5660456"/>
              <a:gd name="connsiteY10" fmla="*/ 8350891 h 9501106"/>
              <a:gd name="connsiteX11" fmla="*/ 1127024 w 5660456"/>
              <a:gd name="connsiteY11" fmla="*/ 7890728 h 9501106"/>
              <a:gd name="connsiteX12" fmla="*/ 1520211 w 5660456"/>
              <a:gd name="connsiteY12" fmla="*/ 7577940 h 9501106"/>
              <a:gd name="connsiteX13" fmla="*/ 1391167 w 5660456"/>
              <a:gd name="connsiteY13" fmla="*/ 7058944 h 9501106"/>
              <a:gd name="connsiteX14" fmla="*/ 1516237 w 5660456"/>
              <a:gd name="connsiteY14" fmla="*/ 6960995 h 9501106"/>
              <a:gd name="connsiteX15" fmla="*/ 1981831 w 5660456"/>
              <a:gd name="connsiteY15" fmla="*/ 6698739 h 9501106"/>
              <a:gd name="connsiteX16" fmla="*/ 1907848 w 5660456"/>
              <a:gd name="connsiteY16" fmla="*/ 6279311 h 9501106"/>
              <a:gd name="connsiteX17" fmla="*/ 1591229 w 5660456"/>
              <a:gd name="connsiteY17" fmla="*/ 5967432 h 9501106"/>
              <a:gd name="connsiteX18" fmla="*/ 1504128 w 5660456"/>
              <a:gd name="connsiteY18" fmla="*/ 5819667 h 9501106"/>
              <a:gd name="connsiteX19" fmla="*/ 1688044 w 5660456"/>
              <a:gd name="connsiteY19" fmla="*/ 5483333 h 9501106"/>
              <a:gd name="connsiteX20" fmla="*/ 2002677 w 5660456"/>
              <a:gd name="connsiteY20" fmla="*/ 4575259 h 9501106"/>
              <a:gd name="connsiteX21" fmla="*/ 2159635 w 5660456"/>
              <a:gd name="connsiteY21" fmla="*/ 1 h 9501106"/>
              <a:gd name="connsiteX22" fmla="*/ 5660456 w 5660456"/>
              <a:gd name="connsiteY22" fmla="*/ 4578263 h 9501106"/>
              <a:gd name="connsiteX0" fmla="*/ 5660456 w 5660456"/>
              <a:gd name="connsiteY0" fmla="*/ 4578261 h 9501104"/>
              <a:gd name="connsiteX1" fmla="*/ 5660456 w 5660456"/>
              <a:gd name="connsiteY1" fmla="*/ 8002468 h 9501104"/>
              <a:gd name="connsiteX2" fmla="*/ 5547034 w 5660456"/>
              <a:gd name="connsiteY2" fmla="*/ 7985758 h 9501104"/>
              <a:gd name="connsiteX3" fmla="*/ 4711830 w 5660456"/>
              <a:gd name="connsiteY3" fmla="*/ 7950235 h 9501104"/>
              <a:gd name="connsiteX4" fmla="*/ 3969405 w 5660456"/>
              <a:gd name="connsiteY4" fmla="*/ 8422351 h 9501104"/>
              <a:gd name="connsiteX5" fmla="*/ 2662449 w 5660456"/>
              <a:gd name="connsiteY5" fmla="*/ 8833512 h 9501104"/>
              <a:gd name="connsiteX6" fmla="*/ 1335906 w 5660456"/>
              <a:gd name="connsiteY6" fmla="*/ 8587757 h 9501104"/>
              <a:gd name="connsiteX7" fmla="*/ 552744 w 5660456"/>
              <a:gd name="connsiteY7" fmla="*/ 8883526 h 9501104"/>
              <a:gd name="connsiteX8" fmla="*/ 0 w 5660456"/>
              <a:gd name="connsiteY8" fmla="*/ 9501104 h 9501104"/>
              <a:gd name="connsiteX9" fmla="*/ 404729 w 5660456"/>
              <a:gd name="connsiteY9" fmla="*/ 8695395 h 9501104"/>
              <a:gd name="connsiteX10" fmla="*/ 913590 w 5660456"/>
              <a:gd name="connsiteY10" fmla="*/ 8350889 h 9501104"/>
              <a:gd name="connsiteX11" fmla="*/ 1127024 w 5660456"/>
              <a:gd name="connsiteY11" fmla="*/ 7890726 h 9501104"/>
              <a:gd name="connsiteX12" fmla="*/ 1520211 w 5660456"/>
              <a:gd name="connsiteY12" fmla="*/ 7577938 h 9501104"/>
              <a:gd name="connsiteX13" fmla="*/ 1391167 w 5660456"/>
              <a:gd name="connsiteY13" fmla="*/ 7058942 h 9501104"/>
              <a:gd name="connsiteX14" fmla="*/ 1516237 w 5660456"/>
              <a:gd name="connsiteY14" fmla="*/ 6960993 h 9501104"/>
              <a:gd name="connsiteX15" fmla="*/ 1981831 w 5660456"/>
              <a:gd name="connsiteY15" fmla="*/ 6698737 h 9501104"/>
              <a:gd name="connsiteX16" fmla="*/ 1907848 w 5660456"/>
              <a:gd name="connsiteY16" fmla="*/ 6279309 h 9501104"/>
              <a:gd name="connsiteX17" fmla="*/ 1591229 w 5660456"/>
              <a:gd name="connsiteY17" fmla="*/ 5967430 h 9501104"/>
              <a:gd name="connsiteX18" fmla="*/ 1504128 w 5660456"/>
              <a:gd name="connsiteY18" fmla="*/ 5819665 h 9501104"/>
              <a:gd name="connsiteX19" fmla="*/ 1688044 w 5660456"/>
              <a:gd name="connsiteY19" fmla="*/ 5483331 h 9501104"/>
              <a:gd name="connsiteX20" fmla="*/ 2057796 w 5660456"/>
              <a:gd name="connsiteY20" fmla="*/ 4441733 h 9501104"/>
              <a:gd name="connsiteX21" fmla="*/ 2159635 w 5660456"/>
              <a:gd name="connsiteY21" fmla="*/ -1 h 9501104"/>
              <a:gd name="connsiteX22" fmla="*/ 5660456 w 5660456"/>
              <a:gd name="connsiteY22" fmla="*/ 4578261 h 9501104"/>
              <a:gd name="connsiteX0" fmla="*/ 5660456 w 5660456"/>
              <a:gd name="connsiteY0" fmla="*/ 4578263 h 9501106"/>
              <a:gd name="connsiteX1" fmla="*/ 5660456 w 5660456"/>
              <a:gd name="connsiteY1" fmla="*/ 8002470 h 9501106"/>
              <a:gd name="connsiteX2" fmla="*/ 5547034 w 5660456"/>
              <a:gd name="connsiteY2" fmla="*/ 7985760 h 9501106"/>
              <a:gd name="connsiteX3" fmla="*/ 4711830 w 5660456"/>
              <a:gd name="connsiteY3" fmla="*/ 7950237 h 9501106"/>
              <a:gd name="connsiteX4" fmla="*/ 3969405 w 5660456"/>
              <a:gd name="connsiteY4" fmla="*/ 8422353 h 9501106"/>
              <a:gd name="connsiteX5" fmla="*/ 2662449 w 5660456"/>
              <a:gd name="connsiteY5" fmla="*/ 8833514 h 9501106"/>
              <a:gd name="connsiteX6" fmla="*/ 1335906 w 5660456"/>
              <a:gd name="connsiteY6" fmla="*/ 8587759 h 9501106"/>
              <a:gd name="connsiteX7" fmla="*/ 552744 w 5660456"/>
              <a:gd name="connsiteY7" fmla="*/ 8883528 h 9501106"/>
              <a:gd name="connsiteX8" fmla="*/ 0 w 5660456"/>
              <a:gd name="connsiteY8" fmla="*/ 9501106 h 9501106"/>
              <a:gd name="connsiteX9" fmla="*/ 404729 w 5660456"/>
              <a:gd name="connsiteY9" fmla="*/ 8695397 h 9501106"/>
              <a:gd name="connsiteX10" fmla="*/ 913590 w 5660456"/>
              <a:gd name="connsiteY10" fmla="*/ 8350891 h 9501106"/>
              <a:gd name="connsiteX11" fmla="*/ 1127024 w 5660456"/>
              <a:gd name="connsiteY11" fmla="*/ 7890728 h 9501106"/>
              <a:gd name="connsiteX12" fmla="*/ 1520211 w 5660456"/>
              <a:gd name="connsiteY12" fmla="*/ 7577940 h 9501106"/>
              <a:gd name="connsiteX13" fmla="*/ 1391167 w 5660456"/>
              <a:gd name="connsiteY13" fmla="*/ 7058944 h 9501106"/>
              <a:gd name="connsiteX14" fmla="*/ 1516237 w 5660456"/>
              <a:gd name="connsiteY14" fmla="*/ 6960995 h 9501106"/>
              <a:gd name="connsiteX15" fmla="*/ 1981831 w 5660456"/>
              <a:gd name="connsiteY15" fmla="*/ 6698739 h 9501106"/>
              <a:gd name="connsiteX16" fmla="*/ 1907848 w 5660456"/>
              <a:gd name="connsiteY16" fmla="*/ 6279311 h 9501106"/>
              <a:gd name="connsiteX17" fmla="*/ 1591229 w 5660456"/>
              <a:gd name="connsiteY17" fmla="*/ 5967432 h 9501106"/>
              <a:gd name="connsiteX18" fmla="*/ 1504128 w 5660456"/>
              <a:gd name="connsiteY18" fmla="*/ 5819667 h 9501106"/>
              <a:gd name="connsiteX19" fmla="*/ 1688044 w 5660456"/>
              <a:gd name="connsiteY19" fmla="*/ 5483333 h 9501106"/>
              <a:gd name="connsiteX20" fmla="*/ 2057796 w 5660456"/>
              <a:gd name="connsiteY20" fmla="*/ 4441735 h 9501106"/>
              <a:gd name="connsiteX21" fmla="*/ 2159635 w 5660456"/>
              <a:gd name="connsiteY21" fmla="*/ 1 h 9501106"/>
              <a:gd name="connsiteX22" fmla="*/ 5660456 w 5660456"/>
              <a:gd name="connsiteY22" fmla="*/ 4578263 h 9501106"/>
              <a:gd name="connsiteX0" fmla="*/ 12564144 w 12564144"/>
              <a:gd name="connsiteY0" fmla="*/ 0 h 10668246"/>
              <a:gd name="connsiteX1" fmla="*/ 5660456 w 12564144"/>
              <a:gd name="connsiteY1" fmla="*/ 9169610 h 10668246"/>
              <a:gd name="connsiteX2" fmla="*/ 5547034 w 12564144"/>
              <a:gd name="connsiteY2" fmla="*/ 9152900 h 10668246"/>
              <a:gd name="connsiteX3" fmla="*/ 4711830 w 12564144"/>
              <a:gd name="connsiteY3" fmla="*/ 9117377 h 10668246"/>
              <a:gd name="connsiteX4" fmla="*/ 3969405 w 12564144"/>
              <a:gd name="connsiteY4" fmla="*/ 9589493 h 10668246"/>
              <a:gd name="connsiteX5" fmla="*/ 2662449 w 12564144"/>
              <a:gd name="connsiteY5" fmla="*/ 10000654 h 10668246"/>
              <a:gd name="connsiteX6" fmla="*/ 1335906 w 12564144"/>
              <a:gd name="connsiteY6" fmla="*/ 9754899 h 10668246"/>
              <a:gd name="connsiteX7" fmla="*/ 552744 w 12564144"/>
              <a:gd name="connsiteY7" fmla="*/ 10050668 h 10668246"/>
              <a:gd name="connsiteX8" fmla="*/ 0 w 12564144"/>
              <a:gd name="connsiteY8" fmla="*/ 10668246 h 10668246"/>
              <a:gd name="connsiteX9" fmla="*/ 404729 w 12564144"/>
              <a:gd name="connsiteY9" fmla="*/ 9862537 h 10668246"/>
              <a:gd name="connsiteX10" fmla="*/ 913590 w 12564144"/>
              <a:gd name="connsiteY10" fmla="*/ 9518031 h 10668246"/>
              <a:gd name="connsiteX11" fmla="*/ 1127024 w 12564144"/>
              <a:gd name="connsiteY11" fmla="*/ 9057868 h 10668246"/>
              <a:gd name="connsiteX12" fmla="*/ 1520211 w 12564144"/>
              <a:gd name="connsiteY12" fmla="*/ 8745080 h 10668246"/>
              <a:gd name="connsiteX13" fmla="*/ 1391167 w 12564144"/>
              <a:gd name="connsiteY13" fmla="*/ 8226084 h 10668246"/>
              <a:gd name="connsiteX14" fmla="*/ 1516237 w 12564144"/>
              <a:gd name="connsiteY14" fmla="*/ 8128135 h 10668246"/>
              <a:gd name="connsiteX15" fmla="*/ 1981831 w 12564144"/>
              <a:gd name="connsiteY15" fmla="*/ 7865879 h 10668246"/>
              <a:gd name="connsiteX16" fmla="*/ 1907848 w 12564144"/>
              <a:gd name="connsiteY16" fmla="*/ 7446451 h 10668246"/>
              <a:gd name="connsiteX17" fmla="*/ 1591229 w 12564144"/>
              <a:gd name="connsiteY17" fmla="*/ 7134572 h 10668246"/>
              <a:gd name="connsiteX18" fmla="*/ 1504128 w 12564144"/>
              <a:gd name="connsiteY18" fmla="*/ 6986807 h 10668246"/>
              <a:gd name="connsiteX19" fmla="*/ 1688044 w 12564144"/>
              <a:gd name="connsiteY19" fmla="*/ 6650473 h 10668246"/>
              <a:gd name="connsiteX20" fmla="*/ 2057796 w 12564144"/>
              <a:gd name="connsiteY20" fmla="*/ 5608875 h 10668246"/>
              <a:gd name="connsiteX21" fmla="*/ 2159635 w 12564144"/>
              <a:gd name="connsiteY21" fmla="*/ 1167141 h 10668246"/>
              <a:gd name="connsiteX22" fmla="*/ 12564144 w 12564144"/>
              <a:gd name="connsiteY22" fmla="*/ 0 h 10668246"/>
              <a:gd name="connsiteX0" fmla="*/ 12564144 w 13773955"/>
              <a:gd name="connsiteY0" fmla="*/ 0 h 10668246"/>
              <a:gd name="connsiteX1" fmla="*/ 13773955 w 13773955"/>
              <a:gd name="connsiteY1" fmla="*/ 10557989 h 10668246"/>
              <a:gd name="connsiteX2" fmla="*/ 5547034 w 13773955"/>
              <a:gd name="connsiteY2" fmla="*/ 9152900 h 10668246"/>
              <a:gd name="connsiteX3" fmla="*/ 4711830 w 13773955"/>
              <a:gd name="connsiteY3" fmla="*/ 9117377 h 10668246"/>
              <a:gd name="connsiteX4" fmla="*/ 3969405 w 13773955"/>
              <a:gd name="connsiteY4" fmla="*/ 9589493 h 10668246"/>
              <a:gd name="connsiteX5" fmla="*/ 2662449 w 13773955"/>
              <a:gd name="connsiteY5" fmla="*/ 10000654 h 10668246"/>
              <a:gd name="connsiteX6" fmla="*/ 1335906 w 13773955"/>
              <a:gd name="connsiteY6" fmla="*/ 9754899 h 10668246"/>
              <a:gd name="connsiteX7" fmla="*/ 552744 w 13773955"/>
              <a:gd name="connsiteY7" fmla="*/ 10050668 h 10668246"/>
              <a:gd name="connsiteX8" fmla="*/ 0 w 13773955"/>
              <a:gd name="connsiteY8" fmla="*/ 10668246 h 10668246"/>
              <a:gd name="connsiteX9" fmla="*/ 404729 w 13773955"/>
              <a:gd name="connsiteY9" fmla="*/ 9862537 h 10668246"/>
              <a:gd name="connsiteX10" fmla="*/ 913590 w 13773955"/>
              <a:gd name="connsiteY10" fmla="*/ 9518031 h 10668246"/>
              <a:gd name="connsiteX11" fmla="*/ 1127024 w 13773955"/>
              <a:gd name="connsiteY11" fmla="*/ 9057868 h 10668246"/>
              <a:gd name="connsiteX12" fmla="*/ 1520211 w 13773955"/>
              <a:gd name="connsiteY12" fmla="*/ 8745080 h 10668246"/>
              <a:gd name="connsiteX13" fmla="*/ 1391167 w 13773955"/>
              <a:gd name="connsiteY13" fmla="*/ 8226084 h 10668246"/>
              <a:gd name="connsiteX14" fmla="*/ 1516237 w 13773955"/>
              <a:gd name="connsiteY14" fmla="*/ 8128135 h 10668246"/>
              <a:gd name="connsiteX15" fmla="*/ 1981831 w 13773955"/>
              <a:gd name="connsiteY15" fmla="*/ 7865879 h 10668246"/>
              <a:gd name="connsiteX16" fmla="*/ 1907848 w 13773955"/>
              <a:gd name="connsiteY16" fmla="*/ 7446451 h 10668246"/>
              <a:gd name="connsiteX17" fmla="*/ 1591229 w 13773955"/>
              <a:gd name="connsiteY17" fmla="*/ 7134572 h 10668246"/>
              <a:gd name="connsiteX18" fmla="*/ 1504128 w 13773955"/>
              <a:gd name="connsiteY18" fmla="*/ 6986807 h 10668246"/>
              <a:gd name="connsiteX19" fmla="*/ 1688044 w 13773955"/>
              <a:gd name="connsiteY19" fmla="*/ 6650473 h 10668246"/>
              <a:gd name="connsiteX20" fmla="*/ 2057796 w 13773955"/>
              <a:gd name="connsiteY20" fmla="*/ 5608875 h 10668246"/>
              <a:gd name="connsiteX21" fmla="*/ 2159635 w 13773955"/>
              <a:gd name="connsiteY21" fmla="*/ 1167141 h 10668246"/>
              <a:gd name="connsiteX22" fmla="*/ 12564144 w 13773955"/>
              <a:gd name="connsiteY22" fmla="*/ 0 h 10668246"/>
              <a:gd name="connsiteX0" fmla="*/ 12564144 w 13773955"/>
              <a:gd name="connsiteY0" fmla="*/ 0 h 11069261"/>
              <a:gd name="connsiteX1" fmla="*/ 13773955 w 13773955"/>
              <a:gd name="connsiteY1" fmla="*/ 10557989 h 11069261"/>
              <a:gd name="connsiteX2" fmla="*/ 9357280 w 13773955"/>
              <a:gd name="connsiteY2" fmla="*/ 11069262 h 11069261"/>
              <a:gd name="connsiteX3" fmla="*/ 4711830 w 13773955"/>
              <a:gd name="connsiteY3" fmla="*/ 9117377 h 11069261"/>
              <a:gd name="connsiteX4" fmla="*/ 3969405 w 13773955"/>
              <a:gd name="connsiteY4" fmla="*/ 9589493 h 11069261"/>
              <a:gd name="connsiteX5" fmla="*/ 2662449 w 13773955"/>
              <a:gd name="connsiteY5" fmla="*/ 10000654 h 11069261"/>
              <a:gd name="connsiteX6" fmla="*/ 1335906 w 13773955"/>
              <a:gd name="connsiteY6" fmla="*/ 9754899 h 11069261"/>
              <a:gd name="connsiteX7" fmla="*/ 552744 w 13773955"/>
              <a:gd name="connsiteY7" fmla="*/ 10050668 h 11069261"/>
              <a:gd name="connsiteX8" fmla="*/ 0 w 13773955"/>
              <a:gd name="connsiteY8" fmla="*/ 10668246 h 11069261"/>
              <a:gd name="connsiteX9" fmla="*/ 404729 w 13773955"/>
              <a:gd name="connsiteY9" fmla="*/ 9862537 h 11069261"/>
              <a:gd name="connsiteX10" fmla="*/ 913590 w 13773955"/>
              <a:gd name="connsiteY10" fmla="*/ 9518031 h 11069261"/>
              <a:gd name="connsiteX11" fmla="*/ 1127024 w 13773955"/>
              <a:gd name="connsiteY11" fmla="*/ 9057868 h 11069261"/>
              <a:gd name="connsiteX12" fmla="*/ 1520211 w 13773955"/>
              <a:gd name="connsiteY12" fmla="*/ 8745080 h 11069261"/>
              <a:gd name="connsiteX13" fmla="*/ 1391167 w 13773955"/>
              <a:gd name="connsiteY13" fmla="*/ 8226084 h 11069261"/>
              <a:gd name="connsiteX14" fmla="*/ 1516237 w 13773955"/>
              <a:gd name="connsiteY14" fmla="*/ 8128135 h 11069261"/>
              <a:gd name="connsiteX15" fmla="*/ 1981831 w 13773955"/>
              <a:gd name="connsiteY15" fmla="*/ 7865879 h 11069261"/>
              <a:gd name="connsiteX16" fmla="*/ 1907848 w 13773955"/>
              <a:gd name="connsiteY16" fmla="*/ 7446451 h 11069261"/>
              <a:gd name="connsiteX17" fmla="*/ 1591229 w 13773955"/>
              <a:gd name="connsiteY17" fmla="*/ 7134572 h 11069261"/>
              <a:gd name="connsiteX18" fmla="*/ 1504128 w 13773955"/>
              <a:gd name="connsiteY18" fmla="*/ 6986807 h 11069261"/>
              <a:gd name="connsiteX19" fmla="*/ 1688044 w 13773955"/>
              <a:gd name="connsiteY19" fmla="*/ 6650473 h 11069261"/>
              <a:gd name="connsiteX20" fmla="*/ 2057796 w 13773955"/>
              <a:gd name="connsiteY20" fmla="*/ 5608875 h 11069261"/>
              <a:gd name="connsiteX21" fmla="*/ 2159635 w 13773955"/>
              <a:gd name="connsiteY21" fmla="*/ 1167141 h 11069261"/>
              <a:gd name="connsiteX22" fmla="*/ 12564144 w 13773955"/>
              <a:gd name="connsiteY22" fmla="*/ 0 h 11069261"/>
              <a:gd name="connsiteX0" fmla="*/ 12564144 w 13773955"/>
              <a:gd name="connsiteY0" fmla="*/ 0 h 11069263"/>
              <a:gd name="connsiteX1" fmla="*/ 13773955 w 13773955"/>
              <a:gd name="connsiteY1" fmla="*/ 10557989 h 11069263"/>
              <a:gd name="connsiteX2" fmla="*/ 9357280 w 13773955"/>
              <a:gd name="connsiteY2" fmla="*/ 11069262 h 11069263"/>
              <a:gd name="connsiteX3" fmla="*/ 4711830 w 13773955"/>
              <a:gd name="connsiteY3" fmla="*/ 9117377 h 11069263"/>
              <a:gd name="connsiteX4" fmla="*/ 3969405 w 13773955"/>
              <a:gd name="connsiteY4" fmla="*/ 9589493 h 11069263"/>
              <a:gd name="connsiteX5" fmla="*/ 2662449 w 13773955"/>
              <a:gd name="connsiteY5" fmla="*/ 10000654 h 11069263"/>
              <a:gd name="connsiteX6" fmla="*/ 1335906 w 13773955"/>
              <a:gd name="connsiteY6" fmla="*/ 9754899 h 11069263"/>
              <a:gd name="connsiteX7" fmla="*/ 552744 w 13773955"/>
              <a:gd name="connsiteY7" fmla="*/ 10050668 h 11069263"/>
              <a:gd name="connsiteX8" fmla="*/ 0 w 13773955"/>
              <a:gd name="connsiteY8" fmla="*/ 10668246 h 11069263"/>
              <a:gd name="connsiteX9" fmla="*/ 404729 w 13773955"/>
              <a:gd name="connsiteY9" fmla="*/ 9862537 h 11069263"/>
              <a:gd name="connsiteX10" fmla="*/ 913590 w 13773955"/>
              <a:gd name="connsiteY10" fmla="*/ 9518031 h 11069263"/>
              <a:gd name="connsiteX11" fmla="*/ 1127024 w 13773955"/>
              <a:gd name="connsiteY11" fmla="*/ 9057868 h 11069263"/>
              <a:gd name="connsiteX12" fmla="*/ 1520211 w 13773955"/>
              <a:gd name="connsiteY12" fmla="*/ 8745080 h 11069263"/>
              <a:gd name="connsiteX13" fmla="*/ 1391167 w 13773955"/>
              <a:gd name="connsiteY13" fmla="*/ 8226084 h 11069263"/>
              <a:gd name="connsiteX14" fmla="*/ 1516237 w 13773955"/>
              <a:gd name="connsiteY14" fmla="*/ 8128135 h 11069263"/>
              <a:gd name="connsiteX15" fmla="*/ 1981831 w 13773955"/>
              <a:gd name="connsiteY15" fmla="*/ 7865879 h 11069263"/>
              <a:gd name="connsiteX16" fmla="*/ 1907848 w 13773955"/>
              <a:gd name="connsiteY16" fmla="*/ 7446451 h 11069263"/>
              <a:gd name="connsiteX17" fmla="*/ 1591229 w 13773955"/>
              <a:gd name="connsiteY17" fmla="*/ 7134572 h 11069263"/>
              <a:gd name="connsiteX18" fmla="*/ 1504128 w 13773955"/>
              <a:gd name="connsiteY18" fmla="*/ 6986807 h 11069263"/>
              <a:gd name="connsiteX19" fmla="*/ 1688044 w 13773955"/>
              <a:gd name="connsiteY19" fmla="*/ 6650473 h 11069263"/>
              <a:gd name="connsiteX20" fmla="*/ 2057796 w 13773955"/>
              <a:gd name="connsiteY20" fmla="*/ 5608875 h 11069263"/>
              <a:gd name="connsiteX21" fmla="*/ 2159635 w 13773955"/>
              <a:gd name="connsiteY21" fmla="*/ 1167141 h 11069263"/>
              <a:gd name="connsiteX22" fmla="*/ 12564144 w 13773955"/>
              <a:gd name="connsiteY22" fmla="*/ 0 h 11069263"/>
              <a:gd name="connsiteX0" fmla="*/ 12564144 w 13773955"/>
              <a:gd name="connsiteY0" fmla="*/ 0 h 11069261"/>
              <a:gd name="connsiteX1" fmla="*/ 13773955 w 13773955"/>
              <a:gd name="connsiteY1" fmla="*/ 10557989 h 11069261"/>
              <a:gd name="connsiteX2" fmla="*/ 9357280 w 13773955"/>
              <a:gd name="connsiteY2" fmla="*/ 11069262 h 11069261"/>
              <a:gd name="connsiteX3" fmla="*/ 5350950 w 13773955"/>
              <a:gd name="connsiteY3" fmla="*/ 9269155 h 11069261"/>
              <a:gd name="connsiteX4" fmla="*/ 3969405 w 13773955"/>
              <a:gd name="connsiteY4" fmla="*/ 9589493 h 11069261"/>
              <a:gd name="connsiteX5" fmla="*/ 2662449 w 13773955"/>
              <a:gd name="connsiteY5" fmla="*/ 10000654 h 11069261"/>
              <a:gd name="connsiteX6" fmla="*/ 1335906 w 13773955"/>
              <a:gd name="connsiteY6" fmla="*/ 9754899 h 11069261"/>
              <a:gd name="connsiteX7" fmla="*/ 552744 w 13773955"/>
              <a:gd name="connsiteY7" fmla="*/ 10050668 h 11069261"/>
              <a:gd name="connsiteX8" fmla="*/ 0 w 13773955"/>
              <a:gd name="connsiteY8" fmla="*/ 10668246 h 11069261"/>
              <a:gd name="connsiteX9" fmla="*/ 404729 w 13773955"/>
              <a:gd name="connsiteY9" fmla="*/ 9862537 h 11069261"/>
              <a:gd name="connsiteX10" fmla="*/ 913590 w 13773955"/>
              <a:gd name="connsiteY10" fmla="*/ 9518031 h 11069261"/>
              <a:gd name="connsiteX11" fmla="*/ 1127024 w 13773955"/>
              <a:gd name="connsiteY11" fmla="*/ 9057868 h 11069261"/>
              <a:gd name="connsiteX12" fmla="*/ 1520211 w 13773955"/>
              <a:gd name="connsiteY12" fmla="*/ 8745080 h 11069261"/>
              <a:gd name="connsiteX13" fmla="*/ 1391167 w 13773955"/>
              <a:gd name="connsiteY13" fmla="*/ 8226084 h 11069261"/>
              <a:gd name="connsiteX14" fmla="*/ 1516237 w 13773955"/>
              <a:gd name="connsiteY14" fmla="*/ 8128135 h 11069261"/>
              <a:gd name="connsiteX15" fmla="*/ 1981831 w 13773955"/>
              <a:gd name="connsiteY15" fmla="*/ 7865879 h 11069261"/>
              <a:gd name="connsiteX16" fmla="*/ 1907848 w 13773955"/>
              <a:gd name="connsiteY16" fmla="*/ 7446451 h 11069261"/>
              <a:gd name="connsiteX17" fmla="*/ 1591229 w 13773955"/>
              <a:gd name="connsiteY17" fmla="*/ 7134572 h 11069261"/>
              <a:gd name="connsiteX18" fmla="*/ 1504128 w 13773955"/>
              <a:gd name="connsiteY18" fmla="*/ 6986807 h 11069261"/>
              <a:gd name="connsiteX19" fmla="*/ 1688044 w 13773955"/>
              <a:gd name="connsiteY19" fmla="*/ 6650473 h 11069261"/>
              <a:gd name="connsiteX20" fmla="*/ 2057796 w 13773955"/>
              <a:gd name="connsiteY20" fmla="*/ 5608875 h 11069261"/>
              <a:gd name="connsiteX21" fmla="*/ 2159635 w 13773955"/>
              <a:gd name="connsiteY21" fmla="*/ 1167141 h 11069261"/>
              <a:gd name="connsiteX22" fmla="*/ 12564144 w 13773955"/>
              <a:gd name="connsiteY22" fmla="*/ 0 h 11069261"/>
              <a:gd name="connsiteX0" fmla="*/ 12564144 w 13773955"/>
              <a:gd name="connsiteY0" fmla="*/ 0 h 11069263"/>
              <a:gd name="connsiteX1" fmla="*/ 13773955 w 13773955"/>
              <a:gd name="connsiteY1" fmla="*/ 10557989 h 11069263"/>
              <a:gd name="connsiteX2" fmla="*/ 9357280 w 13773955"/>
              <a:gd name="connsiteY2" fmla="*/ 11069262 h 11069263"/>
              <a:gd name="connsiteX3" fmla="*/ 5350950 w 13773955"/>
              <a:gd name="connsiteY3" fmla="*/ 9269155 h 11069263"/>
              <a:gd name="connsiteX4" fmla="*/ 3969405 w 13773955"/>
              <a:gd name="connsiteY4" fmla="*/ 9589493 h 11069263"/>
              <a:gd name="connsiteX5" fmla="*/ 2662449 w 13773955"/>
              <a:gd name="connsiteY5" fmla="*/ 10000654 h 11069263"/>
              <a:gd name="connsiteX6" fmla="*/ 1335906 w 13773955"/>
              <a:gd name="connsiteY6" fmla="*/ 9754899 h 11069263"/>
              <a:gd name="connsiteX7" fmla="*/ 552744 w 13773955"/>
              <a:gd name="connsiteY7" fmla="*/ 10050668 h 11069263"/>
              <a:gd name="connsiteX8" fmla="*/ 0 w 13773955"/>
              <a:gd name="connsiteY8" fmla="*/ 10668246 h 11069263"/>
              <a:gd name="connsiteX9" fmla="*/ 404729 w 13773955"/>
              <a:gd name="connsiteY9" fmla="*/ 9862537 h 11069263"/>
              <a:gd name="connsiteX10" fmla="*/ 913590 w 13773955"/>
              <a:gd name="connsiteY10" fmla="*/ 9518031 h 11069263"/>
              <a:gd name="connsiteX11" fmla="*/ 1127024 w 13773955"/>
              <a:gd name="connsiteY11" fmla="*/ 9057868 h 11069263"/>
              <a:gd name="connsiteX12" fmla="*/ 1520211 w 13773955"/>
              <a:gd name="connsiteY12" fmla="*/ 8745080 h 11069263"/>
              <a:gd name="connsiteX13" fmla="*/ 1391167 w 13773955"/>
              <a:gd name="connsiteY13" fmla="*/ 8226084 h 11069263"/>
              <a:gd name="connsiteX14" fmla="*/ 1516237 w 13773955"/>
              <a:gd name="connsiteY14" fmla="*/ 8128135 h 11069263"/>
              <a:gd name="connsiteX15" fmla="*/ 1981831 w 13773955"/>
              <a:gd name="connsiteY15" fmla="*/ 7865879 h 11069263"/>
              <a:gd name="connsiteX16" fmla="*/ 1907848 w 13773955"/>
              <a:gd name="connsiteY16" fmla="*/ 7446451 h 11069263"/>
              <a:gd name="connsiteX17" fmla="*/ 1591229 w 13773955"/>
              <a:gd name="connsiteY17" fmla="*/ 7134572 h 11069263"/>
              <a:gd name="connsiteX18" fmla="*/ 1504128 w 13773955"/>
              <a:gd name="connsiteY18" fmla="*/ 6986807 h 11069263"/>
              <a:gd name="connsiteX19" fmla="*/ 1688044 w 13773955"/>
              <a:gd name="connsiteY19" fmla="*/ 6650473 h 11069263"/>
              <a:gd name="connsiteX20" fmla="*/ 2057796 w 13773955"/>
              <a:gd name="connsiteY20" fmla="*/ 5608875 h 11069263"/>
              <a:gd name="connsiteX21" fmla="*/ 2159635 w 13773955"/>
              <a:gd name="connsiteY21" fmla="*/ 1167141 h 11069263"/>
              <a:gd name="connsiteX22" fmla="*/ 12564144 w 13773955"/>
              <a:gd name="connsiteY22" fmla="*/ 0 h 11069263"/>
              <a:gd name="connsiteX0" fmla="*/ 12564144 w 13773955"/>
              <a:gd name="connsiteY0" fmla="*/ 0 h 11069261"/>
              <a:gd name="connsiteX1" fmla="*/ 13773955 w 13773955"/>
              <a:gd name="connsiteY1" fmla="*/ 10557989 h 11069261"/>
              <a:gd name="connsiteX2" fmla="*/ 9357280 w 13773955"/>
              <a:gd name="connsiteY2" fmla="*/ 11069262 h 11069261"/>
              <a:gd name="connsiteX3" fmla="*/ 5350950 w 13773955"/>
              <a:gd name="connsiteY3" fmla="*/ 9269155 h 11069261"/>
              <a:gd name="connsiteX4" fmla="*/ 3969405 w 13773955"/>
              <a:gd name="connsiteY4" fmla="*/ 9589493 h 11069261"/>
              <a:gd name="connsiteX5" fmla="*/ 2662449 w 13773955"/>
              <a:gd name="connsiteY5" fmla="*/ 10000654 h 11069261"/>
              <a:gd name="connsiteX6" fmla="*/ 1335906 w 13773955"/>
              <a:gd name="connsiteY6" fmla="*/ 9754899 h 11069261"/>
              <a:gd name="connsiteX7" fmla="*/ 552744 w 13773955"/>
              <a:gd name="connsiteY7" fmla="*/ 10050668 h 11069261"/>
              <a:gd name="connsiteX8" fmla="*/ 0 w 13773955"/>
              <a:gd name="connsiteY8" fmla="*/ 10668246 h 11069261"/>
              <a:gd name="connsiteX9" fmla="*/ 404729 w 13773955"/>
              <a:gd name="connsiteY9" fmla="*/ 9862537 h 11069261"/>
              <a:gd name="connsiteX10" fmla="*/ 913590 w 13773955"/>
              <a:gd name="connsiteY10" fmla="*/ 9518031 h 11069261"/>
              <a:gd name="connsiteX11" fmla="*/ 1127024 w 13773955"/>
              <a:gd name="connsiteY11" fmla="*/ 9057868 h 11069261"/>
              <a:gd name="connsiteX12" fmla="*/ 1520211 w 13773955"/>
              <a:gd name="connsiteY12" fmla="*/ 8745080 h 11069261"/>
              <a:gd name="connsiteX13" fmla="*/ 1391167 w 13773955"/>
              <a:gd name="connsiteY13" fmla="*/ 8226084 h 11069261"/>
              <a:gd name="connsiteX14" fmla="*/ 1516237 w 13773955"/>
              <a:gd name="connsiteY14" fmla="*/ 8128135 h 11069261"/>
              <a:gd name="connsiteX15" fmla="*/ 1981831 w 13773955"/>
              <a:gd name="connsiteY15" fmla="*/ 7865879 h 11069261"/>
              <a:gd name="connsiteX16" fmla="*/ 1907848 w 13773955"/>
              <a:gd name="connsiteY16" fmla="*/ 7446451 h 11069261"/>
              <a:gd name="connsiteX17" fmla="*/ 1591229 w 13773955"/>
              <a:gd name="connsiteY17" fmla="*/ 7134572 h 11069261"/>
              <a:gd name="connsiteX18" fmla="*/ 1504128 w 13773955"/>
              <a:gd name="connsiteY18" fmla="*/ 6986807 h 11069261"/>
              <a:gd name="connsiteX19" fmla="*/ 1688044 w 13773955"/>
              <a:gd name="connsiteY19" fmla="*/ 6650472 h 11069261"/>
              <a:gd name="connsiteX20" fmla="*/ 2057796 w 13773955"/>
              <a:gd name="connsiteY20" fmla="*/ 5608875 h 11069261"/>
              <a:gd name="connsiteX21" fmla="*/ 2159635 w 13773955"/>
              <a:gd name="connsiteY21" fmla="*/ 1167141 h 11069261"/>
              <a:gd name="connsiteX22" fmla="*/ 12564144 w 13773955"/>
              <a:gd name="connsiteY22" fmla="*/ 0 h 11069261"/>
              <a:gd name="connsiteX0" fmla="*/ 12564144 w 13773955"/>
              <a:gd name="connsiteY0" fmla="*/ 0 h 11069263"/>
              <a:gd name="connsiteX1" fmla="*/ 13773955 w 13773955"/>
              <a:gd name="connsiteY1" fmla="*/ 10557989 h 11069263"/>
              <a:gd name="connsiteX2" fmla="*/ 9357280 w 13773955"/>
              <a:gd name="connsiteY2" fmla="*/ 11069262 h 11069263"/>
              <a:gd name="connsiteX3" fmla="*/ 5350950 w 13773955"/>
              <a:gd name="connsiteY3" fmla="*/ 9269155 h 11069263"/>
              <a:gd name="connsiteX4" fmla="*/ 3969405 w 13773955"/>
              <a:gd name="connsiteY4" fmla="*/ 9589493 h 11069263"/>
              <a:gd name="connsiteX5" fmla="*/ 2662449 w 13773955"/>
              <a:gd name="connsiteY5" fmla="*/ 10000654 h 11069263"/>
              <a:gd name="connsiteX6" fmla="*/ 1335906 w 13773955"/>
              <a:gd name="connsiteY6" fmla="*/ 9754899 h 11069263"/>
              <a:gd name="connsiteX7" fmla="*/ 552744 w 13773955"/>
              <a:gd name="connsiteY7" fmla="*/ 10050668 h 11069263"/>
              <a:gd name="connsiteX8" fmla="*/ 0 w 13773955"/>
              <a:gd name="connsiteY8" fmla="*/ 10668246 h 11069263"/>
              <a:gd name="connsiteX9" fmla="*/ 404729 w 13773955"/>
              <a:gd name="connsiteY9" fmla="*/ 9862537 h 11069263"/>
              <a:gd name="connsiteX10" fmla="*/ 913590 w 13773955"/>
              <a:gd name="connsiteY10" fmla="*/ 9518031 h 11069263"/>
              <a:gd name="connsiteX11" fmla="*/ 1127024 w 13773955"/>
              <a:gd name="connsiteY11" fmla="*/ 9057868 h 11069263"/>
              <a:gd name="connsiteX12" fmla="*/ 1520211 w 13773955"/>
              <a:gd name="connsiteY12" fmla="*/ 8745080 h 11069263"/>
              <a:gd name="connsiteX13" fmla="*/ 1391167 w 13773955"/>
              <a:gd name="connsiteY13" fmla="*/ 8226084 h 11069263"/>
              <a:gd name="connsiteX14" fmla="*/ 1516237 w 13773955"/>
              <a:gd name="connsiteY14" fmla="*/ 8128135 h 11069263"/>
              <a:gd name="connsiteX15" fmla="*/ 1981831 w 13773955"/>
              <a:gd name="connsiteY15" fmla="*/ 7865879 h 11069263"/>
              <a:gd name="connsiteX16" fmla="*/ 1907848 w 13773955"/>
              <a:gd name="connsiteY16" fmla="*/ 7446451 h 11069263"/>
              <a:gd name="connsiteX17" fmla="*/ 1591229 w 13773955"/>
              <a:gd name="connsiteY17" fmla="*/ 7134572 h 11069263"/>
              <a:gd name="connsiteX18" fmla="*/ 1504128 w 13773955"/>
              <a:gd name="connsiteY18" fmla="*/ 6986807 h 11069263"/>
              <a:gd name="connsiteX19" fmla="*/ 1688044 w 13773955"/>
              <a:gd name="connsiteY19" fmla="*/ 6650472 h 11069263"/>
              <a:gd name="connsiteX20" fmla="*/ 2057796 w 13773955"/>
              <a:gd name="connsiteY20" fmla="*/ 5608875 h 11069263"/>
              <a:gd name="connsiteX21" fmla="*/ 2159635 w 13773955"/>
              <a:gd name="connsiteY21" fmla="*/ 1167141 h 11069263"/>
              <a:gd name="connsiteX22" fmla="*/ 12564144 w 13773955"/>
              <a:gd name="connsiteY22" fmla="*/ 0 h 11069263"/>
              <a:gd name="connsiteX0" fmla="*/ 12564144 w 13773955"/>
              <a:gd name="connsiteY0" fmla="*/ 0 h 11069261"/>
              <a:gd name="connsiteX1" fmla="*/ 13773955 w 13773955"/>
              <a:gd name="connsiteY1" fmla="*/ 10557989 h 11069261"/>
              <a:gd name="connsiteX2" fmla="*/ 9357280 w 13773955"/>
              <a:gd name="connsiteY2" fmla="*/ 11069262 h 11069261"/>
              <a:gd name="connsiteX3" fmla="*/ 5350950 w 13773955"/>
              <a:gd name="connsiteY3" fmla="*/ 9269155 h 11069261"/>
              <a:gd name="connsiteX4" fmla="*/ 3969405 w 13773955"/>
              <a:gd name="connsiteY4" fmla="*/ 9589493 h 11069261"/>
              <a:gd name="connsiteX5" fmla="*/ 2662449 w 13773955"/>
              <a:gd name="connsiteY5" fmla="*/ 10000654 h 11069261"/>
              <a:gd name="connsiteX6" fmla="*/ 1335906 w 13773955"/>
              <a:gd name="connsiteY6" fmla="*/ 9754899 h 11069261"/>
              <a:gd name="connsiteX7" fmla="*/ 552744 w 13773955"/>
              <a:gd name="connsiteY7" fmla="*/ 10050668 h 11069261"/>
              <a:gd name="connsiteX8" fmla="*/ 0 w 13773955"/>
              <a:gd name="connsiteY8" fmla="*/ 10668246 h 11069261"/>
              <a:gd name="connsiteX9" fmla="*/ 404729 w 13773955"/>
              <a:gd name="connsiteY9" fmla="*/ 9862537 h 11069261"/>
              <a:gd name="connsiteX10" fmla="*/ 913590 w 13773955"/>
              <a:gd name="connsiteY10" fmla="*/ 9518031 h 11069261"/>
              <a:gd name="connsiteX11" fmla="*/ 1127024 w 13773955"/>
              <a:gd name="connsiteY11" fmla="*/ 9057868 h 11069261"/>
              <a:gd name="connsiteX12" fmla="*/ 1520211 w 13773955"/>
              <a:gd name="connsiteY12" fmla="*/ 8745080 h 11069261"/>
              <a:gd name="connsiteX13" fmla="*/ 1391167 w 13773955"/>
              <a:gd name="connsiteY13" fmla="*/ 8226084 h 11069261"/>
              <a:gd name="connsiteX14" fmla="*/ 1516237 w 13773955"/>
              <a:gd name="connsiteY14" fmla="*/ 8128135 h 11069261"/>
              <a:gd name="connsiteX15" fmla="*/ 1981831 w 13773955"/>
              <a:gd name="connsiteY15" fmla="*/ 7865879 h 11069261"/>
              <a:gd name="connsiteX16" fmla="*/ 1907848 w 13773955"/>
              <a:gd name="connsiteY16" fmla="*/ 7446451 h 11069261"/>
              <a:gd name="connsiteX17" fmla="*/ 1591229 w 13773955"/>
              <a:gd name="connsiteY17" fmla="*/ 7134572 h 11069261"/>
              <a:gd name="connsiteX18" fmla="*/ 1504128 w 13773955"/>
              <a:gd name="connsiteY18" fmla="*/ 6986807 h 11069261"/>
              <a:gd name="connsiteX19" fmla="*/ 1688044 w 13773955"/>
              <a:gd name="connsiteY19" fmla="*/ 6650472 h 11069261"/>
              <a:gd name="connsiteX20" fmla="*/ 2057796 w 13773955"/>
              <a:gd name="connsiteY20" fmla="*/ 5608875 h 11069261"/>
              <a:gd name="connsiteX21" fmla="*/ 2159635 w 13773955"/>
              <a:gd name="connsiteY21" fmla="*/ 1167141 h 11069261"/>
              <a:gd name="connsiteX22" fmla="*/ 12564144 w 13773955"/>
              <a:gd name="connsiteY22" fmla="*/ 0 h 11069261"/>
              <a:gd name="connsiteX0" fmla="*/ 12564144 w 13773955"/>
              <a:gd name="connsiteY0" fmla="*/ 0 h 11069263"/>
              <a:gd name="connsiteX1" fmla="*/ 13773955 w 13773955"/>
              <a:gd name="connsiteY1" fmla="*/ 10557989 h 11069263"/>
              <a:gd name="connsiteX2" fmla="*/ 9357280 w 13773955"/>
              <a:gd name="connsiteY2" fmla="*/ 11069262 h 11069263"/>
              <a:gd name="connsiteX3" fmla="*/ 5350950 w 13773955"/>
              <a:gd name="connsiteY3" fmla="*/ 9269155 h 11069263"/>
              <a:gd name="connsiteX4" fmla="*/ 3969405 w 13773955"/>
              <a:gd name="connsiteY4" fmla="*/ 9589493 h 11069263"/>
              <a:gd name="connsiteX5" fmla="*/ 2662449 w 13773955"/>
              <a:gd name="connsiteY5" fmla="*/ 10000654 h 11069263"/>
              <a:gd name="connsiteX6" fmla="*/ 1335906 w 13773955"/>
              <a:gd name="connsiteY6" fmla="*/ 9754899 h 11069263"/>
              <a:gd name="connsiteX7" fmla="*/ 552744 w 13773955"/>
              <a:gd name="connsiteY7" fmla="*/ 10050668 h 11069263"/>
              <a:gd name="connsiteX8" fmla="*/ 0 w 13773955"/>
              <a:gd name="connsiteY8" fmla="*/ 10668246 h 11069263"/>
              <a:gd name="connsiteX9" fmla="*/ 404729 w 13773955"/>
              <a:gd name="connsiteY9" fmla="*/ 9862537 h 11069263"/>
              <a:gd name="connsiteX10" fmla="*/ 913590 w 13773955"/>
              <a:gd name="connsiteY10" fmla="*/ 9518031 h 11069263"/>
              <a:gd name="connsiteX11" fmla="*/ 1127024 w 13773955"/>
              <a:gd name="connsiteY11" fmla="*/ 9057868 h 11069263"/>
              <a:gd name="connsiteX12" fmla="*/ 1520211 w 13773955"/>
              <a:gd name="connsiteY12" fmla="*/ 8745080 h 11069263"/>
              <a:gd name="connsiteX13" fmla="*/ 1391167 w 13773955"/>
              <a:gd name="connsiteY13" fmla="*/ 8226084 h 11069263"/>
              <a:gd name="connsiteX14" fmla="*/ 1516237 w 13773955"/>
              <a:gd name="connsiteY14" fmla="*/ 8128135 h 11069263"/>
              <a:gd name="connsiteX15" fmla="*/ 1981831 w 13773955"/>
              <a:gd name="connsiteY15" fmla="*/ 7865879 h 11069263"/>
              <a:gd name="connsiteX16" fmla="*/ 1907848 w 13773955"/>
              <a:gd name="connsiteY16" fmla="*/ 7446451 h 11069263"/>
              <a:gd name="connsiteX17" fmla="*/ 1591229 w 13773955"/>
              <a:gd name="connsiteY17" fmla="*/ 7134572 h 11069263"/>
              <a:gd name="connsiteX18" fmla="*/ 1688044 w 13773955"/>
              <a:gd name="connsiteY18" fmla="*/ 6650472 h 11069263"/>
              <a:gd name="connsiteX19" fmla="*/ 2057796 w 13773955"/>
              <a:gd name="connsiteY19" fmla="*/ 5608875 h 11069263"/>
              <a:gd name="connsiteX20" fmla="*/ 2159635 w 13773955"/>
              <a:gd name="connsiteY20" fmla="*/ 1167141 h 11069263"/>
              <a:gd name="connsiteX21" fmla="*/ 12564144 w 13773955"/>
              <a:gd name="connsiteY21" fmla="*/ 0 h 11069263"/>
              <a:gd name="connsiteX0" fmla="*/ 12564144 w 13773955"/>
              <a:gd name="connsiteY0" fmla="*/ 0 h 11069261"/>
              <a:gd name="connsiteX1" fmla="*/ 13773955 w 13773955"/>
              <a:gd name="connsiteY1" fmla="*/ 10557989 h 11069261"/>
              <a:gd name="connsiteX2" fmla="*/ 9357280 w 13773955"/>
              <a:gd name="connsiteY2" fmla="*/ 11069262 h 11069261"/>
              <a:gd name="connsiteX3" fmla="*/ 5350950 w 13773955"/>
              <a:gd name="connsiteY3" fmla="*/ 9269155 h 11069261"/>
              <a:gd name="connsiteX4" fmla="*/ 3969405 w 13773955"/>
              <a:gd name="connsiteY4" fmla="*/ 9589493 h 11069261"/>
              <a:gd name="connsiteX5" fmla="*/ 2662449 w 13773955"/>
              <a:gd name="connsiteY5" fmla="*/ 10000654 h 11069261"/>
              <a:gd name="connsiteX6" fmla="*/ 1335906 w 13773955"/>
              <a:gd name="connsiteY6" fmla="*/ 9754899 h 11069261"/>
              <a:gd name="connsiteX7" fmla="*/ 552744 w 13773955"/>
              <a:gd name="connsiteY7" fmla="*/ 10050668 h 11069261"/>
              <a:gd name="connsiteX8" fmla="*/ 0 w 13773955"/>
              <a:gd name="connsiteY8" fmla="*/ 10668246 h 11069261"/>
              <a:gd name="connsiteX9" fmla="*/ 404729 w 13773955"/>
              <a:gd name="connsiteY9" fmla="*/ 9862537 h 11069261"/>
              <a:gd name="connsiteX10" fmla="*/ 913590 w 13773955"/>
              <a:gd name="connsiteY10" fmla="*/ 9518031 h 11069261"/>
              <a:gd name="connsiteX11" fmla="*/ 1127024 w 13773955"/>
              <a:gd name="connsiteY11" fmla="*/ 9057868 h 11069261"/>
              <a:gd name="connsiteX12" fmla="*/ 1520211 w 13773955"/>
              <a:gd name="connsiteY12" fmla="*/ 8745080 h 11069261"/>
              <a:gd name="connsiteX13" fmla="*/ 1391167 w 13773955"/>
              <a:gd name="connsiteY13" fmla="*/ 8226084 h 11069261"/>
              <a:gd name="connsiteX14" fmla="*/ 1516237 w 13773955"/>
              <a:gd name="connsiteY14" fmla="*/ 8128135 h 11069261"/>
              <a:gd name="connsiteX15" fmla="*/ 1981831 w 13773955"/>
              <a:gd name="connsiteY15" fmla="*/ 7865879 h 11069261"/>
              <a:gd name="connsiteX16" fmla="*/ 1907848 w 13773955"/>
              <a:gd name="connsiteY16" fmla="*/ 7446451 h 11069261"/>
              <a:gd name="connsiteX17" fmla="*/ 1591229 w 13773955"/>
              <a:gd name="connsiteY17" fmla="*/ 7134572 h 11069261"/>
              <a:gd name="connsiteX18" fmla="*/ 1688044 w 13773955"/>
              <a:gd name="connsiteY18" fmla="*/ 6650472 h 11069261"/>
              <a:gd name="connsiteX19" fmla="*/ 2057796 w 13773955"/>
              <a:gd name="connsiteY19" fmla="*/ 5608875 h 11069261"/>
              <a:gd name="connsiteX20" fmla="*/ 2159635 w 13773955"/>
              <a:gd name="connsiteY20" fmla="*/ 1167141 h 11069261"/>
              <a:gd name="connsiteX21" fmla="*/ 12564144 w 13773955"/>
              <a:gd name="connsiteY21" fmla="*/ 0 h 11069261"/>
              <a:gd name="connsiteX0" fmla="*/ 12564144 w 13773955"/>
              <a:gd name="connsiteY0" fmla="*/ 0 h 11069263"/>
              <a:gd name="connsiteX1" fmla="*/ 13773955 w 13773955"/>
              <a:gd name="connsiteY1" fmla="*/ 10557989 h 11069263"/>
              <a:gd name="connsiteX2" fmla="*/ 9357280 w 13773955"/>
              <a:gd name="connsiteY2" fmla="*/ 11069262 h 11069263"/>
              <a:gd name="connsiteX3" fmla="*/ 5350950 w 13773955"/>
              <a:gd name="connsiteY3" fmla="*/ 9269155 h 11069263"/>
              <a:gd name="connsiteX4" fmla="*/ 3969405 w 13773955"/>
              <a:gd name="connsiteY4" fmla="*/ 9589493 h 11069263"/>
              <a:gd name="connsiteX5" fmla="*/ 2662449 w 13773955"/>
              <a:gd name="connsiteY5" fmla="*/ 10000654 h 11069263"/>
              <a:gd name="connsiteX6" fmla="*/ 1335906 w 13773955"/>
              <a:gd name="connsiteY6" fmla="*/ 9754899 h 11069263"/>
              <a:gd name="connsiteX7" fmla="*/ 552744 w 13773955"/>
              <a:gd name="connsiteY7" fmla="*/ 10050668 h 11069263"/>
              <a:gd name="connsiteX8" fmla="*/ 0 w 13773955"/>
              <a:gd name="connsiteY8" fmla="*/ 10668246 h 11069263"/>
              <a:gd name="connsiteX9" fmla="*/ 404729 w 13773955"/>
              <a:gd name="connsiteY9" fmla="*/ 9862537 h 11069263"/>
              <a:gd name="connsiteX10" fmla="*/ 913590 w 13773955"/>
              <a:gd name="connsiteY10" fmla="*/ 9518031 h 11069263"/>
              <a:gd name="connsiteX11" fmla="*/ 1127024 w 13773955"/>
              <a:gd name="connsiteY11" fmla="*/ 9057868 h 11069263"/>
              <a:gd name="connsiteX12" fmla="*/ 1520211 w 13773955"/>
              <a:gd name="connsiteY12" fmla="*/ 8745080 h 11069263"/>
              <a:gd name="connsiteX13" fmla="*/ 1391167 w 13773955"/>
              <a:gd name="connsiteY13" fmla="*/ 8226084 h 11069263"/>
              <a:gd name="connsiteX14" fmla="*/ 1516237 w 13773955"/>
              <a:gd name="connsiteY14" fmla="*/ 8128135 h 11069263"/>
              <a:gd name="connsiteX15" fmla="*/ 1981831 w 13773955"/>
              <a:gd name="connsiteY15" fmla="*/ 7865879 h 11069263"/>
              <a:gd name="connsiteX16" fmla="*/ 1907848 w 13773955"/>
              <a:gd name="connsiteY16" fmla="*/ 7446451 h 11069263"/>
              <a:gd name="connsiteX17" fmla="*/ 1591229 w 13773955"/>
              <a:gd name="connsiteY17" fmla="*/ 7134572 h 11069263"/>
              <a:gd name="connsiteX18" fmla="*/ 1688044 w 13773955"/>
              <a:gd name="connsiteY18" fmla="*/ 6650472 h 11069263"/>
              <a:gd name="connsiteX19" fmla="*/ 2057796 w 13773955"/>
              <a:gd name="connsiteY19" fmla="*/ 5608875 h 11069263"/>
              <a:gd name="connsiteX20" fmla="*/ 2159635 w 13773955"/>
              <a:gd name="connsiteY20" fmla="*/ 1167141 h 11069263"/>
              <a:gd name="connsiteX21" fmla="*/ 12564144 w 13773955"/>
              <a:gd name="connsiteY21" fmla="*/ 0 h 1106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773955" h="11069263">
                <a:moveTo>
                  <a:pt x="12564144" y="0"/>
                </a:moveTo>
                <a:lnTo>
                  <a:pt x="13773955" y="10557989"/>
                </a:lnTo>
                <a:lnTo>
                  <a:pt x="9357280" y="11069262"/>
                </a:lnTo>
                <a:cubicBezTo>
                  <a:pt x="8770259" y="11045001"/>
                  <a:pt x="6248929" y="9515783"/>
                  <a:pt x="5350950" y="9269155"/>
                </a:cubicBezTo>
                <a:cubicBezTo>
                  <a:pt x="4452971" y="9022527"/>
                  <a:pt x="4417489" y="9467577"/>
                  <a:pt x="3969405" y="9589493"/>
                </a:cubicBezTo>
                <a:cubicBezTo>
                  <a:pt x="3521322" y="9711410"/>
                  <a:pt x="3101366" y="9973086"/>
                  <a:pt x="2662449" y="10000654"/>
                </a:cubicBezTo>
                <a:cubicBezTo>
                  <a:pt x="2223533" y="10028222"/>
                  <a:pt x="1687523" y="9746563"/>
                  <a:pt x="1335906" y="9754899"/>
                </a:cubicBezTo>
                <a:cubicBezTo>
                  <a:pt x="984289" y="9763234"/>
                  <a:pt x="775395" y="9898443"/>
                  <a:pt x="552744" y="10050668"/>
                </a:cubicBezTo>
                <a:cubicBezTo>
                  <a:pt x="330093" y="10202893"/>
                  <a:pt x="394322" y="10187779"/>
                  <a:pt x="0" y="10668246"/>
                </a:cubicBezTo>
                <a:cubicBezTo>
                  <a:pt x="288110" y="10139713"/>
                  <a:pt x="0" y="9939470"/>
                  <a:pt x="404729" y="9862537"/>
                </a:cubicBezTo>
                <a:cubicBezTo>
                  <a:pt x="607820" y="9823942"/>
                  <a:pt x="805990" y="9699268"/>
                  <a:pt x="913590" y="9518031"/>
                </a:cubicBezTo>
                <a:cubicBezTo>
                  <a:pt x="1000439" y="9371692"/>
                  <a:pt x="1004287" y="9173979"/>
                  <a:pt x="1127024" y="9057868"/>
                </a:cubicBezTo>
                <a:cubicBezTo>
                  <a:pt x="1253104" y="8938512"/>
                  <a:pt x="1488801" y="8918275"/>
                  <a:pt x="1520211" y="8745080"/>
                </a:cubicBezTo>
                <a:cubicBezTo>
                  <a:pt x="1553323" y="8562546"/>
                  <a:pt x="1304065" y="8388769"/>
                  <a:pt x="1391167" y="8226084"/>
                </a:cubicBezTo>
                <a:cubicBezTo>
                  <a:pt x="1416963" y="8177887"/>
                  <a:pt x="1466852" y="8149086"/>
                  <a:pt x="1516237" y="8128135"/>
                </a:cubicBezTo>
                <a:cubicBezTo>
                  <a:pt x="1684008" y="8056976"/>
                  <a:pt x="1896558" y="8030640"/>
                  <a:pt x="1981831" y="7865879"/>
                </a:cubicBezTo>
                <a:cubicBezTo>
                  <a:pt x="2050642" y="7733097"/>
                  <a:pt x="1998482" y="7564573"/>
                  <a:pt x="1907848" y="7446451"/>
                </a:cubicBezTo>
                <a:cubicBezTo>
                  <a:pt x="1817151" y="7328329"/>
                  <a:pt x="1668716" y="7248314"/>
                  <a:pt x="1591229" y="7134572"/>
                </a:cubicBezTo>
                <a:cubicBezTo>
                  <a:pt x="1344285" y="6772085"/>
                  <a:pt x="1545813" y="6714494"/>
                  <a:pt x="1688044" y="6650472"/>
                </a:cubicBezTo>
                <a:cubicBezTo>
                  <a:pt x="2028988" y="6523666"/>
                  <a:pt x="2224110" y="6255722"/>
                  <a:pt x="2057796" y="5608875"/>
                </a:cubicBezTo>
                <a:cubicBezTo>
                  <a:pt x="423125" y="2693011"/>
                  <a:pt x="2417074" y="4751436"/>
                  <a:pt x="2159635" y="1167141"/>
                </a:cubicBezTo>
                <a:lnTo>
                  <a:pt x="12564144" y="0"/>
                </a:lnTo>
                <a:close/>
              </a:path>
            </a:pathLst>
          </a:custGeom>
          <a:solidFill>
            <a:srgbClr val="323594"/>
          </a:solidFill>
          <a:ln w="6304" cap="flat">
            <a:noFill/>
            <a:prstDash val="solid"/>
            <a:miter/>
          </a:ln>
          <a:effectLst>
            <a:innerShdw blurRad="139700" dist="76200" dir="8100000">
              <a:prstClr val="black">
                <a:alpha val="70000"/>
              </a:prstClr>
            </a:inn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1" name="Graphic 46">
            <a:extLst>
              <a:ext uri="{FF2B5EF4-FFF2-40B4-BE49-F238E27FC236}">
                <a16:creationId xmlns:a16="http://schemas.microsoft.com/office/drawing/2014/main" id="{49400F6A-5800-417C-AB58-ACF7B9425F99}"/>
              </a:ext>
            </a:extLst>
          </p:cNvPr>
          <p:cNvGrpSpPr/>
          <p:nvPr/>
        </p:nvGrpSpPr>
        <p:grpSpPr>
          <a:xfrm>
            <a:off x="221683" y="5486312"/>
            <a:ext cx="2097605" cy="1185111"/>
            <a:chOff x="865145" y="4409949"/>
            <a:chExt cx="3417708" cy="1930947"/>
          </a:xfrm>
          <a:effectLst>
            <a:outerShdw blurRad="76200" dist="520700" dir="204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FE3CB62-1D61-46BD-A9D8-EC5AC8F7E422}"/>
                </a:ext>
              </a:extLst>
            </p:cNvPr>
            <p:cNvSpPr/>
            <p:nvPr/>
          </p:nvSpPr>
          <p:spPr>
            <a:xfrm>
              <a:off x="865145" y="4409969"/>
              <a:ext cx="3417708" cy="1930927"/>
            </a:xfrm>
            <a:custGeom>
              <a:avLst/>
              <a:gdLst>
                <a:gd name="connsiteX0" fmla="*/ 3416538 w 3417708"/>
                <a:gd name="connsiteY0" fmla="*/ 574182 h 1930927"/>
                <a:gd name="connsiteX1" fmla="*/ 3404147 w 3417708"/>
                <a:gd name="connsiteY1" fmla="*/ 581807 h 1930927"/>
                <a:gd name="connsiteX2" fmla="*/ 3344179 w 3417708"/>
                <a:gd name="connsiteY2" fmla="*/ 582935 h 1930927"/>
                <a:gd name="connsiteX3" fmla="*/ 3104014 w 3417708"/>
                <a:gd name="connsiteY3" fmla="*/ 589179 h 1930927"/>
                <a:gd name="connsiteX4" fmla="*/ 2927922 w 3417708"/>
                <a:gd name="connsiteY4" fmla="*/ 593789 h 1930927"/>
                <a:gd name="connsiteX5" fmla="*/ 2650352 w 3417708"/>
                <a:gd name="connsiteY5" fmla="*/ 600286 h 1930927"/>
                <a:gd name="connsiteX6" fmla="*/ 2583673 w 3417708"/>
                <a:gd name="connsiteY6" fmla="*/ 603106 h 1930927"/>
                <a:gd name="connsiteX7" fmla="*/ 2536660 w 3417708"/>
                <a:gd name="connsiteY7" fmla="*/ 541776 h 1930927"/>
                <a:gd name="connsiteX8" fmla="*/ 2116726 w 3417708"/>
                <a:gd name="connsiteY8" fmla="*/ 0 h 1930927"/>
                <a:gd name="connsiteX9" fmla="*/ 1687670 w 3417708"/>
                <a:gd name="connsiteY9" fmla="*/ 601161 h 1930927"/>
                <a:gd name="connsiteX10" fmla="*/ 1625912 w 3417708"/>
                <a:gd name="connsiteY10" fmla="*/ 685871 h 1930927"/>
                <a:gd name="connsiteX11" fmla="*/ 801645 w 3417708"/>
                <a:gd name="connsiteY11" fmla="*/ 847083 h 1930927"/>
                <a:gd name="connsiteX12" fmla="*/ 378891 w 3417708"/>
                <a:gd name="connsiteY12" fmla="*/ 939360 h 1930927"/>
                <a:gd name="connsiteX13" fmla="*/ 0 w 3417708"/>
                <a:gd name="connsiteY13" fmla="*/ 1041129 h 1930927"/>
                <a:gd name="connsiteX14" fmla="*/ 0 w 3417708"/>
                <a:gd name="connsiteY14" fmla="*/ 1043794 h 1930927"/>
                <a:gd name="connsiteX15" fmla="*/ 4882 w 3417708"/>
                <a:gd name="connsiteY15" fmla="*/ 1046206 h 1930927"/>
                <a:gd name="connsiteX16" fmla="*/ 7625 w 3417708"/>
                <a:gd name="connsiteY16" fmla="*/ 1051555 h 1930927"/>
                <a:gd name="connsiteX17" fmla="*/ 25831 w 3417708"/>
                <a:gd name="connsiteY17" fmla="*/ 1072874 h 1930927"/>
                <a:gd name="connsiteX18" fmla="*/ 797405 w 3417708"/>
                <a:gd name="connsiteY18" fmla="*/ 1915503 h 1930927"/>
                <a:gd name="connsiteX19" fmla="*/ 815592 w 3417708"/>
                <a:gd name="connsiteY19" fmla="*/ 1930928 h 1930927"/>
                <a:gd name="connsiteX20" fmla="*/ 818237 w 3417708"/>
                <a:gd name="connsiteY20" fmla="*/ 1930928 h 1930927"/>
                <a:gd name="connsiteX21" fmla="*/ 1702900 w 3417708"/>
                <a:gd name="connsiteY21" fmla="*/ 1815445 h 1930927"/>
                <a:gd name="connsiteX22" fmla="*/ 2373891 w 3417708"/>
                <a:gd name="connsiteY22" fmla="*/ 1625757 h 1930927"/>
                <a:gd name="connsiteX23" fmla="*/ 2707344 w 3417708"/>
                <a:gd name="connsiteY23" fmla="*/ 1506228 h 1930927"/>
                <a:gd name="connsiteX24" fmla="*/ 2873264 w 3417708"/>
                <a:gd name="connsiteY24" fmla="*/ 1444315 h 1930927"/>
                <a:gd name="connsiteX25" fmla="*/ 3002984 w 3417708"/>
                <a:gd name="connsiteY25" fmla="*/ 1395881 h 1930927"/>
                <a:gd name="connsiteX26" fmla="*/ 3013682 w 3417708"/>
                <a:gd name="connsiteY26" fmla="*/ 1389190 h 1930927"/>
                <a:gd name="connsiteX27" fmla="*/ 3416499 w 3417708"/>
                <a:gd name="connsiteY27" fmla="*/ 579959 h 1930927"/>
                <a:gd name="connsiteX28" fmla="*/ 3416538 w 3417708"/>
                <a:gd name="connsiteY28" fmla="*/ 574182 h 193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17708" h="1930927">
                  <a:moveTo>
                    <a:pt x="3416538" y="574182"/>
                  </a:moveTo>
                  <a:cubicBezTo>
                    <a:pt x="3412395" y="576730"/>
                    <a:pt x="3408271" y="579278"/>
                    <a:pt x="3404147" y="581807"/>
                  </a:cubicBezTo>
                  <a:cubicBezTo>
                    <a:pt x="3384132" y="580990"/>
                    <a:pt x="3364175" y="582313"/>
                    <a:pt x="3344179" y="582935"/>
                  </a:cubicBezTo>
                  <a:cubicBezTo>
                    <a:pt x="3264137" y="585444"/>
                    <a:pt x="3184056" y="587137"/>
                    <a:pt x="3104014" y="589179"/>
                  </a:cubicBezTo>
                  <a:cubicBezTo>
                    <a:pt x="3045310" y="590677"/>
                    <a:pt x="2986626" y="592388"/>
                    <a:pt x="2927922" y="593789"/>
                  </a:cubicBezTo>
                  <a:cubicBezTo>
                    <a:pt x="2835392" y="596026"/>
                    <a:pt x="2742882" y="597990"/>
                    <a:pt x="2650352" y="600286"/>
                  </a:cubicBezTo>
                  <a:cubicBezTo>
                    <a:pt x="2628119" y="600830"/>
                    <a:pt x="2605906" y="602153"/>
                    <a:pt x="2583673" y="603106"/>
                  </a:cubicBezTo>
                  <a:cubicBezTo>
                    <a:pt x="2568015" y="582663"/>
                    <a:pt x="2552435" y="562142"/>
                    <a:pt x="2536660" y="541776"/>
                  </a:cubicBezTo>
                  <a:cubicBezTo>
                    <a:pt x="2397933" y="362630"/>
                    <a:pt x="2152478" y="44796"/>
                    <a:pt x="2116726" y="0"/>
                  </a:cubicBezTo>
                  <a:cubicBezTo>
                    <a:pt x="2080605" y="46975"/>
                    <a:pt x="1783779" y="467025"/>
                    <a:pt x="1687670" y="601161"/>
                  </a:cubicBezTo>
                  <a:cubicBezTo>
                    <a:pt x="1667324" y="629560"/>
                    <a:pt x="1646511" y="657647"/>
                    <a:pt x="1625912" y="685871"/>
                  </a:cubicBezTo>
                  <a:cubicBezTo>
                    <a:pt x="1350541" y="736425"/>
                    <a:pt x="1075675" y="789722"/>
                    <a:pt x="801645" y="847083"/>
                  </a:cubicBezTo>
                  <a:cubicBezTo>
                    <a:pt x="660468" y="876630"/>
                    <a:pt x="519641" y="907830"/>
                    <a:pt x="378891" y="939360"/>
                  </a:cubicBezTo>
                  <a:cubicBezTo>
                    <a:pt x="341156" y="947821"/>
                    <a:pt x="0" y="998900"/>
                    <a:pt x="0" y="1041129"/>
                  </a:cubicBezTo>
                  <a:cubicBezTo>
                    <a:pt x="0" y="1042024"/>
                    <a:pt x="0" y="1042919"/>
                    <a:pt x="0" y="1043794"/>
                  </a:cubicBezTo>
                  <a:cubicBezTo>
                    <a:pt x="1634" y="1044592"/>
                    <a:pt x="3268" y="1045389"/>
                    <a:pt x="4882" y="1046206"/>
                  </a:cubicBezTo>
                  <a:cubicBezTo>
                    <a:pt x="5018" y="1047976"/>
                    <a:pt x="6302" y="1049785"/>
                    <a:pt x="7625" y="1051555"/>
                  </a:cubicBezTo>
                  <a:cubicBezTo>
                    <a:pt x="13266" y="1059024"/>
                    <a:pt x="19218" y="1066202"/>
                    <a:pt x="25831" y="1072874"/>
                  </a:cubicBezTo>
                  <a:cubicBezTo>
                    <a:pt x="293578" y="1342935"/>
                    <a:pt x="544733" y="1631397"/>
                    <a:pt x="797405" y="1915503"/>
                  </a:cubicBezTo>
                  <a:cubicBezTo>
                    <a:pt x="802754" y="1921513"/>
                    <a:pt x="808278" y="1927271"/>
                    <a:pt x="815592" y="1930928"/>
                  </a:cubicBezTo>
                  <a:cubicBezTo>
                    <a:pt x="816467" y="1930928"/>
                    <a:pt x="817362" y="1930928"/>
                    <a:pt x="818237" y="1930928"/>
                  </a:cubicBezTo>
                  <a:cubicBezTo>
                    <a:pt x="1107536" y="1930928"/>
                    <a:pt x="1418134" y="1874850"/>
                    <a:pt x="1702900" y="1815445"/>
                  </a:cubicBezTo>
                  <a:cubicBezTo>
                    <a:pt x="1930675" y="1767926"/>
                    <a:pt x="2153859" y="1700916"/>
                    <a:pt x="2373891" y="1625757"/>
                  </a:cubicBezTo>
                  <a:cubicBezTo>
                    <a:pt x="2485639" y="1587593"/>
                    <a:pt x="2596609" y="1547251"/>
                    <a:pt x="2707344" y="1506228"/>
                  </a:cubicBezTo>
                  <a:cubicBezTo>
                    <a:pt x="2762703" y="1485727"/>
                    <a:pt x="2817983" y="1465011"/>
                    <a:pt x="2873264" y="1444315"/>
                  </a:cubicBezTo>
                  <a:cubicBezTo>
                    <a:pt x="2889856" y="1438110"/>
                    <a:pt x="2988941" y="1386914"/>
                    <a:pt x="3002984" y="1395881"/>
                  </a:cubicBezTo>
                  <a:cubicBezTo>
                    <a:pt x="3011173" y="1401114"/>
                    <a:pt x="3011698" y="1393158"/>
                    <a:pt x="3013682" y="1389190"/>
                  </a:cubicBezTo>
                  <a:cubicBezTo>
                    <a:pt x="3148033" y="1119498"/>
                    <a:pt x="3282285" y="849729"/>
                    <a:pt x="3416499" y="579959"/>
                  </a:cubicBezTo>
                  <a:cubicBezTo>
                    <a:pt x="3417374" y="578189"/>
                    <a:pt x="3418697" y="576108"/>
                    <a:pt x="3416538" y="57418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92FF9E8-AFCB-4067-AD5F-ABDE3141F688}"/>
                </a:ext>
              </a:extLst>
            </p:cNvPr>
            <p:cNvSpPr/>
            <p:nvPr/>
          </p:nvSpPr>
          <p:spPr>
            <a:xfrm>
              <a:off x="865145" y="5337133"/>
              <a:ext cx="2222444" cy="1003763"/>
            </a:xfrm>
            <a:custGeom>
              <a:avLst/>
              <a:gdLst>
                <a:gd name="connsiteX0" fmla="*/ 813413 w 2222444"/>
                <a:gd name="connsiteY0" fmla="*/ 1003763 h 1003763"/>
                <a:gd name="connsiteX1" fmla="*/ 810748 w 2222444"/>
                <a:gd name="connsiteY1" fmla="*/ 1003763 h 1003763"/>
                <a:gd name="connsiteX2" fmla="*/ 0 w 2222444"/>
                <a:gd name="connsiteY2" fmla="*/ 113965 h 1003763"/>
                <a:gd name="connsiteX3" fmla="*/ 330185 w 2222444"/>
                <a:gd name="connsiteY3" fmla="*/ 117213 h 1003763"/>
                <a:gd name="connsiteX4" fmla="*/ 991178 w 2222444"/>
                <a:gd name="connsiteY4" fmla="*/ 90293 h 1003763"/>
                <a:gd name="connsiteX5" fmla="*/ 1249355 w 2222444"/>
                <a:gd name="connsiteY5" fmla="*/ 77552 h 1003763"/>
                <a:gd name="connsiteX6" fmla="*/ 1640617 w 2222444"/>
                <a:gd name="connsiteY6" fmla="*/ 45516 h 1003763"/>
                <a:gd name="connsiteX7" fmla="*/ 2098111 w 2222444"/>
                <a:gd name="connsiteY7" fmla="*/ 12410 h 1003763"/>
                <a:gd name="connsiteX8" fmla="*/ 2222444 w 2222444"/>
                <a:gd name="connsiteY8" fmla="*/ 0 h 1003763"/>
                <a:gd name="connsiteX9" fmla="*/ 813413 w 2222444"/>
                <a:gd name="connsiteY9" fmla="*/ 1003763 h 100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2444" h="1003763">
                  <a:moveTo>
                    <a:pt x="813413" y="1003763"/>
                  </a:moveTo>
                  <a:cubicBezTo>
                    <a:pt x="812518" y="1003763"/>
                    <a:pt x="811624" y="1003763"/>
                    <a:pt x="810748" y="1003763"/>
                  </a:cubicBezTo>
                  <a:cubicBezTo>
                    <a:pt x="803415" y="1000106"/>
                    <a:pt x="25831" y="145709"/>
                    <a:pt x="0" y="113965"/>
                  </a:cubicBezTo>
                  <a:cubicBezTo>
                    <a:pt x="120967" y="115871"/>
                    <a:pt x="232287" y="120773"/>
                    <a:pt x="330185" y="117213"/>
                  </a:cubicBezTo>
                  <a:cubicBezTo>
                    <a:pt x="382295" y="115307"/>
                    <a:pt x="938368" y="93347"/>
                    <a:pt x="991178" y="90293"/>
                  </a:cubicBezTo>
                  <a:cubicBezTo>
                    <a:pt x="1035469" y="87745"/>
                    <a:pt x="1207749" y="80275"/>
                    <a:pt x="1249355" y="77552"/>
                  </a:cubicBezTo>
                  <a:cubicBezTo>
                    <a:pt x="1301154" y="74168"/>
                    <a:pt x="1597260" y="48959"/>
                    <a:pt x="1640617" y="45516"/>
                  </a:cubicBezTo>
                  <a:cubicBezTo>
                    <a:pt x="1708872" y="40070"/>
                    <a:pt x="2013946" y="20054"/>
                    <a:pt x="2098111" y="12410"/>
                  </a:cubicBezTo>
                  <a:cubicBezTo>
                    <a:pt x="2132657" y="9278"/>
                    <a:pt x="2210190" y="817"/>
                    <a:pt x="2222444" y="0"/>
                  </a:cubicBezTo>
                  <a:cubicBezTo>
                    <a:pt x="2224039" y="7314"/>
                    <a:pt x="829713" y="987988"/>
                    <a:pt x="813413" y="1003763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0EDCA8-D131-43AC-B381-73A7833AD3FD}"/>
                </a:ext>
              </a:extLst>
            </p:cNvPr>
            <p:cNvSpPr/>
            <p:nvPr/>
          </p:nvSpPr>
          <p:spPr>
            <a:xfrm>
              <a:off x="1678558" y="5337113"/>
              <a:ext cx="1447038" cy="1003782"/>
            </a:xfrm>
            <a:custGeom>
              <a:avLst/>
              <a:gdLst>
                <a:gd name="connsiteX0" fmla="*/ 1409030 w 1447038"/>
                <a:gd name="connsiteY0" fmla="*/ 0 h 1003782"/>
                <a:gd name="connsiteX1" fmla="*/ 1447038 w 1447038"/>
                <a:gd name="connsiteY1" fmla="*/ 745237 h 1003782"/>
                <a:gd name="connsiteX2" fmla="*/ 1331926 w 1447038"/>
                <a:gd name="connsiteY2" fmla="*/ 776164 h 1003782"/>
                <a:gd name="connsiteX3" fmla="*/ 1205064 w 1447038"/>
                <a:gd name="connsiteY3" fmla="*/ 811254 h 1003782"/>
                <a:gd name="connsiteX4" fmla="*/ 949222 w 1447038"/>
                <a:gd name="connsiteY4" fmla="*/ 873187 h 1003782"/>
                <a:gd name="connsiteX5" fmla="*/ 441271 w 1447038"/>
                <a:gd name="connsiteY5" fmla="*/ 969393 h 1003782"/>
                <a:gd name="connsiteX6" fmla="*/ 224487 w 1447038"/>
                <a:gd name="connsiteY6" fmla="*/ 994135 h 1003782"/>
                <a:gd name="connsiteX7" fmla="*/ 104784 w 1447038"/>
                <a:gd name="connsiteY7" fmla="*/ 1001663 h 1003782"/>
                <a:gd name="connsiteX8" fmla="*/ 0 w 1447038"/>
                <a:gd name="connsiteY8" fmla="*/ 1003783 h 1003782"/>
                <a:gd name="connsiteX9" fmla="*/ 1409030 w 1447038"/>
                <a:gd name="connsiteY9" fmla="*/ 0 h 100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038" h="1003782">
                  <a:moveTo>
                    <a:pt x="1409030" y="0"/>
                  </a:moveTo>
                  <a:cubicBezTo>
                    <a:pt x="1408739" y="9142"/>
                    <a:pt x="1447058" y="712811"/>
                    <a:pt x="1447038" y="745237"/>
                  </a:cubicBezTo>
                  <a:cubicBezTo>
                    <a:pt x="1431399" y="749944"/>
                    <a:pt x="1344978" y="772410"/>
                    <a:pt x="1331926" y="776164"/>
                  </a:cubicBezTo>
                  <a:cubicBezTo>
                    <a:pt x="1289775" y="788321"/>
                    <a:pt x="1247468" y="800011"/>
                    <a:pt x="1205064" y="811254"/>
                  </a:cubicBezTo>
                  <a:cubicBezTo>
                    <a:pt x="1120238" y="833740"/>
                    <a:pt x="1034924" y="854378"/>
                    <a:pt x="949222" y="873187"/>
                  </a:cubicBezTo>
                  <a:cubicBezTo>
                    <a:pt x="777798" y="910806"/>
                    <a:pt x="615302" y="946635"/>
                    <a:pt x="441271" y="969393"/>
                  </a:cubicBezTo>
                  <a:cubicBezTo>
                    <a:pt x="368641" y="978885"/>
                    <a:pt x="297410" y="987249"/>
                    <a:pt x="224487" y="994135"/>
                  </a:cubicBezTo>
                  <a:cubicBezTo>
                    <a:pt x="188911" y="997500"/>
                    <a:pt x="140419" y="998920"/>
                    <a:pt x="104784" y="1001663"/>
                  </a:cubicBezTo>
                  <a:cubicBezTo>
                    <a:pt x="87550" y="1002985"/>
                    <a:pt x="30422" y="1003627"/>
                    <a:pt x="0" y="1003783"/>
                  </a:cubicBezTo>
                  <a:cubicBezTo>
                    <a:pt x="88503" y="941111"/>
                    <a:pt x="1403779" y="4591"/>
                    <a:pt x="140903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063014-A5B0-4BB3-BE7E-558178E8E34C}"/>
                </a:ext>
              </a:extLst>
            </p:cNvPr>
            <p:cNvSpPr/>
            <p:nvPr/>
          </p:nvSpPr>
          <p:spPr>
            <a:xfrm>
              <a:off x="3087588" y="4984131"/>
              <a:ext cx="1194074" cy="821745"/>
            </a:xfrm>
            <a:custGeom>
              <a:avLst/>
              <a:gdLst>
                <a:gd name="connsiteX0" fmla="*/ 0 w 1194074"/>
                <a:gd name="connsiteY0" fmla="*/ 352982 h 821745"/>
                <a:gd name="connsiteX1" fmla="*/ 243180 w 1194074"/>
                <a:gd name="connsiteY1" fmla="*/ 318184 h 821745"/>
                <a:gd name="connsiteX2" fmla="*/ 524309 w 1194074"/>
                <a:gd name="connsiteY2" fmla="*/ 245203 h 821745"/>
                <a:gd name="connsiteX3" fmla="*/ 826076 w 1194074"/>
                <a:gd name="connsiteY3" fmla="*/ 150864 h 821745"/>
                <a:gd name="connsiteX4" fmla="*/ 1057858 w 1194074"/>
                <a:gd name="connsiteY4" fmla="*/ 63781 h 821745"/>
                <a:gd name="connsiteX5" fmla="*/ 1194075 w 1194074"/>
                <a:gd name="connsiteY5" fmla="*/ 0 h 821745"/>
                <a:gd name="connsiteX6" fmla="*/ 775658 w 1194074"/>
                <a:gd name="connsiteY6" fmla="*/ 821719 h 821745"/>
                <a:gd name="connsiteX7" fmla="*/ 0 w 1194074"/>
                <a:gd name="connsiteY7" fmla="*/ 352982 h 82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4074" h="821745">
                  <a:moveTo>
                    <a:pt x="0" y="352982"/>
                  </a:moveTo>
                  <a:cubicBezTo>
                    <a:pt x="97704" y="342128"/>
                    <a:pt x="179380" y="330555"/>
                    <a:pt x="243180" y="318184"/>
                  </a:cubicBezTo>
                  <a:cubicBezTo>
                    <a:pt x="336857" y="300036"/>
                    <a:pt x="432324" y="270373"/>
                    <a:pt x="524309" y="245203"/>
                  </a:cubicBezTo>
                  <a:cubicBezTo>
                    <a:pt x="660974" y="203985"/>
                    <a:pt x="746112" y="178096"/>
                    <a:pt x="826076" y="150864"/>
                  </a:cubicBezTo>
                  <a:cubicBezTo>
                    <a:pt x="903959" y="122971"/>
                    <a:pt x="981394" y="95447"/>
                    <a:pt x="1057858" y="63781"/>
                  </a:cubicBezTo>
                  <a:cubicBezTo>
                    <a:pt x="1091955" y="49659"/>
                    <a:pt x="1151515" y="20735"/>
                    <a:pt x="1194075" y="0"/>
                  </a:cubicBezTo>
                  <a:cubicBezTo>
                    <a:pt x="1170675" y="54055"/>
                    <a:pt x="783847" y="826951"/>
                    <a:pt x="775658" y="821719"/>
                  </a:cubicBezTo>
                  <a:cubicBezTo>
                    <a:pt x="754573" y="815183"/>
                    <a:pt x="12916" y="361949"/>
                    <a:pt x="0" y="35298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262EB5E-8B2C-4489-8ECB-34717EF12072}"/>
                </a:ext>
              </a:extLst>
            </p:cNvPr>
            <p:cNvSpPr/>
            <p:nvPr/>
          </p:nvSpPr>
          <p:spPr>
            <a:xfrm>
              <a:off x="2269526" y="4409969"/>
              <a:ext cx="818061" cy="990419"/>
            </a:xfrm>
            <a:custGeom>
              <a:avLst/>
              <a:gdLst>
                <a:gd name="connsiteX0" fmla="*/ 0 w 818061"/>
                <a:gd name="connsiteY0" fmla="*/ 990420 h 990419"/>
                <a:gd name="connsiteX1" fmla="*/ 712344 w 818061"/>
                <a:gd name="connsiteY1" fmla="*/ 0 h 990419"/>
                <a:gd name="connsiteX2" fmla="*/ 818062 w 818061"/>
                <a:gd name="connsiteY2" fmla="*/ 927145 h 990419"/>
                <a:gd name="connsiteX3" fmla="*/ 432421 w 818061"/>
                <a:gd name="connsiteY3" fmla="*/ 963149 h 990419"/>
                <a:gd name="connsiteX4" fmla="*/ 0 w 818061"/>
                <a:gd name="connsiteY4" fmla="*/ 990420 h 99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8061" h="990419">
                  <a:moveTo>
                    <a:pt x="0" y="990420"/>
                  </a:moveTo>
                  <a:cubicBezTo>
                    <a:pt x="48181" y="920317"/>
                    <a:pt x="684062" y="43979"/>
                    <a:pt x="712344" y="0"/>
                  </a:cubicBezTo>
                  <a:cubicBezTo>
                    <a:pt x="720008" y="70141"/>
                    <a:pt x="814464" y="885188"/>
                    <a:pt x="818062" y="927145"/>
                  </a:cubicBezTo>
                  <a:cubicBezTo>
                    <a:pt x="774491" y="931657"/>
                    <a:pt x="477820" y="959162"/>
                    <a:pt x="432421" y="963149"/>
                  </a:cubicBezTo>
                  <a:cubicBezTo>
                    <a:pt x="405053" y="965542"/>
                    <a:pt x="69888" y="985051"/>
                    <a:pt x="0" y="99042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F650AC2-E0E6-4B42-8562-F03D3BC96BA4}"/>
                </a:ext>
              </a:extLst>
            </p:cNvPr>
            <p:cNvSpPr/>
            <p:nvPr/>
          </p:nvSpPr>
          <p:spPr>
            <a:xfrm>
              <a:off x="3087588" y="5337113"/>
              <a:ext cx="775677" cy="745217"/>
            </a:xfrm>
            <a:custGeom>
              <a:avLst/>
              <a:gdLst>
                <a:gd name="connsiteX0" fmla="*/ 0 w 775677"/>
                <a:gd name="connsiteY0" fmla="*/ 0 h 745217"/>
                <a:gd name="connsiteX1" fmla="*/ 773713 w 775677"/>
                <a:gd name="connsiteY1" fmla="*/ 466986 h 745217"/>
                <a:gd name="connsiteX2" fmla="*/ 775678 w 775677"/>
                <a:gd name="connsiteY2" fmla="*/ 468737 h 745217"/>
                <a:gd name="connsiteX3" fmla="*/ 38008 w 775677"/>
                <a:gd name="connsiteY3" fmla="*/ 745217 h 745217"/>
                <a:gd name="connsiteX4" fmla="*/ 0 w 775677"/>
                <a:gd name="connsiteY4" fmla="*/ 0 h 74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677" h="745217">
                  <a:moveTo>
                    <a:pt x="0" y="0"/>
                  </a:moveTo>
                  <a:cubicBezTo>
                    <a:pt x="49445" y="28768"/>
                    <a:pt x="715126" y="432791"/>
                    <a:pt x="773713" y="466986"/>
                  </a:cubicBezTo>
                  <a:cubicBezTo>
                    <a:pt x="774452" y="467414"/>
                    <a:pt x="775017" y="468153"/>
                    <a:pt x="775678" y="468737"/>
                  </a:cubicBezTo>
                  <a:cubicBezTo>
                    <a:pt x="717168" y="490522"/>
                    <a:pt x="109842" y="718355"/>
                    <a:pt x="38008" y="745217"/>
                  </a:cubicBezTo>
                  <a:cubicBezTo>
                    <a:pt x="35285" y="742980"/>
                    <a:pt x="953" y="28846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88438D9-C332-450B-9A01-2B299E9DEA06}"/>
                </a:ext>
              </a:extLst>
            </p:cNvPr>
            <p:cNvSpPr/>
            <p:nvPr/>
          </p:nvSpPr>
          <p:spPr>
            <a:xfrm>
              <a:off x="2981870" y="4409969"/>
              <a:ext cx="630480" cy="927144"/>
            </a:xfrm>
            <a:custGeom>
              <a:avLst/>
              <a:gdLst>
                <a:gd name="connsiteX0" fmla="*/ 105718 w 630480"/>
                <a:gd name="connsiteY0" fmla="*/ 927145 h 927144"/>
                <a:gd name="connsiteX1" fmla="*/ 0 w 630480"/>
                <a:gd name="connsiteY1" fmla="*/ 0 h 927144"/>
                <a:gd name="connsiteX2" fmla="*/ 625242 w 630480"/>
                <a:gd name="connsiteY2" fmla="*/ 807831 h 927144"/>
                <a:gd name="connsiteX3" fmla="*/ 630007 w 630480"/>
                <a:gd name="connsiteY3" fmla="*/ 819365 h 927144"/>
                <a:gd name="connsiteX4" fmla="*/ 539851 w 630480"/>
                <a:gd name="connsiteY4" fmla="*/ 845800 h 927144"/>
                <a:gd name="connsiteX5" fmla="*/ 306066 w 630480"/>
                <a:gd name="connsiteY5" fmla="*/ 900672 h 927144"/>
                <a:gd name="connsiteX6" fmla="*/ 105718 w 630480"/>
                <a:gd name="connsiteY6" fmla="*/ 927145 h 92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480" h="927144">
                  <a:moveTo>
                    <a:pt x="105718" y="927145"/>
                  </a:moveTo>
                  <a:cubicBezTo>
                    <a:pt x="103442" y="902306"/>
                    <a:pt x="6244" y="54191"/>
                    <a:pt x="0" y="0"/>
                  </a:cubicBezTo>
                  <a:cubicBezTo>
                    <a:pt x="138746" y="179127"/>
                    <a:pt x="600616" y="776592"/>
                    <a:pt x="625242" y="807831"/>
                  </a:cubicBezTo>
                  <a:cubicBezTo>
                    <a:pt x="627790" y="811060"/>
                    <a:pt x="631874" y="814113"/>
                    <a:pt x="630007" y="819365"/>
                  </a:cubicBezTo>
                  <a:cubicBezTo>
                    <a:pt x="601181" y="832300"/>
                    <a:pt x="570020" y="837416"/>
                    <a:pt x="539851" y="845800"/>
                  </a:cubicBezTo>
                  <a:cubicBezTo>
                    <a:pt x="462687" y="867235"/>
                    <a:pt x="384824" y="886161"/>
                    <a:pt x="306066" y="900672"/>
                  </a:cubicBezTo>
                  <a:cubicBezTo>
                    <a:pt x="250085" y="911000"/>
                    <a:pt x="155474" y="923118"/>
                    <a:pt x="105718" y="927145"/>
                  </a:cubicBez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306AAB-D157-4E68-9B0E-AAC0C689814B}"/>
                </a:ext>
              </a:extLst>
            </p:cNvPr>
            <p:cNvSpPr/>
            <p:nvPr/>
          </p:nvSpPr>
          <p:spPr>
            <a:xfrm>
              <a:off x="3448798" y="4984151"/>
              <a:ext cx="832883" cy="154005"/>
            </a:xfrm>
            <a:custGeom>
              <a:avLst/>
              <a:gdLst>
                <a:gd name="connsiteX0" fmla="*/ 82823 w 832883"/>
                <a:gd name="connsiteY0" fmla="*/ 141041 h 154005"/>
                <a:gd name="connsiteX1" fmla="*/ 0 w 832883"/>
                <a:gd name="connsiteY1" fmla="*/ 28924 h 154005"/>
                <a:gd name="connsiteX2" fmla="*/ 832884 w 832883"/>
                <a:gd name="connsiteY2" fmla="*/ 0 h 154005"/>
                <a:gd name="connsiteX3" fmla="*/ 678285 w 832883"/>
                <a:gd name="connsiteY3" fmla="*/ 71308 h 154005"/>
                <a:gd name="connsiteX4" fmla="*/ 456619 w 832883"/>
                <a:gd name="connsiteY4" fmla="*/ 153782 h 154005"/>
                <a:gd name="connsiteX5" fmla="*/ 82823 w 832883"/>
                <a:gd name="connsiteY5" fmla="*/ 141041 h 15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2883" h="154005">
                  <a:moveTo>
                    <a:pt x="82823" y="141041"/>
                  </a:moveTo>
                  <a:cubicBezTo>
                    <a:pt x="53588" y="103675"/>
                    <a:pt x="29216" y="66290"/>
                    <a:pt x="0" y="28924"/>
                  </a:cubicBezTo>
                  <a:cubicBezTo>
                    <a:pt x="22233" y="27971"/>
                    <a:pt x="807675" y="1867"/>
                    <a:pt x="832884" y="0"/>
                  </a:cubicBezTo>
                  <a:cubicBezTo>
                    <a:pt x="789138" y="25578"/>
                    <a:pt x="725027" y="52188"/>
                    <a:pt x="678285" y="71308"/>
                  </a:cubicBezTo>
                  <a:cubicBezTo>
                    <a:pt x="605284" y="101185"/>
                    <a:pt x="530942" y="127484"/>
                    <a:pt x="456619" y="153782"/>
                  </a:cubicBezTo>
                  <a:cubicBezTo>
                    <a:pt x="384629" y="155669"/>
                    <a:pt x="90137" y="145126"/>
                    <a:pt x="82823" y="14104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6CECBA-CF85-44B0-AA72-B8F6705FEE46}"/>
                </a:ext>
              </a:extLst>
            </p:cNvPr>
            <p:cNvSpPr/>
            <p:nvPr/>
          </p:nvSpPr>
          <p:spPr>
            <a:xfrm>
              <a:off x="2961640" y="4409949"/>
              <a:ext cx="143824" cy="927164"/>
            </a:xfrm>
            <a:custGeom>
              <a:avLst/>
              <a:gdLst>
                <a:gd name="connsiteX0" fmla="*/ 78507 w 143824"/>
                <a:gd name="connsiteY0" fmla="*/ 257515 h 927164"/>
                <a:gd name="connsiteX1" fmla="*/ 113519 w 143824"/>
                <a:gd name="connsiteY1" fmla="*/ 416860 h 927164"/>
                <a:gd name="connsiteX2" fmla="*/ 131881 w 143824"/>
                <a:gd name="connsiteY2" fmla="*/ 537322 h 927164"/>
                <a:gd name="connsiteX3" fmla="*/ 143669 w 143824"/>
                <a:gd name="connsiteY3" fmla="*/ 732087 h 927164"/>
                <a:gd name="connsiteX4" fmla="*/ 125948 w 143824"/>
                <a:gd name="connsiteY4" fmla="*/ 927164 h 927164"/>
                <a:gd name="connsiteX5" fmla="*/ 40732 w 143824"/>
                <a:gd name="connsiteY5" fmla="*/ 745256 h 927164"/>
                <a:gd name="connsiteX6" fmla="*/ 5214 w 143824"/>
                <a:gd name="connsiteY6" fmla="*/ 522267 h 927164"/>
                <a:gd name="connsiteX7" fmla="*/ 1285 w 143824"/>
                <a:gd name="connsiteY7" fmla="*/ 258254 h 927164"/>
                <a:gd name="connsiteX8" fmla="*/ 20250 w 143824"/>
                <a:gd name="connsiteY8" fmla="*/ 0 h 927164"/>
                <a:gd name="connsiteX9" fmla="*/ 78507 w 143824"/>
                <a:gd name="connsiteY9" fmla="*/ 257515 h 92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824" h="927164">
                  <a:moveTo>
                    <a:pt x="78507" y="257515"/>
                  </a:moveTo>
                  <a:cubicBezTo>
                    <a:pt x="92123" y="310228"/>
                    <a:pt x="103385" y="363408"/>
                    <a:pt x="113519" y="416860"/>
                  </a:cubicBezTo>
                  <a:cubicBezTo>
                    <a:pt x="121085" y="456794"/>
                    <a:pt x="126649" y="496999"/>
                    <a:pt x="131881" y="537322"/>
                  </a:cubicBezTo>
                  <a:cubicBezTo>
                    <a:pt x="139875" y="598768"/>
                    <a:pt x="144777" y="670427"/>
                    <a:pt x="143669" y="732087"/>
                  </a:cubicBezTo>
                  <a:cubicBezTo>
                    <a:pt x="142501" y="796043"/>
                    <a:pt x="135441" y="817615"/>
                    <a:pt x="125948" y="927164"/>
                  </a:cubicBezTo>
                  <a:cubicBezTo>
                    <a:pt x="96382" y="869647"/>
                    <a:pt x="56877" y="807753"/>
                    <a:pt x="40732" y="745256"/>
                  </a:cubicBezTo>
                  <a:cubicBezTo>
                    <a:pt x="21826" y="672061"/>
                    <a:pt x="11225" y="597621"/>
                    <a:pt x="5214" y="522267"/>
                  </a:cubicBezTo>
                  <a:cubicBezTo>
                    <a:pt x="-1808" y="434288"/>
                    <a:pt x="-193" y="346271"/>
                    <a:pt x="1285" y="258254"/>
                  </a:cubicBezTo>
                  <a:cubicBezTo>
                    <a:pt x="2316" y="196516"/>
                    <a:pt x="15913" y="46411"/>
                    <a:pt x="20250" y="0"/>
                  </a:cubicBezTo>
                  <a:cubicBezTo>
                    <a:pt x="32796" y="40595"/>
                    <a:pt x="61973" y="186207"/>
                    <a:pt x="78507" y="257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38A94EA-D224-4124-AA82-5127D77782FC}"/>
                </a:ext>
              </a:extLst>
            </p:cNvPr>
            <p:cNvSpPr/>
            <p:nvPr/>
          </p:nvSpPr>
          <p:spPr>
            <a:xfrm>
              <a:off x="1772196" y="5239755"/>
              <a:ext cx="612138" cy="191376"/>
            </a:xfrm>
            <a:custGeom>
              <a:avLst/>
              <a:gdLst>
                <a:gd name="connsiteX0" fmla="*/ 612131 w 612138"/>
                <a:gd name="connsiteY0" fmla="*/ 44 h 191376"/>
                <a:gd name="connsiteX1" fmla="*/ 497330 w 612138"/>
                <a:gd name="connsiteY1" fmla="*/ 160634 h 191376"/>
                <a:gd name="connsiteX2" fmla="*/ 0 w 612138"/>
                <a:gd name="connsiteY2" fmla="*/ 190919 h 191376"/>
                <a:gd name="connsiteX3" fmla="*/ 612131 w 612138"/>
                <a:gd name="connsiteY3" fmla="*/ 44 h 19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138" h="191376">
                  <a:moveTo>
                    <a:pt x="612131" y="44"/>
                  </a:moveTo>
                  <a:cubicBezTo>
                    <a:pt x="574046" y="53691"/>
                    <a:pt x="535649" y="107143"/>
                    <a:pt x="497330" y="160634"/>
                  </a:cubicBezTo>
                  <a:cubicBezTo>
                    <a:pt x="437751" y="167461"/>
                    <a:pt x="54930" y="195257"/>
                    <a:pt x="0" y="190919"/>
                  </a:cubicBezTo>
                  <a:cubicBezTo>
                    <a:pt x="204958" y="123696"/>
                    <a:pt x="614096" y="-2699"/>
                    <a:pt x="612131" y="44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69B372A-53E8-4A97-9845-06689785539F}"/>
                </a:ext>
              </a:extLst>
            </p:cNvPr>
            <p:cNvSpPr/>
            <p:nvPr/>
          </p:nvSpPr>
          <p:spPr>
            <a:xfrm>
              <a:off x="3531622" y="5125144"/>
              <a:ext cx="373795" cy="104189"/>
            </a:xfrm>
            <a:custGeom>
              <a:avLst/>
              <a:gdLst>
                <a:gd name="connsiteX0" fmla="*/ 0 w 373795"/>
                <a:gd name="connsiteY0" fmla="*/ 48 h 104189"/>
                <a:gd name="connsiteX1" fmla="*/ 373795 w 373795"/>
                <a:gd name="connsiteY1" fmla="*/ 12788 h 104189"/>
                <a:gd name="connsiteX2" fmla="*/ 80275 w 373795"/>
                <a:gd name="connsiteY2" fmla="*/ 104190 h 104189"/>
                <a:gd name="connsiteX3" fmla="*/ 0 w 373795"/>
                <a:gd name="connsiteY3" fmla="*/ 48 h 10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795" h="104189">
                  <a:moveTo>
                    <a:pt x="0" y="48"/>
                  </a:moveTo>
                  <a:cubicBezTo>
                    <a:pt x="57051" y="-711"/>
                    <a:pt x="355725" y="7750"/>
                    <a:pt x="373795" y="12788"/>
                  </a:cubicBezTo>
                  <a:cubicBezTo>
                    <a:pt x="279670" y="44883"/>
                    <a:pt x="83310" y="103723"/>
                    <a:pt x="80275" y="104190"/>
                  </a:cubicBezTo>
                  <a:cubicBezTo>
                    <a:pt x="53510" y="69469"/>
                    <a:pt x="26765" y="34768"/>
                    <a:pt x="0" y="48"/>
                  </a:cubicBezTo>
                  <a:close/>
                </a:path>
              </a:pathLst>
            </a:custGeom>
            <a:solidFill>
              <a:schemeClr val="accent6"/>
            </a:solidFill>
            <a:ln w="1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898344B-5DDA-4F2E-93B8-CBD7CED4DFE9}"/>
              </a:ext>
            </a:extLst>
          </p:cNvPr>
          <p:cNvSpPr txBox="1"/>
          <p:nvPr/>
        </p:nvSpPr>
        <p:spPr>
          <a:xfrm>
            <a:off x="6261070" y="663490"/>
            <a:ext cx="54447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Plastic pollution is having a negative impact on our oceans and wildlife health</a:t>
            </a:r>
            <a:endParaRPr lang="en-US" sz="2400" b="0" i="0" u="none" strike="noStrike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sng" dirty="0">
                <a:solidFill>
                  <a:schemeClr val="bg1"/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High-income countries generate more plastic waste per person</a:t>
            </a:r>
            <a:endParaRPr lang="en-US" sz="2400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u="sng" dirty="0">
                <a:solidFill>
                  <a:schemeClr val="bg1"/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 some regions, marine sources dominate: More than 80% in the </a:t>
            </a:r>
            <a:r>
              <a:rPr lang="en-US" sz="2400" b="0" i="1" u="sng" dirty="0">
                <a:solidFill>
                  <a:schemeClr val="bg1"/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Great Pacific Garbage Patch</a:t>
            </a:r>
            <a:r>
              <a:rPr lang="en-US" sz="2400" b="0" i="0" u="sng" dirty="0">
                <a:solidFill>
                  <a:schemeClr val="bg1"/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(GPGP) come from fishing nets, ropes and lines</a:t>
            </a:r>
            <a:endParaRPr lang="en-US" sz="2400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To make aware people that what amount of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Inter"/>
              </a:rPr>
              <a:t>he amount of plastic that we use?</a:t>
            </a:r>
            <a:endParaRPr lang="en-US" sz="2400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0783F-9CF2-495A-BED3-B6AFB06E16C6}"/>
              </a:ext>
            </a:extLst>
          </p:cNvPr>
          <p:cNvSpPr txBox="1"/>
          <p:nvPr/>
        </p:nvSpPr>
        <p:spPr>
          <a:xfrm>
            <a:off x="9675272" y="6119772"/>
            <a:ext cx="2133265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accent1"/>
                </a:solidFill>
                <a:cs typeface="Arial" pitchFamily="34" charset="0"/>
              </a:rPr>
              <a:t>ALLPPT.com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cs typeface="Arial" pitchFamily="34" charset="0"/>
              </a:rPr>
              <a:t>THANK YOU</a:t>
            </a:r>
            <a:endParaRPr lang="ko-KR" altLang="en-US" sz="60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cs typeface="Arial" pitchFamily="34" charset="0"/>
              </a:rPr>
              <a:t>Insert the Subtitle of Your Presentation</a:t>
            </a:r>
            <a:endParaRPr lang="ko-KR" altLang="en-US" sz="1867" dirty="0"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5FD3F1-7D93-4487-B84D-A794D39EEC47}"/>
              </a:ext>
            </a:extLst>
          </p:cNvPr>
          <p:cNvGrpSpPr/>
          <p:nvPr/>
        </p:nvGrpSpPr>
        <p:grpSpPr>
          <a:xfrm>
            <a:off x="3828459" y="552920"/>
            <a:ext cx="4535081" cy="4012601"/>
            <a:chOff x="886894" y="1166081"/>
            <a:chExt cx="5531323" cy="4894068"/>
          </a:xfrm>
        </p:grpSpPr>
        <p:grpSp>
          <p:nvGrpSpPr>
            <p:cNvPr id="14" name="Graphic 1">
              <a:extLst>
                <a:ext uri="{FF2B5EF4-FFF2-40B4-BE49-F238E27FC236}">
                  <a16:creationId xmlns:a16="http://schemas.microsoft.com/office/drawing/2014/main" id="{FF08BD02-64E5-46E1-8B83-F3B504167462}"/>
                </a:ext>
              </a:extLst>
            </p:cNvPr>
            <p:cNvGrpSpPr/>
            <p:nvPr/>
          </p:nvGrpSpPr>
          <p:grpSpPr>
            <a:xfrm>
              <a:off x="886894" y="1166081"/>
              <a:ext cx="5531323" cy="4894068"/>
              <a:chOff x="886894" y="1018881"/>
              <a:chExt cx="5697690" cy="504126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22648C2-F193-463F-AECB-D87C4B667B05}"/>
                  </a:ext>
                </a:extLst>
              </p:cNvPr>
              <p:cNvSpPr/>
              <p:nvPr/>
            </p:nvSpPr>
            <p:spPr>
              <a:xfrm>
                <a:off x="886894" y="1018881"/>
                <a:ext cx="5697690" cy="5041268"/>
              </a:xfrm>
              <a:custGeom>
                <a:avLst/>
                <a:gdLst>
                  <a:gd name="connsiteX0" fmla="*/ 2288946 w 5697690"/>
                  <a:gd name="connsiteY0" fmla="*/ 179985 h 5041268"/>
                  <a:gd name="connsiteX1" fmla="*/ 2166734 w 5697690"/>
                  <a:gd name="connsiteY1" fmla="*/ 471936 h 5041268"/>
                  <a:gd name="connsiteX2" fmla="*/ 1934662 w 5697690"/>
                  <a:gd name="connsiteY2" fmla="*/ 1006102 h 5041268"/>
                  <a:gd name="connsiteX3" fmla="*/ 1361476 w 5697690"/>
                  <a:gd name="connsiteY3" fmla="*/ 1009947 h 5041268"/>
                  <a:gd name="connsiteX4" fmla="*/ 787145 w 5697690"/>
                  <a:gd name="connsiteY4" fmla="*/ 869411 h 5041268"/>
                  <a:gd name="connsiteX5" fmla="*/ 137801 w 5697690"/>
                  <a:gd name="connsiteY5" fmla="*/ 1611191 h 5041268"/>
                  <a:gd name="connsiteX6" fmla="*/ 419364 w 5697690"/>
                  <a:gd name="connsiteY6" fmla="*/ 2317714 h 5041268"/>
                  <a:gd name="connsiteX7" fmla="*/ 213468 w 5697690"/>
                  <a:gd name="connsiteY7" fmla="*/ 2806399 h 5041268"/>
                  <a:gd name="connsiteX8" fmla="*/ 1601 w 5697690"/>
                  <a:gd name="connsiteY8" fmla="*/ 3483064 h 5041268"/>
                  <a:gd name="connsiteX9" fmla="*/ 413965 w 5697690"/>
                  <a:gd name="connsiteY9" fmla="*/ 4010850 h 5041268"/>
                  <a:gd name="connsiteX10" fmla="*/ 1210143 w 5697690"/>
                  <a:gd name="connsiteY10" fmla="*/ 3917514 h 5041268"/>
                  <a:gd name="connsiteX11" fmla="*/ 1620379 w 5697690"/>
                  <a:gd name="connsiteY11" fmla="*/ 4274825 h 5041268"/>
                  <a:gd name="connsiteX12" fmla="*/ 1847379 w 5697690"/>
                  <a:gd name="connsiteY12" fmla="*/ 4788786 h 5041268"/>
                  <a:gd name="connsiteX13" fmla="*/ 2008856 w 5697690"/>
                  <a:gd name="connsiteY13" fmla="*/ 4985356 h 5041268"/>
                  <a:gd name="connsiteX14" fmla="*/ 2548503 w 5697690"/>
                  <a:gd name="connsiteY14" fmla="*/ 4922369 h 5041268"/>
                  <a:gd name="connsiteX15" fmla="*/ 2984098 w 5697690"/>
                  <a:gd name="connsiteY15" fmla="*/ 4543871 h 5041268"/>
                  <a:gd name="connsiteX16" fmla="*/ 3842037 w 5697690"/>
                  <a:gd name="connsiteY16" fmla="*/ 4337813 h 5041268"/>
                  <a:gd name="connsiteX17" fmla="*/ 4715927 w 5697690"/>
                  <a:gd name="connsiteY17" fmla="*/ 4544199 h 5041268"/>
                  <a:gd name="connsiteX18" fmla="*/ 5306455 w 5697690"/>
                  <a:gd name="connsiteY18" fmla="*/ 4044143 h 5041268"/>
                  <a:gd name="connsiteX19" fmla="*/ 5373287 w 5697690"/>
                  <a:gd name="connsiteY19" fmla="*/ 3194712 h 5041268"/>
                  <a:gd name="connsiteX20" fmla="*/ 5684625 w 5697690"/>
                  <a:gd name="connsiteY20" fmla="*/ 2544633 h 5041268"/>
                  <a:gd name="connsiteX21" fmla="*/ 5486746 w 5697690"/>
                  <a:gd name="connsiteY21" fmla="*/ 1963103 h 5041268"/>
                  <a:gd name="connsiteX22" fmla="*/ 4961741 w 5697690"/>
                  <a:gd name="connsiteY22" fmla="*/ 1576834 h 5041268"/>
                  <a:gd name="connsiteX23" fmla="*/ 4931066 w 5697690"/>
                  <a:gd name="connsiteY23" fmla="*/ 1069008 h 5041268"/>
                  <a:gd name="connsiteX24" fmla="*/ 4915932 w 5697690"/>
                  <a:gd name="connsiteY24" fmla="*/ 506947 h 5041268"/>
                  <a:gd name="connsiteX25" fmla="*/ 4681161 w 5697690"/>
                  <a:gd name="connsiteY25" fmla="*/ 58018 h 5041268"/>
                  <a:gd name="connsiteX26" fmla="*/ 4262662 w 5697690"/>
                  <a:gd name="connsiteY26" fmla="*/ 29797 h 5041268"/>
                  <a:gd name="connsiteX27" fmla="*/ 3861506 w 5697690"/>
                  <a:gd name="connsiteY27" fmla="*/ 189229 h 5041268"/>
                  <a:gd name="connsiteX28" fmla="*/ 3113100 w 5697690"/>
                  <a:gd name="connsiteY28" fmla="*/ 223749 h 5041268"/>
                  <a:gd name="connsiteX29" fmla="*/ 2288946 w 5697690"/>
                  <a:gd name="connsiteY29" fmla="*/ 179985 h 50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697690" h="5041268">
                    <a:moveTo>
                      <a:pt x="2288946" y="179985"/>
                    </a:moveTo>
                    <a:cubicBezTo>
                      <a:pt x="2239947" y="271276"/>
                      <a:pt x="2188575" y="372220"/>
                      <a:pt x="2166734" y="471936"/>
                    </a:cubicBezTo>
                    <a:cubicBezTo>
                      <a:pt x="2124115" y="666297"/>
                      <a:pt x="2095648" y="889044"/>
                      <a:pt x="1934662" y="1006102"/>
                    </a:cubicBezTo>
                    <a:cubicBezTo>
                      <a:pt x="1773349" y="1123406"/>
                      <a:pt x="1547903" y="1080788"/>
                      <a:pt x="1361476" y="1009947"/>
                    </a:cubicBezTo>
                    <a:cubicBezTo>
                      <a:pt x="1175050" y="939107"/>
                      <a:pt x="986496" y="865812"/>
                      <a:pt x="787145" y="869411"/>
                    </a:cubicBezTo>
                    <a:cubicBezTo>
                      <a:pt x="194163" y="880209"/>
                      <a:pt x="103854" y="1359732"/>
                      <a:pt x="137801" y="1611191"/>
                    </a:cubicBezTo>
                    <a:cubicBezTo>
                      <a:pt x="172076" y="1864859"/>
                      <a:pt x="414537" y="2061756"/>
                      <a:pt x="419364" y="2317714"/>
                    </a:cubicBezTo>
                    <a:cubicBezTo>
                      <a:pt x="422799" y="2497188"/>
                      <a:pt x="308113" y="2653920"/>
                      <a:pt x="213468" y="2806399"/>
                    </a:cubicBezTo>
                    <a:cubicBezTo>
                      <a:pt x="86757" y="3010576"/>
                      <a:pt x="-14023" y="3243303"/>
                      <a:pt x="1601" y="3483064"/>
                    </a:cubicBezTo>
                    <a:cubicBezTo>
                      <a:pt x="17225" y="3722826"/>
                      <a:pt x="177966" y="3965450"/>
                      <a:pt x="413965" y="4010850"/>
                    </a:cubicBezTo>
                    <a:cubicBezTo>
                      <a:pt x="678921" y="4061894"/>
                      <a:pt x="945841" y="3862870"/>
                      <a:pt x="1210143" y="3917514"/>
                    </a:cubicBezTo>
                    <a:cubicBezTo>
                      <a:pt x="1393624" y="3955470"/>
                      <a:pt x="1532278" y="4109421"/>
                      <a:pt x="1620379" y="4274825"/>
                    </a:cubicBezTo>
                    <a:cubicBezTo>
                      <a:pt x="1708480" y="4440228"/>
                      <a:pt x="1759442" y="4623301"/>
                      <a:pt x="1847379" y="4788786"/>
                    </a:cubicBezTo>
                    <a:cubicBezTo>
                      <a:pt x="1887626" y="4864453"/>
                      <a:pt x="1937361" y="4938156"/>
                      <a:pt x="2008856" y="4985356"/>
                    </a:cubicBezTo>
                    <a:cubicBezTo>
                      <a:pt x="2169515" y="5091453"/>
                      <a:pt x="2390953" y="5033129"/>
                      <a:pt x="2548503" y="4922369"/>
                    </a:cubicBezTo>
                    <a:cubicBezTo>
                      <a:pt x="2706054" y="4811609"/>
                      <a:pt x="2827366" y="4655695"/>
                      <a:pt x="2984098" y="4543871"/>
                    </a:cubicBezTo>
                    <a:cubicBezTo>
                      <a:pt x="3228441" y="4369633"/>
                      <a:pt x="3542724" y="4316053"/>
                      <a:pt x="3842037" y="4337813"/>
                    </a:cubicBezTo>
                    <a:cubicBezTo>
                      <a:pt x="4141350" y="4359653"/>
                      <a:pt x="4418004" y="4508451"/>
                      <a:pt x="4715927" y="4544199"/>
                    </a:cubicBezTo>
                    <a:cubicBezTo>
                      <a:pt x="5334513" y="4618311"/>
                      <a:pt x="5263345" y="4197522"/>
                      <a:pt x="5306455" y="4044143"/>
                    </a:cubicBezTo>
                    <a:cubicBezTo>
                      <a:pt x="5383594" y="3769534"/>
                      <a:pt x="5290257" y="3467603"/>
                      <a:pt x="5373287" y="3194712"/>
                    </a:cubicBezTo>
                    <a:cubicBezTo>
                      <a:pt x="5443473" y="2963949"/>
                      <a:pt x="5632681" y="2780140"/>
                      <a:pt x="5684625" y="2544633"/>
                    </a:cubicBezTo>
                    <a:cubicBezTo>
                      <a:pt x="5730924" y="2334402"/>
                      <a:pt x="5651658" y="2101430"/>
                      <a:pt x="5486746" y="1963103"/>
                    </a:cubicBezTo>
                    <a:cubicBezTo>
                      <a:pt x="5318315" y="1821831"/>
                      <a:pt x="5068166" y="1769151"/>
                      <a:pt x="4961741" y="1576834"/>
                    </a:cubicBezTo>
                    <a:cubicBezTo>
                      <a:pt x="4878221" y="1425828"/>
                      <a:pt x="4913560" y="1240629"/>
                      <a:pt x="4931066" y="1069008"/>
                    </a:cubicBezTo>
                    <a:cubicBezTo>
                      <a:pt x="4950126" y="882009"/>
                      <a:pt x="4945054" y="692638"/>
                      <a:pt x="4915932" y="506947"/>
                    </a:cubicBezTo>
                    <a:cubicBezTo>
                      <a:pt x="4888937" y="334672"/>
                      <a:pt x="4829713" y="149473"/>
                      <a:pt x="4681161" y="58018"/>
                    </a:cubicBezTo>
                    <a:cubicBezTo>
                      <a:pt x="4558376" y="-17485"/>
                      <a:pt x="4400826" y="-10777"/>
                      <a:pt x="4262662" y="29797"/>
                    </a:cubicBezTo>
                    <a:cubicBezTo>
                      <a:pt x="4124499" y="70289"/>
                      <a:pt x="3997215" y="141047"/>
                      <a:pt x="3861506" y="189229"/>
                    </a:cubicBezTo>
                    <a:cubicBezTo>
                      <a:pt x="3621908" y="274303"/>
                      <a:pt x="3318177" y="373201"/>
                      <a:pt x="3113100" y="223749"/>
                    </a:cubicBezTo>
                    <a:cubicBezTo>
                      <a:pt x="2725277" y="-58958"/>
                      <a:pt x="2385472" y="21"/>
                      <a:pt x="2288946" y="1799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172" cap="flat">
                <a:noFill/>
                <a:prstDash val="solid"/>
                <a:miter/>
              </a:ln>
              <a:effectLst>
                <a:innerShdw blurRad="139700" dist="50800" dir="12600000">
                  <a:prstClr val="black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0F45F2-3A9A-4E48-B4C7-60D140BE9B92}"/>
                  </a:ext>
                </a:extLst>
              </p:cNvPr>
              <p:cNvSpPr/>
              <p:nvPr/>
            </p:nvSpPr>
            <p:spPr>
              <a:xfrm>
                <a:off x="1162571" y="1207136"/>
                <a:ext cx="5170471" cy="4577924"/>
              </a:xfrm>
              <a:custGeom>
                <a:avLst/>
                <a:gdLst>
                  <a:gd name="connsiteX0" fmla="*/ 2079693 w 5170471"/>
                  <a:gd name="connsiteY0" fmla="*/ 159505 h 4577924"/>
                  <a:gd name="connsiteX1" fmla="*/ 1989465 w 5170471"/>
                  <a:gd name="connsiteY1" fmla="*/ 332271 h 4577924"/>
                  <a:gd name="connsiteX2" fmla="*/ 1801321 w 5170471"/>
                  <a:gd name="connsiteY2" fmla="*/ 986686 h 4577924"/>
                  <a:gd name="connsiteX3" fmla="*/ 1766228 w 5170471"/>
                  <a:gd name="connsiteY3" fmla="*/ 1026115 h 4577924"/>
                  <a:gd name="connsiteX4" fmla="*/ 1618984 w 5170471"/>
                  <a:gd name="connsiteY4" fmla="*/ 1078386 h 4577924"/>
                  <a:gd name="connsiteX5" fmla="*/ 1540454 w 5170471"/>
                  <a:gd name="connsiteY5" fmla="*/ 1063825 h 4577924"/>
                  <a:gd name="connsiteX6" fmla="*/ 1460207 w 5170471"/>
                  <a:gd name="connsiteY6" fmla="*/ 1033968 h 4577924"/>
                  <a:gd name="connsiteX7" fmla="*/ 394328 w 5170471"/>
                  <a:gd name="connsiteY7" fmla="*/ 921245 h 4577924"/>
                  <a:gd name="connsiteX8" fmla="*/ 154321 w 5170471"/>
                  <a:gd name="connsiteY8" fmla="*/ 1344978 h 4577924"/>
                  <a:gd name="connsiteX9" fmla="*/ 150068 w 5170471"/>
                  <a:gd name="connsiteY9" fmla="*/ 1417537 h 4577924"/>
                  <a:gd name="connsiteX10" fmla="*/ 249866 w 5170471"/>
                  <a:gd name="connsiteY10" fmla="*/ 1760696 h 4577924"/>
                  <a:gd name="connsiteX11" fmla="*/ 293466 w 5170471"/>
                  <a:gd name="connsiteY11" fmla="*/ 1836281 h 4577924"/>
                  <a:gd name="connsiteX12" fmla="*/ 409052 w 5170471"/>
                  <a:gd name="connsiteY12" fmla="*/ 2151709 h 4577924"/>
                  <a:gd name="connsiteX13" fmla="*/ 225653 w 5170471"/>
                  <a:gd name="connsiteY13" fmla="*/ 2587059 h 4577924"/>
                  <a:gd name="connsiteX14" fmla="*/ 146550 w 5170471"/>
                  <a:gd name="connsiteY14" fmla="*/ 2727921 h 4577924"/>
                  <a:gd name="connsiteX15" fmla="*/ 112602 w 5170471"/>
                  <a:gd name="connsiteY15" fmla="*/ 2801380 h 4577924"/>
                  <a:gd name="connsiteX16" fmla="*/ 75301 w 5170471"/>
                  <a:gd name="connsiteY16" fmla="*/ 2874020 h 4577924"/>
                  <a:gd name="connsiteX17" fmla="*/ 18039 w 5170471"/>
                  <a:gd name="connsiteY17" fmla="*/ 3334483 h 4577924"/>
                  <a:gd name="connsiteX18" fmla="*/ 41598 w 5170471"/>
                  <a:gd name="connsiteY18" fmla="*/ 3398533 h 4577924"/>
                  <a:gd name="connsiteX19" fmla="*/ 737896 w 5170471"/>
                  <a:gd name="connsiteY19" fmla="*/ 3571708 h 4577924"/>
                  <a:gd name="connsiteX20" fmla="*/ 1343394 w 5170471"/>
                  <a:gd name="connsiteY20" fmla="*/ 3694002 h 4577924"/>
                  <a:gd name="connsiteX21" fmla="*/ 1396238 w 5170471"/>
                  <a:gd name="connsiteY21" fmla="*/ 3750036 h 4577924"/>
                  <a:gd name="connsiteX22" fmla="*/ 1555097 w 5170471"/>
                  <a:gd name="connsiteY22" fmla="*/ 4013357 h 4577924"/>
                  <a:gd name="connsiteX23" fmla="*/ 1583646 w 5170471"/>
                  <a:gd name="connsiteY23" fmla="*/ 4082316 h 4577924"/>
                  <a:gd name="connsiteX24" fmla="*/ 1678536 w 5170471"/>
                  <a:gd name="connsiteY24" fmla="*/ 4357088 h 4577924"/>
                  <a:gd name="connsiteX25" fmla="*/ 1742342 w 5170471"/>
                  <a:gd name="connsiteY25" fmla="*/ 4450015 h 4577924"/>
                  <a:gd name="connsiteX26" fmla="*/ 1780379 w 5170471"/>
                  <a:gd name="connsiteY26" fmla="*/ 4492471 h 4577924"/>
                  <a:gd name="connsiteX27" fmla="*/ 1824716 w 5170471"/>
                  <a:gd name="connsiteY27" fmla="*/ 4528136 h 4577924"/>
                  <a:gd name="connsiteX28" fmla="*/ 2305384 w 5170471"/>
                  <a:gd name="connsiteY28" fmla="*/ 4472020 h 4577924"/>
                  <a:gd name="connsiteX29" fmla="*/ 2405591 w 5170471"/>
                  <a:gd name="connsiteY29" fmla="*/ 4391691 h 4577924"/>
                  <a:gd name="connsiteX30" fmla="*/ 2452709 w 5170471"/>
                  <a:gd name="connsiteY30" fmla="*/ 4348254 h 4577924"/>
                  <a:gd name="connsiteX31" fmla="*/ 3457564 w 5170471"/>
                  <a:gd name="connsiteY31" fmla="*/ 3951351 h 4577924"/>
                  <a:gd name="connsiteX32" fmla="*/ 3536993 w 5170471"/>
                  <a:gd name="connsiteY32" fmla="*/ 3960349 h 4577924"/>
                  <a:gd name="connsiteX33" fmla="*/ 4164823 w 5170471"/>
                  <a:gd name="connsiteY33" fmla="*/ 4124280 h 4577924"/>
                  <a:gd name="connsiteX34" fmla="*/ 4235909 w 5170471"/>
                  <a:gd name="connsiteY34" fmla="*/ 4135242 h 4577924"/>
                  <a:gd name="connsiteX35" fmla="*/ 4729747 w 5170471"/>
                  <a:gd name="connsiteY35" fmla="*/ 4038061 h 4577924"/>
                  <a:gd name="connsiteX36" fmla="*/ 4789871 w 5170471"/>
                  <a:gd name="connsiteY36" fmla="*/ 3310842 h 4577924"/>
                  <a:gd name="connsiteX37" fmla="*/ 4788481 w 5170471"/>
                  <a:gd name="connsiteY37" fmla="*/ 3234030 h 4577924"/>
                  <a:gd name="connsiteX38" fmla="*/ 4793634 w 5170471"/>
                  <a:gd name="connsiteY38" fmla="*/ 3081715 h 4577924"/>
                  <a:gd name="connsiteX39" fmla="*/ 4803696 w 5170471"/>
                  <a:gd name="connsiteY39" fmla="*/ 3007029 h 4577924"/>
                  <a:gd name="connsiteX40" fmla="*/ 4885170 w 5170471"/>
                  <a:gd name="connsiteY40" fmla="*/ 2786655 h 4577924"/>
                  <a:gd name="connsiteX41" fmla="*/ 4970244 w 5170471"/>
                  <a:gd name="connsiteY41" fmla="*/ 1814685 h 4577924"/>
                  <a:gd name="connsiteX42" fmla="*/ 4484341 w 5170471"/>
                  <a:gd name="connsiteY42" fmla="*/ 1625068 h 4577924"/>
                  <a:gd name="connsiteX43" fmla="*/ 4508882 w 5170471"/>
                  <a:gd name="connsiteY43" fmla="*/ 864311 h 4577924"/>
                  <a:gd name="connsiteX44" fmla="*/ 4555182 w 5170471"/>
                  <a:gd name="connsiteY44" fmla="*/ 598700 h 4577924"/>
                  <a:gd name="connsiteX45" fmla="*/ 4552973 w 5170471"/>
                  <a:gd name="connsiteY45" fmla="*/ 509781 h 4577924"/>
                  <a:gd name="connsiteX46" fmla="*/ 4493748 w 5170471"/>
                  <a:gd name="connsiteY46" fmla="*/ 269202 h 4577924"/>
                  <a:gd name="connsiteX47" fmla="*/ 4449330 w 5170471"/>
                  <a:gd name="connsiteY47" fmla="*/ 194762 h 4577924"/>
                  <a:gd name="connsiteX48" fmla="*/ 4255296 w 5170471"/>
                  <a:gd name="connsiteY48" fmla="*/ 30013 h 4577924"/>
                  <a:gd name="connsiteX49" fmla="*/ 4099054 w 5170471"/>
                  <a:gd name="connsiteY49" fmla="*/ 1219 h 4577924"/>
                  <a:gd name="connsiteX50" fmla="*/ 4020933 w 5170471"/>
                  <a:gd name="connsiteY50" fmla="*/ 1055 h 4577924"/>
                  <a:gd name="connsiteX51" fmla="*/ 3380016 w 5170471"/>
                  <a:gd name="connsiteY51" fmla="*/ 234599 h 4577924"/>
                  <a:gd name="connsiteX52" fmla="*/ 3317601 w 5170471"/>
                  <a:gd name="connsiteY52" fmla="*/ 260776 h 4577924"/>
                  <a:gd name="connsiteX53" fmla="*/ 2964544 w 5170471"/>
                  <a:gd name="connsiteY53" fmla="*/ 212922 h 4577924"/>
                  <a:gd name="connsiteX54" fmla="*/ 2253440 w 5170471"/>
                  <a:gd name="connsiteY54" fmla="*/ 47519 h 4577924"/>
                  <a:gd name="connsiteX55" fmla="*/ 2181618 w 5170471"/>
                  <a:gd name="connsiteY55" fmla="*/ 75658 h 4577924"/>
                  <a:gd name="connsiteX56" fmla="*/ 2112659 w 5170471"/>
                  <a:gd name="connsiteY56" fmla="*/ 120077 h 4577924"/>
                  <a:gd name="connsiteX57" fmla="*/ 2079693 w 5170471"/>
                  <a:gd name="connsiteY57" fmla="*/ 159505 h 457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5170471" h="4577924">
                    <a:moveTo>
                      <a:pt x="2079693" y="159505"/>
                    </a:moveTo>
                    <a:cubicBezTo>
                      <a:pt x="2038546" y="217748"/>
                      <a:pt x="2014006" y="275010"/>
                      <a:pt x="1989465" y="332271"/>
                    </a:cubicBezTo>
                    <a:cubicBezTo>
                      <a:pt x="1899483" y="544956"/>
                      <a:pt x="1932204" y="790362"/>
                      <a:pt x="1801321" y="986686"/>
                    </a:cubicBezTo>
                    <a:cubicBezTo>
                      <a:pt x="1791095" y="1001002"/>
                      <a:pt x="1779316" y="1014335"/>
                      <a:pt x="1766228" y="1026115"/>
                    </a:cubicBezTo>
                    <a:cubicBezTo>
                      <a:pt x="1727045" y="1061453"/>
                      <a:pt x="1675918" y="1083294"/>
                      <a:pt x="1618984" y="1078386"/>
                    </a:cubicBezTo>
                    <a:cubicBezTo>
                      <a:pt x="1592644" y="1077486"/>
                      <a:pt x="1566222" y="1072824"/>
                      <a:pt x="1540454" y="1063825"/>
                    </a:cubicBezTo>
                    <a:cubicBezTo>
                      <a:pt x="1513133" y="1055318"/>
                      <a:pt x="1486792" y="1044684"/>
                      <a:pt x="1460207" y="1033968"/>
                    </a:cubicBezTo>
                    <a:cubicBezTo>
                      <a:pt x="1115003" y="894250"/>
                      <a:pt x="746567" y="748397"/>
                      <a:pt x="394328" y="921245"/>
                    </a:cubicBezTo>
                    <a:cubicBezTo>
                      <a:pt x="238904" y="1003047"/>
                      <a:pt x="157103" y="1174831"/>
                      <a:pt x="154321" y="1344978"/>
                    </a:cubicBezTo>
                    <a:cubicBezTo>
                      <a:pt x="151622" y="1369192"/>
                      <a:pt x="150149" y="1393323"/>
                      <a:pt x="150068" y="1417537"/>
                    </a:cubicBezTo>
                    <a:cubicBezTo>
                      <a:pt x="149740" y="1538358"/>
                      <a:pt x="183934" y="1659752"/>
                      <a:pt x="249866" y="1760696"/>
                    </a:cubicBezTo>
                    <a:cubicBezTo>
                      <a:pt x="264099" y="1785973"/>
                      <a:pt x="278906" y="1811168"/>
                      <a:pt x="293466" y="1836281"/>
                    </a:cubicBezTo>
                    <a:cubicBezTo>
                      <a:pt x="351791" y="1936897"/>
                      <a:pt x="406926" y="2037677"/>
                      <a:pt x="409052" y="2151709"/>
                    </a:cubicBezTo>
                    <a:cubicBezTo>
                      <a:pt x="412079" y="2311632"/>
                      <a:pt x="309990" y="2451186"/>
                      <a:pt x="225653" y="2587059"/>
                    </a:cubicBezTo>
                    <a:cubicBezTo>
                      <a:pt x="197431" y="2632540"/>
                      <a:pt x="170682" y="2679576"/>
                      <a:pt x="146550" y="2727921"/>
                    </a:cubicBezTo>
                    <a:cubicBezTo>
                      <a:pt x="134525" y="2752135"/>
                      <a:pt x="123155" y="2776594"/>
                      <a:pt x="112602" y="2801380"/>
                    </a:cubicBezTo>
                    <a:cubicBezTo>
                      <a:pt x="98614" y="2824693"/>
                      <a:pt x="86099" y="2848988"/>
                      <a:pt x="75301" y="2874020"/>
                    </a:cubicBezTo>
                    <a:cubicBezTo>
                      <a:pt x="9859" y="3015455"/>
                      <a:pt x="-22862" y="3179059"/>
                      <a:pt x="18039" y="3334483"/>
                    </a:cubicBezTo>
                    <a:cubicBezTo>
                      <a:pt x="24175" y="3356978"/>
                      <a:pt x="32109" y="3378328"/>
                      <a:pt x="41598" y="3398533"/>
                    </a:cubicBezTo>
                    <a:cubicBezTo>
                      <a:pt x="173463" y="3645330"/>
                      <a:pt x="492490" y="3710771"/>
                      <a:pt x="737896" y="3571708"/>
                    </a:cubicBezTo>
                    <a:cubicBezTo>
                      <a:pt x="942401" y="3457186"/>
                      <a:pt x="1195987" y="3498087"/>
                      <a:pt x="1343394" y="3694002"/>
                    </a:cubicBezTo>
                    <a:cubicBezTo>
                      <a:pt x="1361717" y="3711998"/>
                      <a:pt x="1379387" y="3730649"/>
                      <a:pt x="1396238" y="3750036"/>
                    </a:cubicBezTo>
                    <a:cubicBezTo>
                      <a:pt x="1463724" y="3827339"/>
                      <a:pt x="1518695" y="3915276"/>
                      <a:pt x="1555097" y="4013357"/>
                    </a:cubicBezTo>
                    <a:cubicBezTo>
                      <a:pt x="1565077" y="4036097"/>
                      <a:pt x="1574566" y="4059165"/>
                      <a:pt x="1583646" y="4082316"/>
                    </a:cubicBezTo>
                    <a:cubicBezTo>
                      <a:pt x="1620130" y="4174997"/>
                      <a:pt x="1650233" y="4269805"/>
                      <a:pt x="1678536" y="4357088"/>
                    </a:cubicBezTo>
                    <a:cubicBezTo>
                      <a:pt x="1694896" y="4389809"/>
                      <a:pt x="1719437" y="4422530"/>
                      <a:pt x="1742342" y="4450015"/>
                    </a:cubicBezTo>
                    <a:cubicBezTo>
                      <a:pt x="1754121" y="4465067"/>
                      <a:pt x="1766719" y="4479301"/>
                      <a:pt x="1780379" y="4492471"/>
                    </a:cubicBezTo>
                    <a:cubicBezTo>
                      <a:pt x="1794040" y="4505559"/>
                      <a:pt x="1808765" y="4517584"/>
                      <a:pt x="1824716" y="4528136"/>
                    </a:cubicBezTo>
                    <a:cubicBezTo>
                      <a:pt x="1967869" y="4622617"/>
                      <a:pt x="2165094" y="4570673"/>
                      <a:pt x="2305384" y="4472020"/>
                    </a:cubicBezTo>
                    <a:cubicBezTo>
                      <a:pt x="2340477" y="4447398"/>
                      <a:pt x="2373525" y="4420157"/>
                      <a:pt x="2405591" y="4391691"/>
                    </a:cubicBezTo>
                    <a:cubicBezTo>
                      <a:pt x="2421625" y="4377457"/>
                      <a:pt x="2437331" y="4362896"/>
                      <a:pt x="2452709" y="4348254"/>
                    </a:cubicBezTo>
                    <a:cubicBezTo>
                      <a:pt x="2660077" y="3980799"/>
                      <a:pt x="3069086" y="3907178"/>
                      <a:pt x="3457564" y="3951351"/>
                    </a:cubicBezTo>
                    <a:cubicBezTo>
                      <a:pt x="3484231" y="3953314"/>
                      <a:pt x="3510653" y="3956341"/>
                      <a:pt x="3536993" y="3960349"/>
                    </a:cubicBezTo>
                    <a:cubicBezTo>
                      <a:pt x="3750006" y="3992661"/>
                      <a:pt x="3952302" y="4085178"/>
                      <a:pt x="4164823" y="4124280"/>
                    </a:cubicBezTo>
                    <a:cubicBezTo>
                      <a:pt x="4188464" y="4128615"/>
                      <a:pt x="4212186" y="4132296"/>
                      <a:pt x="4235909" y="4135242"/>
                    </a:cubicBezTo>
                    <a:cubicBezTo>
                      <a:pt x="4402539" y="4152584"/>
                      <a:pt x="4631584" y="4234386"/>
                      <a:pt x="4729747" y="4038061"/>
                    </a:cubicBezTo>
                    <a:cubicBezTo>
                      <a:pt x="4852450" y="3800835"/>
                      <a:pt x="4811549" y="3555429"/>
                      <a:pt x="4789871" y="3310842"/>
                    </a:cubicBezTo>
                    <a:cubicBezTo>
                      <a:pt x="4789299" y="3285238"/>
                      <a:pt x="4788726" y="3259552"/>
                      <a:pt x="4788481" y="3234030"/>
                    </a:cubicBezTo>
                    <a:cubicBezTo>
                      <a:pt x="4787990" y="3182904"/>
                      <a:pt x="4788890" y="3131941"/>
                      <a:pt x="4793634" y="3081715"/>
                    </a:cubicBezTo>
                    <a:cubicBezTo>
                      <a:pt x="4796007" y="3056602"/>
                      <a:pt x="4799278" y="3031570"/>
                      <a:pt x="4803696" y="3007029"/>
                    </a:cubicBezTo>
                    <a:cubicBezTo>
                      <a:pt x="4819811" y="2933817"/>
                      <a:pt x="4836171" y="2852097"/>
                      <a:pt x="4885170" y="2786655"/>
                    </a:cubicBezTo>
                    <a:cubicBezTo>
                      <a:pt x="5105545" y="2492741"/>
                      <a:pt x="5354877" y="2106554"/>
                      <a:pt x="4970244" y="1814685"/>
                    </a:cubicBezTo>
                    <a:cubicBezTo>
                      <a:pt x="4834862" y="1711942"/>
                      <a:pt x="4576368" y="1763150"/>
                      <a:pt x="4484341" y="1625068"/>
                    </a:cubicBezTo>
                    <a:cubicBezTo>
                      <a:pt x="4312557" y="1396023"/>
                      <a:pt x="4427080" y="1109716"/>
                      <a:pt x="4508882" y="864311"/>
                    </a:cubicBezTo>
                    <a:cubicBezTo>
                      <a:pt x="4535877" y="778419"/>
                      <a:pt x="4552564" y="688109"/>
                      <a:pt x="4555182" y="598700"/>
                    </a:cubicBezTo>
                    <a:cubicBezTo>
                      <a:pt x="4556081" y="568924"/>
                      <a:pt x="4555345" y="539148"/>
                      <a:pt x="4552973" y="509781"/>
                    </a:cubicBezTo>
                    <a:cubicBezTo>
                      <a:pt x="4554445" y="432069"/>
                      <a:pt x="4532686" y="346832"/>
                      <a:pt x="4493748" y="269202"/>
                    </a:cubicBezTo>
                    <a:cubicBezTo>
                      <a:pt x="4480742" y="243352"/>
                      <a:pt x="4465854" y="218321"/>
                      <a:pt x="4449330" y="194762"/>
                    </a:cubicBezTo>
                    <a:cubicBezTo>
                      <a:pt x="4402539" y="128175"/>
                      <a:pt x="4337098" y="62734"/>
                      <a:pt x="4255296" y="30013"/>
                    </a:cubicBezTo>
                    <a:cubicBezTo>
                      <a:pt x="4203515" y="13653"/>
                      <a:pt x="4151244" y="4327"/>
                      <a:pt x="4099054" y="1219"/>
                    </a:cubicBezTo>
                    <a:cubicBezTo>
                      <a:pt x="4072959" y="-336"/>
                      <a:pt x="4046946" y="-417"/>
                      <a:pt x="4020933" y="1055"/>
                    </a:cubicBezTo>
                    <a:cubicBezTo>
                      <a:pt x="3789025" y="30095"/>
                      <a:pt x="3584520" y="144617"/>
                      <a:pt x="3380016" y="234599"/>
                    </a:cubicBezTo>
                    <a:cubicBezTo>
                      <a:pt x="3359565" y="242780"/>
                      <a:pt x="3338542" y="251696"/>
                      <a:pt x="3317601" y="260776"/>
                    </a:cubicBezTo>
                    <a:cubicBezTo>
                      <a:pt x="3240952" y="291861"/>
                      <a:pt x="3021805" y="270183"/>
                      <a:pt x="2964544" y="212922"/>
                    </a:cubicBezTo>
                    <a:cubicBezTo>
                      <a:pt x="2735498" y="237"/>
                      <a:pt x="2553816" y="-10806"/>
                      <a:pt x="2253440" y="47519"/>
                    </a:cubicBezTo>
                    <a:cubicBezTo>
                      <a:pt x="2229063" y="54390"/>
                      <a:pt x="2205177" y="63634"/>
                      <a:pt x="2181618" y="75658"/>
                    </a:cubicBezTo>
                    <a:cubicBezTo>
                      <a:pt x="2158141" y="87683"/>
                      <a:pt x="2135073" y="102408"/>
                      <a:pt x="2112659" y="120077"/>
                    </a:cubicBezTo>
                    <a:cubicBezTo>
                      <a:pt x="2099652" y="132347"/>
                      <a:pt x="2088609" y="145763"/>
                      <a:pt x="2079693" y="15950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172" cap="flat">
                <a:noFill/>
                <a:prstDash val="solid"/>
                <a:miter/>
              </a:ln>
              <a:effectLst>
                <a:innerShdw blurRad="139700" dist="50800" dir="12600000">
                  <a:prstClr val="black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C937706-802C-4160-B6D6-AD6A4A7DACCB}"/>
                  </a:ext>
                </a:extLst>
              </p:cNvPr>
              <p:cNvSpPr/>
              <p:nvPr/>
            </p:nvSpPr>
            <p:spPr>
              <a:xfrm>
                <a:off x="1374672" y="1349660"/>
                <a:ext cx="4844980" cy="4352437"/>
              </a:xfrm>
              <a:custGeom>
                <a:avLst/>
                <a:gdLst>
                  <a:gd name="connsiteX0" fmla="*/ 1943912 w 4844980"/>
                  <a:gd name="connsiteY0" fmla="*/ 152282 h 4352437"/>
                  <a:gd name="connsiteX1" fmla="*/ 1859411 w 4844980"/>
                  <a:gd name="connsiteY1" fmla="*/ 314086 h 4352437"/>
                  <a:gd name="connsiteX2" fmla="*/ 1839451 w 4844980"/>
                  <a:gd name="connsiteY2" fmla="*/ 375520 h 4352437"/>
                  <a:gd name="connsiteX3" fmla="*/ 1823745 w 4844980"/>
                  <a:gd name="connsiteY3" fmla="*/ 450777 h 4352437"/>
                  <a:gd name="connsiteX4" fmla="*/ 1621940 w 4844980"/>
                  <a:gd name="connsiteY4" fmla="*/ 1089568 h 4352437"/>
                  <a:gd name="connsiteX5" fmla="*/ 754840 w 4844980"/>
                  <a:gd name="connsiteY5" fmla="*/ 803262 h 4352437"/>
                  <a:gd name="connsiteX6" fmla="*/ 205213 w 4844980"/>
                  <a:gd name="connsiteY6" fmla="*/ 1019873 h 4352437"/>
                  <a:gd name="connsiteX7" fmla="*/ 173229 w 4844980"/>
                  <a:gd name="connsiteY7" fmla="*/ 1088341 h 4352437"/>
                  <a:gd name="connsiteX8" fmla="*/ 176746 w 4844980"/>
                  <a:gd name="connsiteY8" fmla="*/ 1536534 h 4352437"/>
                  <a:gd name="connsiteX9" fmla="*/ 376179 w 4844980"/>
                  <a:gd name="connsiteY9" fmla="*/ 2002478 h 4352437"/>
                  <a:gd name="connsiteX10" fmla="*/ 45781 w 4844980"/>
                  <a:gd name="connsiteY10" fmla="*/ 2748266 h 4352437"/>
                  <a:gd name="connsiteX11" fmla="*/ 126847 w 4844980"/>
                  <a:gd name="connsiteY11" fmla="*/ 3301983 h 4352437"/>
                  <a:gd name="connsiteX12" fmla="*/ 619294 w 4844980"/>
                  <a:gd name="connsiteY12" fmla="*/ 3379613 h 4352437"/>
                  <a:gd name="connsiteX13" fmla="*/ 687353 w 4844980"/>
                  <a:gd name="connsiteY13" fmla="*/ 3347464 h 4352437"/>
                  <a:gd name="connsiteX14" fmla="*/ 1384633 w 4844980"/>
                  <a:gd name="connsiteY14" fmla="*/ 3445381 h 4352437"/>
                  <a:gd name="connsiteX15" fmla="*/ 1499156 w 4844980"/>
                  <a:gd name="connsiteY15" fmla="*/ 3707147 h 4352437"/>
                  <a:gd name="connsiteX16" fmla="*/ 1630039 w 4844980"/>
                  <a:gd name="connsiteY16" fmla="*/ 4296121 h 4352437"/>
                  <a:gd name="connsiteX17" fmla="*/ 2093283 w 4844980"/>
                  <a:gd name="connsiteY17" fmla="*/ 4255793 h 4352437"/>
                  <a:gd name="connsiteX18" fmla="*/ 2141300 w 4844980"/>
                  <a:gd name="connsiteY18" fmla="*/ 4196895 h 4352437"/>
                  <a:gd name="connsiteX19" fmla="*/ 2259913 w 4844980"/>
                  <a:gd name="connsiteY19" fmla="*/ 3993372 h 4352437"/>
                  <a:gd name="connsiteX20" fmla="*/ 3483915 w 4844980"/>
                  <a:gd name="connsiteY20" fmla="*/ 3756392 h 4352437"/>
                  <a:gd name="connsiteX21" fmla="*/ 3571525 w 4844980"/>
                  <a:gd name="connsiteY21" fmla="*/ 3779624 h 4352437"/>
                  <a:gd name="connsiteX22" fmla="*/ 4099720 w 4844980"/>
                  <a:gd name="connsiteY22" fmla="*/ 3899873 h 4352437"/>
                  <a:gd name="connsiteX23" fmla="*/ 4321812 w 4844980"/>
                  <a:gd name="connsiteY23" fmla="*/ 3880159 h 4352437"/>
                  <a:gd name="connsiteX24" fmla="*/ 4481817 w 4844980"/>
                  <a:gd name="connsiteY24" fmla="*/ 3102959 h 4352437"/>
                  <a:gd name="connsiteX25" fmla="*/ 4480507 w 4844980"/>
                  <a:gd name="connsiteY25" fmla="*/ 3030973 h 4352437"/>
                  <a:gd name="connsiteX26" fmla="*/ 4485334 w 4844980"/>
                  <a:gd name="connsiteY26" fmla="*/ 2888310 h 4352437"/>
                  <a:gd name="connsiteX27" fmla="*/ 4494741 w 4844980"/>
                  <a:gd name="connsiteY27" fmla="*/ 2818370 h 4352437"/>
                  <a:gd name="connsiteX28" fmla="*/ 4571062 w 4844980"/>
                  <a:gd name="connsiteY28" fmla="*/ 2611984 h 4352437"/>
                  <a:gd name="connsiteX29" fmla="*/ 4811887 w 4844980"/>
                  <a:gd name="connsiteY29" fmla="*/ 2246002 h 4352437"/>
                  <a:gd name="connsiteX30" fmla="*/ 4836836 w 4844980"/>
                  <a:gd name="connsiteY30" fmla="*/ 2164036 h 4352437"/>
                  <a:gd name="connsiteX31" fmla="*/ 4403123 w 4844980"/>
                  <a:gd name="connsiteY31" fmla="*/ 1653756 h 4352437"/>
                  <a:gd name="connsiteX32" fmla="*/ 3879590 w 4844980"/>
                  <a:gd name="connsiteY32" fmla="*/ 1612855 h 4352437"/>
                  <a:gd name="connsiteX33" fmla="*/ 3963192 w 4844980"/>
                  <a:gd name="connsiteY33" fmla="*/ 1208754 h 4352437"/>
                  <a:gd name="connsiteX34" fmla="*/ 3992559 w 4844980"/>
                  <a:gd name="connsiteY34" fmla="*/ 1129079 h 4352437"/>
                  <a:gd name="connsiteX35" fmla="*/ 4231012 w 4844980"/>
                  <a:gd name="connsiteY35" fmla="*/ 493233 h 4352437"/>
                  <a:gd name="connsiteX36" fmla="*/ 4239519 w 4844980"/>
                  <a:gd name="connsiteY36" fmla="*/ 439652 h 4352437"/>
                  <a:gd name="connsiteX37" fmla="*/ 4245327 w 4844980"/>
                  <a:gd name="connsiteY37" fmla="*/ 386072 h 4352437"/>
                  <a:gd name="connsiteX38" fmla="*/ 4225940 w 4844980"/>
                  <a:gd name="connsiteY38" fmla="*/ 311714 h 4352437"/>
                  <a:gd name="connsiteX39" fmla="*/ 3991823 w 4844980"/>
                  <a:gd name="connsiteY39" fmla="*/ 37432 h 4352437"/>
                  <a:gd name="connsiteX40" fmla="*/ 3161616 w 4844980"/>
                  <a:gd name="connsiteY40" fmla="*/ 221977 h 4352437"/>
                  <a:gd name="connsiteX41" fmla="*/ 3103127 w 4844980"/>
                  <a:gd name="connsiteY41" fmla="*/ 246518 h 4352437"/>
                  <a:gd name="connsiteX42" fmla="*/ 2815021 w 4844980"/>
                  <a:gd name="connsiteY42" fmla="*/ 232530 h 4352437"/>
                  <a:gd name="connsiteX43" fmla="*/ 2106617 w 4844980"/>
                  <a:gd name="connsiteY43" fmla="*/ 46921 h 4352437"/>
                  <a:gd name="connsiteX44" fmla="*/ 2039375 w 4844980"/>
                  <a:gd name="connsiteY44" fmla="*/ 73262 h 4352437"/>
                  <a:gd name="connsiteX45" fmla="*/ 1974833 w 4844980"/>
                  <a:gd name="connsiteY45" fmla="*/ 114899 h 4352437"/>
                  <a:gd name="connsiteX46" fmla="*/ 1943912 w 4844980"/>
                  <a:gd name="connsiteY46" fmla="*/ 152282 h 435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4844980" h="4352437">
                    <a:moveTo>
                      <a:pt x="1943912" y="152282"/>
                    </a:moveTo>
                    <a:cubicBezTo>
                      <a:pt x="1905384" y="206844"/>
                      <a:pt x="1882397" y="260424"/>
                      <a:pt x="1859411" y="314086"/>
                    </a:cubicBezTo>
                    <a:cubicBezTo>
                      <a:pt x="1851803" y="331837"/>
                      <a:pt x="1845259" y="352533"/>
                      <a:pt x="1839451" y="375520"/>
                    </a:cubicBezTo>
                    <a:cubicBezTo>
                      <a:pt x="1833643" y="398506"/>
                      <a:pt x="1828490" y="423701"/>
                      <a:pt x="1823745" y="450777"/>
                    </a:cubicBezTo>
                    <a:cubicBezTo>
                      <a:pt x="1761003" y="672379"/>
                      <a:pt x="1744643" y="950505"/>
                      <a:pt x="1621940" y="1089568"/>
                    </a:cubicBezTo>
                    <a:cubicBezTo>
                      <a:pt x="1425616" y="1310434"/>
                      <a:pt x="1041147" y="925965"/>
                      <a:pt x="754840" y="803262"/>
                    </a:cubicBezTo>
                    <a:cubicBezTo>
                      <a:pt x="542155" y="713280"/>
                      <a:pt x="313110" y="827802"/>
                      <a:pt x="205213" y="1019873"/>
                    </a:cubicBezTo>
                    <a:cubicBezTo>
                      <a:pt x="192861" y="1041632"/>
                      <a:pt x="182227" y="1064537"/>
                      <a:pt x="173229" y="1088341"/>
                    </a:cubicBezTo>
                    <a:cubicBezTo>
                      <a:pt x="119403" y="1231167"/>
                      <a:pt x="125783" y="1404833"/>
                      <a:pt x="176746" y="1536534"/>
                    </a:cubicBezTo>
                    <a:cubicBezTo>
                      <a:pt x="238179" y="1695230"/>
                      <a:pt x="365545" y="1832575"/>
                      <a:pt x="376179" y="2002478"/>
                    </a:cubicBezTo>
                    <a:cubicBezTo>
                      <a:pt x="392867" y="2269970"/>
                      <a:pt x="134454" y="2508341"/>
                      <a:pt x="45781" y="2748266"/>
                    </a:cubicBezTo>
                    <a:cubicBezTo>
                      <a:pt x="-21705" y="2930766"/>
                      <a:pt x="-29722" y="3163656"/>
                      <a:pt x="126847" y="3301983"/>
                    </a:cubicBezTo>
                    <a:cubicBezTo>
                      <a:pt x="261411" y="3420923"/>
                      <a:pt x="455527" y="3442600"/>
                      <a:pt x="619294" y="3379613"/>
                    </a:cubicBezTo>
                    <a:cubicBezTo>
                      <a:pt x="642690" y="3370615"/>
                      <a:pt x="665512" y="3359898"/>
                      <a:pt x="687353" y="3347464"/>
                    </a:cubicBezTo>
                    <a:cubicBezTo>
                      <a:pt x="910182" y="3224516"/>
                      <a:pt x="1188308" y="3298138"/>
                      <a:pt x="1384633" y="3445381"/>
                    </a:cubicBezTo>
                    <a:cubicBezTo>
                      <a:pt x="1458255" y="3510823"/>
                      <a:pt x="1499156" y="3608985"/>
                      <a:pt x="1499156" y="3707147"/>
                    </a:cubicBezTo>
                    <a:cubicBezTo>
                      <a:pt x="1499156" y="3911652"/>
                      <a:pt x="1425534" y="4157058"/>
                      <a:pt x="1630039" y="4296121"/>
                    </a:cubicBezTo>
                    <a:cubicBezTo>
                      <a:pt x="1769102" y="4394283"/>
                      <a:pt x="1965426" y="4353383"/>
                      <a:pt x="2093283" y="4255793"/>
                    </a:cubicBezTo>
                    <a:cubicBezTo>
                      <a:pt x="2111361" y="4238369"/>
                      <a:pt x="2126985" y="4218409"/>
                      <a:pt x="2141300" y="4196895"/>
                    </a:cubicBezTo>
                    <a:cubicBezTo>
                      <a:pt x="2184246" y="4132435"/>
                      <a:pt x="2214922" y="4054724"/>
                      <a:pt x="2259913" y="3993372"/>
                    </a:cubicBezTo>
                    <a:cubicBezTo>
                      <a:pt x="2546220" y="3608903"/>
                      <a:pt x="3077932" y="3674345"/>
                      <a:pt x="3483915" y="3756392"/>
                    </a:cubicBezTo>
                    <a:cubicBezTo>
                      <a:pt x="3513364" y="3763836"/>
                      <a:pt x="3542485" y="3771689"/>
                      <a:pt x="3571525" y="3779624"/>
                    </a:cubicBezTo>
                    <a:cubicBezTo>
                      <a:pt x="3745599" y="3827314"/>
                      <a:pt x="3918856" y="3880486"/>
                      <a:pt x="4099720" y="3899873"/>
                    </a:cubicBezTo>
                    <a:cubicBezTo>
                      <a:pt x="4174405" y="3907889"/>
                      <a:pt x="4252444" y="3909034"/>
                      <a:pt x="4321812" y="3880159"/>
                    </a:cubicBezTo>
                    <a:cubicBezTo>
                      <a:pt x="4579324" y="3772998"/>
                      <a:pt x="4500467" y="3313844"/>
                      <a:pt x="4481817" y="3102959"/>
                    </a:cubicBezTo>
                    <a:cubicBezTo>
                      <a:pt x="4481244" y="3078909"/>
                      <a:pt x="4480753" y="3054941"/>
                      <a:pt x="4480507" y="3030973"/>
                    </a:cubicBezTo>
                    <a:cubicBezTo>
                      <a:pt x="4480099" y="2983037"/>
                      <a:pt x="4480916" y="2935428"/>
                      <a:pt x="4485334" y="2888310"/>
                    </a:cubicBezTo>
                    <a:cubicBezTo>
                      <a:pt x="4487542" y="2864752"/>
                      <a:pt x="4490651" y="2841356"/>
                      <a:pt x="4494741" y="2818370"/>
                    </a:cubicBezTo>
                    <a:cubicBezTo>
                      <a:pt x="4509793" y="2749820"/>
                      <a:pt x="4525090" y="2673253"/>
                      <a:pt x="4571062" y="2611984"/>
                    </a:cubicBezTo>
                    <a:cubicBezTo>
                      <a:pt x="4655073" y="2499915"/>
                      <a:pt x="4759125" y="2379830"/>
                      <a:pt x="4811887" y="2246002"/>
                    </a:cubicBezTo>
                    <a:cubicBezTo>
                      <a:pt x="4822439" y="2219253"/>
                      <a:pt x="4830947" y="2191931"/>
                      <a:pt x="4836836" y="2164036"/>
                    </a:cubicBezTo>
                    <a:cubicBezTo>
                      <a:pt x="4893934" y="1899162"/>
                      <a:pt x="4640348" y="1702837"/>
                      <a:pt x="4403123" y="1653756"/>
                    </a:cubicBezTo>
                    <a:cubicBezTo>
                      <a:pt x="4214978" y="1621035"/>
                      <a:pt x="4010473" y="1711017"/>
                      <a:pt x="3879590" y="1612855"/>
                    </a:cubicBezTo>
                    <a:cubicBezTo>
                      <a:pt x="3773248" y="1522873"/>
                      <a:pt x="3904131" y="1351089"/>
                      <a:pt x="3963192" y="1208754"/>
                    </a:cubicBezTo>
                    <a:cubicBezTo>
                      <a:pt x="3972436" y="1182086"/>
                      <a:pt x="3982252" y="1155501"/>
                      <a:pt x="3992559" y="1129079"/>
                    </a:cubicBezTo>
                    <a:cubicBezTo>
                      <a:pt x="4074933" y="917703"/>
                      <a:pt x="4187575" y="716143"/>
                      <a:pt x="4231012" y="493233"/>
                    </a:cubicBezTo>
                    <a:cubicBezTo>
                      <a:pt x="4234284" y="475318"/>
                      <a:pt x="4237147" y="457485"/>
                      <a:pt x="4239519" y="439652"/>
                    </a:cubicBezTo>
                    <a:cubicBezTo>
                      <a:pt x="4241891" y="421819"/>
                      <a:pt x="4243855" y="403987"/>
                      <a:pt x="4245327" y="386072"/>
                    </a:cubicBezTo>
                    <a:cubicBezTo>
                      <a:pt x="4240828" y="360386"/>
                      <a:pt x="4234120" y="335764"/>
                      <a:pt x="4225940" y="311714"/>
                    </a:cubicBezTo>
                    <a:cubicBezTo>
                      <a:pt x="4184548" y="191629"/>
                      <a:pt x="4106754" y="87495"/>
                      <a:pt x="3991823" y="37432"/>
                    </a:cubicBezTo>
                    <a:cubicBezTo>
                      <a:pt x="3711978" y="-84453"/>
                      <a:pt x="3412093" y="121770"/>
                      <a:pt x="3161616" y="221977"/>
                    </a:cubicBezTo>
                    <a:cubicBezTo>
                      <a:pt x="3142474" y="229667"/>
                      <a:pt x="3122760" y="238011"/>
                      <a:pt x="3103127" y="246518"/>
                    </a:cubicBezTo>
                    <a:cubicBezTo>
                      <a:pt x="3031387" y="275639"/>
                      <a:pt x="2868601" y="286110"/>
                      <a:pt x="2815021" y="232530"/>
                    </a:cubicBezTo>
                    <a:cubicBezTo>
                      <a:pt x="2600536" y="33342"/>
                      <a:pt x="2387933" y="-7804"/>
                      <a:pt x="2106617" y="46921"/>
                    </a:cubicBezTo>
                    <a:cubicBezTo>
                      <a:pt x="2083794" y="53302"/>
                      <a:pt x="2061380" y="61973"/>
                      <a:pt x="2039375" y="73262"/>
                    </a:cubicBezTo>
                    <a:cubicBezTo>
                      <a:pt x="2017371" y="84550"/>
                      <a:pt x="1995857" y="98293"/>
                      <a:pt x="1974833" y="114899"/>
                    </a:cubicBezTo>
                    <a:cubicBezTo>
                      <a:pt x="1962645" y="126924"/>
                      <a:pt x="1952256" y="139439"/>
                      <a:pt x="1943912" y="1522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172" cap="flat">
                <a:noFill/>
                <a:prstDash val="solid"/>
                <a:miter/>
              </a:ln>
              <a:effectLst>
                <a:innerShdw blurRad="139700" dist="50800" dir="12600000">
                  <a:prstClr val="black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007ECE8-EF55-4E87-911A-9FDC7CF295F0}"/>
                  </a:ext>
                </a:extLst>
              </p:cNvPr>
              <p:cNvSpPr/>
              <p:nvPr/>
            </p:nvSpPr>
            <p:spPr>
              <a:xfrm>
                <a:off x="1674798" y="1648425"/>
                <a:ext cx="4244522" cy="3755390"/>
              </a:xfrm>
              <a:custGeom>
                <a:avLst/>
                <a:gdLst>
                  <a:gd name="connsiteX0" fmla="*/ 1705383 w 4244522"/>
                  <a:gd name="connsiteY0" fmla="*/ 133852 h 3755390"/>
                  <a:gd name="connsiteX1" fmla="*/ 1652293 w 4244522"/>
                  <a:gd name="connsiteY1" fmla="*/ 240276 h 3755390"/>
                  <a:gd name="connsiteX2" fmla="*/ 1630289 w 4244522"/>
                  <a:gd name="connsiteY2" fmla="*/ 295656 h 3755390"/>
                  <a:gd name="connsiteX3" fmla="*/ 1585543 w 4244522"/>
                  <a:gd name="connsiteY3" fmla="*/ 489117 h 3755390"/>
                  <a:gd name="connsiteX4" fmla="*/ 1565420 w 4244522"/>
                  <a:gd name="connsiteY4" fmla="*/ 555868 h 3755390"/>
                  <a:gd name="connsiteX5" fmla="*/ 1551677 w 4244522"/>
                  <a:gd name="connsiteY5" fmla="*/ 613129 h 3755390"/>
                  <a:gd name="connsiteX6" fmla="*/ 1534662 w 4244522"/>
                  <a:gd name="connsiteY6" fmla="*/ 664664 h 3755390"/>
                  <a:gd name="connsiteX7" fmla="*/ 881801 w 4244522"/>
                  <a:gd name="connsiteY7" fmla="*/ 869905 h 3755390"/>
                  <a:gd name="connsiteX8" fmla="*/ 792965 w 4244522"/>
                  <a:gd name="connsiteY8" fmla="*/ 837839 h 3755390"/>
                  <a:gd name="connsiteX9" fmla="*/ 538888 w 4244522"/>
                  <a:gd name="connsiteY9" fmla="*/ 732478 h 3755390"/>
                  <a:gd name="connsiteX10" fmla="*/ 460767 w 4244522"/>
                  <a:gd name="connsiteY10" fmla="*/ 706874 h 3755390"/>
                  <a:gd name="connsiteX11" fmla="*/ 233685 w 4244522"/>
                  <a:gd name="connsiteY11" fmla="*/ 692722 h 3755390"/>
                  <a:gd name="connsiteX12" fmla="*/ 69427 w 4244522"/>
                  <a:gd name="connsiteY12" fmla="*/ 1222144 h 3755390"/>
                  <a:gd name="connsiteX13" fmla="*/ 97403 w 4244522"/>
                  <a:gd name="connsiteY13" fmla="*/ 1280960 h 3755390"/>
                  <a:gd name="connsiteX14" fmla="*/ 239738 w 4244522"/>
                  <a:gd name="connsiteY14" fmla="*/ 1504852 h 3755390"/>
                  <a:gd name="connsiteX15" fmla="*/ 267305 w 4244522"/>
                  <a:gd name="connsiteY15" fmla="*/ 1558023 h 3755390"/>
                  <a:gd name="connsiteX16" fmla="*/ 312378 w 4244522"/>
                  <a:gd name="connsiteY16" fmla="*/ 1726535 h 3755390"/>
                  <a:gd name="connsiteX17" fmla="*/ 159000 w 4244522"/>
                  <a:gd name="connsiteY17" fmla="*/ 2090553 h 3755390"/>
                  <a:gd name="connsiteX18" fmla="*/ 1204 w 4244522"/>
                  <a:gd name="connsiteY18" fmla="*/ 2594617 h 3755390"/>
                  <a:gd name="connsiteX19" fmla="*/ 308370 w 4244522"/>
                  <a:gd name="connsiteY19" fmla="*/ 2987757 h 3755390"/>
                  <a:gd name="connsiteX20" fmla="*/ 901516 w 4244522"/>
                  <a:gd name="connsiteY20" fmla="*/ 2918225 h 3755390"/>
                  <a:gd name="connsiteX21" fmla="*/ 1207127 w 4244522"/>
                  <a:gd name="connsiteY21" fmla="*/ 3184408 h 3755390"/>
                  <a:gd name="connsiteX22" fmla="*/ 1376212 w 4244522"/>
                  <a:gd name="connsiteY22" fmla="*/ 3567323 h 3755390"/>
                  <a:gd name="connsiteX23" fmla="*/ 1496543 w 4244522"/>
                  <a:gd name="connsiteY23" fmla="*/ 3713749 h 3755390"/>
                  <a:gd name="connsiteX24" fmla="*/ 1898517 w 4244522"/>
                  <a:gd name="connsiteY24" fmla="*/ 3666794 h 3755390"/>
                  <a:gd name="connsiteX25" fmla="*/ 2223025 w 4244522"/>
                  <a:gd name="connsiteY25" fmla="*/ 3384823 h 3755390"/>
                  <a:gd name="connsiteX26" fmla="*/ 2862143 w 4244522"/>
                  <a:gd name="connsiteY26" fmla="*/ 3231363 h 3755390"/>
                  <a:gd name="connsiteX27" fmla="*/ 3513205 w 4244522"/>
                  <a:gd name="connsiteY27" fmla="*/ 3385068 h 3755390"/>
                  <a:gd name="connsiteX28" fmla="*/ 3953054 w 4244522"/>
                  <a:gd name="connsiteY28" fmla="*/ 3012543 h 3755390"/>
                  <a:gd name="connsiteX29" fmla="*/ 4002871 w 4244522"/>
                  <a:gd name="connsiteY29" fmla="*/ 2379805 h 3755390"/>
                  <a:gd name="connsiteX30" fmla="*/ 4234780 w 4244522"/>
                  <a:gd name="connsiteY30" fmla="*/ 1895538 h 3755390"/>
                  <a:gd name="connsiteX31" fmla="*/ 4220055 w 4244522"/>
                  <a:gd name="connsiteY31" fmla="*/ 1658885 h 3755390"/>
                  <a:gd name="connsiteX32" fmla="*/ 4181526 w 4244522"/>
                  <a:gd name="connsiteY32" fmla="*/ 1586735 h 3755390"/>
                  <a:gd name="connsiteX33" fmla="*/ 4037473 w 4244522"/>
                  <a:gd name="connsiteY33" fmla="*/ 1478021 h 3755390"/>
                  <a:gd name="connsiteX34" fmla="*/ 3981275 w 4244522"/>
                  <a:gd name="connsiteY34" fmla="*/ 1463133 h 3755390"/>
                  <a:gd name="connsiteX35" fmla="*/ 3925241 w 4244522"/>
                  <a:gd name="connsiteY35" fmla="*/ 1449063 h 3755390"/>
                  <a:gd name="connsiteX36" fmla="*/ 3554842 w 4244522"/>
                  <a:gd name="connsiteY36" fmla="*/ 1396219 h 3755390"/>
                  <a:gd name="connsiteX37" fmla="*/ 3500444 w 4244522"/>
                  <a:gd name="connsiteY37" fmla="*/ 1015022 h 3755390"/>
                  <a:gd name="connsiteX38" fmla="*/ 3520730 w 4244522"/>
                  <a:gd name="connsiteY38" fmla="*/ 918659 h 3755390"/>
                  <a:gd name="connsiteX39" fmla="*/ 3577338 w 4244522"/>
                  <a:gd name="connsiteY39" fmla="*/ 131889 h 3755390"/>
                  <a:gd name="connsiteX40" fmla="*/ 3537255 w 4244522"/>
                  <a:gd name="connsiteY40" fmla="*/ 82726 h 3755390"/>
                  <a:gd name="connsiteX41" fmla="*/ 3487274 w 4244522"/>
                  <a:gd name="connsiteY41" fmla="*/ 43215 h 3755390"/>
                  <a:gd name="connsiteX42" fmla="*/ 3175690 w 4244522"/>
                  <a:gd name="connsiteY42" fmla="*/ 22192 h 3755390"/>
                  <a:gd name="connsiteX43" fmla="*/ 2876868 w 4244522"/>
                  <a:gd name="connsiteY43" fmla="*/ 140969 h 3755390"/>
                  <a:gd name="connsiteX44" fmla="*/ 2319306 w 4244522"/>
                  <a:gd name="connsiteY44" fmla="*/ 166654 h 3755390"/>
                  <a:gd name="connsiteX45" fmla="*/ 1705383 w 4244522"/>
                  <a:gd name="connsiteY45" fmla="*/ 133852 h 375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244522" h="3755390">
                    <a:moveTo>
                      <a:pt x="1705383" y="133852"/>
                    </a:moveTo>
                    <a:cubicBezTo>
                      <a:pt x="1687141" y="167800"/>
                      <a:pt x="1668490" y="203629"/>
                      <a:pt x="1652293" y="240276"/>
                    </a:cubicBezTo>
                    <a:cubicBezTo>
                      <a:pt x="1644195" y="258600"/>
                      <a:pt x="1636751" y="277087"/>
                      <a:pt x="1630289" y="295656"/>
                    </a:cubicBezTo>
                    <a:cubicBezTo>
                      <a:pt x="1614828" y="356680"/>
                      <a:pt x="1601822" y="423185"/>
                      <a:pt x="1585543" y="489117"/>
                    </a:cubicBezTo>
                    <a:cubicBezTo>
                      <a:pt x="1579408" y="511286"/>
                      <a:pt x="1573027" y="533454"/>
                      <a:pt x="1565420" y="555868"/>
                    </a:cubicBezTo>
                    <a:cubicBezTo>
                      <a:pt x="1561411" y="575909"/>
                      <a:pt x="1556831" y="595051"/>
                      <a:pt x="1551677" y="613129"/>
                    </a:cubicBezTo>
                    <a:cubicBezTo>
                      <a:pt x="1546524" y="631207"/>
                      <a:pt x="1540879" y="648386"/>
                      <a:pt x="1534662" y="664664"/>
                    </a:cubicBezTo>
                    <a:cubicBezTo>
                      <a:pt x="1444353" y="954407"/>
                      <a:pt x="1117145" y="1044389"/>
                      <a:pt x="881801" y="869905"/>
                    </a:cubicBezTo>
                    <a:cubicBezTo>
                      <a:pt x="852434" y="858698"/>
                      <a:pt x="822577" y="848555"/>
                      <a:pt x="792965" y="837839"/>
                    </a:cubicBezTo>
                    <a:cubicBezTo>
                      <a:pt x="703964" y="805609"/>
                      <a:pt x="617254" y="767735"/>
                      <a:pt x="538888" y="732478"/>
                    </a:cubicBezTo>
                    <a:cubicBezTo>
                      <a:pt x="512629" y="723071"/>
                      <a:pt x="486616" y="714318"/>
                      <a:pt x="460767" y="706874"/>
                    </a:cubicBezTo>
                    <a:cubicBezTo>
                      <a:pt x="383219" y="684624"/>
                      <a:pt x="307307" y="674317"/>
                      <a:pt x="233685" y="692722"/>
                    </a:cubicBezTo>
                    <a:cubicBezTo>
                      <a:pt x="61901" y="733623"/>
                      <a:pt x="12820" y="1036290"/>
                      <a:pt x="69427" y="1222144"/>
                    </a:cubicBezTo>
                    <a:cubicBezTo>
                      <a:pt x="77525" y="1242186"/>
                      <a:pt x="87014" y="1261736"/>
                      <a:pt x="97403" y="1280960"/>
                    </a:cubicBezTo>
                    <a:cubicBezTo>
                      <a:pt x="139040" y="1357936"/>
                      <a:pt x="195811" y="1430085"/>
                      <a:pt x="239738" y="1504852"/>
                    </a:cubicBezTo>
                    <a:cubicBezTo>
                      <a:pt x="249473" y="1522439"/>
                      <a:pt x="258798" y="1540108"/>
                      <a:pt x="267305" y="1558023"/>
                    </a:cubicBezTo>
                    <a:cubicBezTo>
                      <a:pt x="292909" y="1611685"/>
                      <a:pt x="311315" y="1666901"/>
                      <a:pt x="312378" y="1726535"/>
                    </a:cubicBezTo>
                    <a:cubicBezTo>
                      <a:pt x="314914" y="1860281"/>
                      <a:pt x="229513" y="1976931"/>
                      <a:pt x="159000" y="2090553"/>
                    </a:cubicBezTo>
                    <a:cubicBezTo>
                      <a:pt x="64600" y="2242623"/>
                      <a:pt x="-10494" y="2416043"/>
                      <a:pt x="1204" y="2594617"/>
                    </a:cubicBezTo>
                    <a:cubicBezTo>
                      <a:pt x="12820" y="2773272"/>
                      <a:pt x="132578" y="2953972"/>
                      <a:pt x="308370" y="2987757"/>
                    </a:cubicBezTo>
                    <a:cubicBezTo>
                      <a:pt x="505758" y="3025795"/>
                      <a:pt x="704618" y="2877488"/>
                      <a:pt x="901516" y="2918225"/>
                    </a:cubicBezTo>
                    <a:cubicBezTo>
                      <a:pt x="1038207" y="2946528"/>
                      <a:pt x="1141441" y="3061215"/>
                      <a:pt x="1207127" y="3184408"/>
                    </a:cubicBezTo>
                    <a:cubicBezTo>
                      <a:pt x="1272733" y="3307602"/>
                      <a:pt x="1310771" y="3444048"/>
                      <a:pt x="1376212" y="3567323"/>
                    </a:cubicBezTo>
                    <a:cubicBezTo>
                      <a:pt x="1406152" y="3623685"/>
                      <a:pt x="1443208" y="3678574"/>
                      <a:pt x="1496543" y="3713749"/>
                    </a:cubicBezTo>
                    <a:cubicBezTo>
                      <a:pt x="1616219" y="3792769"/>
                      <a:pt x="1781213" y="3749332"/>
                      <a:pt x="1898517" y="3666794"/>
                    </a:cubicBezTo>
                    <a:cubicBezTo>
                      <a:pt x="2015821" y="3584256"/>
                      <a:pt x="2106212" y="3468097"/>
                      <a:pt x="2223025" y="3384823"/>
                    </a:cubicBezTo>
                    <a:cubicBezTo>
                      <a:pt x="2405034" y="3255003"/>
                      <a:pt x="2639151" y="3215084"/>
                      <a:pt x="2862143" y="3231363"/>
                    </a:cubicBezTo>
                    <a:cubicBezTo>
                      <a:pt x="3085136" y="3247641"/>
                      <a:pt x="3291195" y="3358483"/>
                      <a:pt x="3513205" y="3385068"/>
                    </a:cubicBezTo>
                    <a:cubicBezTo>
                      <a:pt x="3973995" y="3440285"/>
                      <a:pt x="3920987" y="3126820"/>
                      <a:pt x="3953054" y="3012543"/>
                    </a:cubicBezTo>
                    <a:cubicBezTo>
                      <a:pt x="4010478" y="2807956"/>
                      <a:pt x="3940947" y="2583083"/>
                      <a:pt x="4002871" y="2379805"/>
                    </a:cubicBezTo>
                    <a:cubicBezTo>
                      <a:pt x="4055224" y="2207939"/>
                      <a:pt x="4196087" y="2071003"/>
                      <a:pt x="4234780" y="1895538"/>
                    </a:cubicBezTo>
                    <a:cubicBezTo>
                      <a:pt x="4252040" y="1817253"/>
                      <a:pt x="4245904" y="1734715"/>
                      <a:pt x="4220055" y="1658885"/>
                    </a:cubicBezTo>
                    <a:cubicBezTo>
                      <a:pt x="4209584" y="1633853"/>
                      <a:pt x="4197396" y="1609476"/>
                      <a:pt x="4181526" y="1586735"/>
                    </a:cubicBezTo>
                    <a:cubicBezTo>
                      <a:pt x="4143816" y="1535282"/>
                      <a:pt x="4094735" y="1502561"/>
                      <a:pt x="4037473" y="1478021"/>
                    </a:cubicBezTo>
                    <a:cubicBezTo>
                      <a:pt x="4018740" y="1472867"/>
                      <a:pt x="4000008" y="1467959"/>
                      <a:pt x="3981275" y="1463133"/>
                    </a:cubicBezTo>
                    <a:cubicBezTo>
                      <a:pt x="3962624" y="1458388"/>
                      <a:pt x="3943973" y="1453644"/>
                      <a:pt x="3925241" y="1449063"/>
                    </a:cubicBezTo>
                    <a:cubicBezTo>
                      <a:pt x="3800248" y="1428940"/>
                      <a:pt x="3669365" y="1437120"/>
                      <a:pt x="3554842" y="1396219"/>
                    </a:cubicBezTo>
                    <a:cubicBezTo>
                      <a:pt x="3391238" y="1338957"/>
                      <a:pt x="3489401" y="1142633"/>
                      <a:pt x="3500444" y="1015022"/>
                    </a:cubicBezTo>
                    <a:cubicBezTo>
                      <a:pt x="3506906" y="981974"/>
                      <a:pt x="3513614" y="950644"/>
                      <a:pt x="3520730" y="918659"/>
                    </a:cubicBezTo>
                    <a:cubicBezTo>
                      <a:pt x="3588463" y="653130"/>
                      <a:pt x="3707730" y="386865"/>
                      <a:pt x="3577338" y="131889"/>
                    </a:cubicBezTo>
                    <a:cubicBezTo>
                      <a:pt x="3565476" y="114138"/>
                      <a:pt x="3552224" y="97614"/>
                      <a:pt x="3537255" y="82726"/>
                    </a:cubicBezTo>
                    <a:cubicBezTo>
                      <a:pt x="3522285" y="67838"/>
                      <a:pt x="3505761" y="54586"/>
                      <a:pt x="3487274" y="43215"/>
                    </a:cubicBezTo>
                    <a:cubicBezTo>
                      <a:pt x="3395983" y="-13064"/>
                      <a:pt x="3278597" y="-7993"/>
                      <a:pt x="3175690" y="22192"/>
                    </a:cubicBezTo>
                    <a:cubicBezTo>
                      <a:pt x="3072783" y="52377"/>
                      <a:pt x="2977893" y="105058"/>
                      <a:pt x="2876868" y="140969"/>
                    </a:cubicBezTo>
                    <a:cubicBezTo>
                      <a:pt x="2698376" y="204365"/>
                      <a:pt x="2472112" y="278069"/>
                      <a:pt x="2319306" y="166654"/>
                    </a:cubicBezTo>
                    <a:cubicBezTo>
                      <a:pt x="2030463" y="-44149"/>
                      <a:pt x="1777368" y="-221"/>
                      <a:pt x="1705383" y="13385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172" cap="flat">
                <a:noFill/>
                <a:prstDash val="solid"/>
                <a:miter/>
              </a:ln>
              <a:effectLst>
                <a:innerShdw blurRad="139700" dist="50800" dir="12600000">
                  <a:prstClr val="black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880ED28-76FB-4C19-A7CE-3DA78C63ACE3}"/>
                  </a:ext>
                </a:extLst>
              </p:cNvPr>
              <p:cNvSpPr/>
              <p:nvPr/>
            </p:nvSpPr>
            <p:spPr>
              <a:xfrm>
                <a:off x="1909864" y="1810459"/>
                <a:ext cx="3673880" cy="3319400"/>
              </a:xfrm>
              <a:custGeom>
                <a:avLst/>
                <a:gdLst>
                  <a:gd name="connsiteX0" fmla="*/ 1422382 w 3673880"/>
                  <a:gd name="connsiteY0" fmla="*/ 342299 h 3319400"/>
                  <a:gd name="connsiteX1" fmla="*/ 1402667 w 3673880"/>
                  <a:gd name="connsiteY1" fmla="*/ 421974 h 3319400"/>
                  <a:gd name="connsiteX2" fmla="*/ 1382135 w 3673880"/>
                  <a:gd name="connsiteY2" fmla="*/ 505657 h 3319400"/>
                  <a:gd name="connsiteX3" fmla="*/ 1144010 w 3673880"/>
                  <a:gd name="connsiteY3" fmla="*/ 931354 h 3319400"/>
                  <a:gd name="connsiteX4" fmla="*/ 806986 w 3673880"/>
                  <a:gd name="connsiteY4" fmla="*/ 806361 h 3319400"/>
                  <a:gd name="connsiteX5" fmla="*/ 763140 w 3673880"/>
                  <a:gd name="connsiteY5" fmla="*/ 778221 h 3319400"/>
                  <a:gd name="connsiteX6" fmla="*/ 552173 w 3673880"/>
                  <a:gd name="connsiteY6" fmla="*/ 654128 h 3319400"/>
                  <a:gd name="connsiteX7" fmla="*/ 150198 w 3673880"/>
                  <a:gd name="connsiteY7" fmla="*/ 816832 h 3319400"/>
                  <a:gd name="connsiteX8" fmla="*/ 126803 w 3673880"/>
                  <a:gd name="connsiteY8" fmla="*/ 868285 h 3319400"/>
                  <a:gd name="connsiteX9" fmla="*/ 129339 w 3673880"/>
                  <a:gd name="connsiteY9" fmla="*/ 1204818 h 3319400"/>
                  <a:gd name="connsiteX10" fmla="*/ 275192 w 3673880"/>
                  <a:gd name="connsiteY10" fmla="*/ 1554685 h 3319400"/>
                  <a:gd name="connsiteX11" fmla="*/ 33467 w 3673880"/>
                  <a:gd name="connsiteY11" fmla="*/ 2114701 h 3319400"/>
                  <a:gd name="connsiteX12" fmla="*/ 92774 w 3673880"/>
                  <a:gd name="connsiteY12" fmla="*/ 2530500 h 3319400"/>
                  <a:gd name="connsiteX13" fmla="*/ 452947 w 3673880"/>
                  <a:gd name="connsiteY13" fmla="*/ 2588824 h 3319400"/>
                  <a:gd name="connsiteX14" fmla="*/ 502765 w 3673880"/>
                  <a:gd name="connsiteY14" fmla="*/ 2564693 h 3319400"/>
                  <a:gd name="connsiteX15" fmla="*/ 1012799 w 3673880"/>
                  <a:gd name="connsiteY15" fmla="*/ 2638233 h 3319400"/>
                  <a:gd name="connsiteX16" fmla="*/ 1096565 w 3673880"/>
                  <a:gd name="connsiteY16" fmla="*/ 2834803 h 3319400"/>
                  <a:gd name="connsiteX17" fmla="*/ 1192273 w 3673880"/>
                  <a:gd name="connsiteY17" fmla="*/ 3277106 h 3319400"/>
                  <a:gd name="connsiteX18" fmla="*/ 1531096 w 3673880"/>
                  <a:gd name="connsiteY18" fmla="*/ 3246839 h 3319400"/>
                  <a:gd name="connsiteX19" fmla="*/ 1566271 w 3673880"/>
                  <a:gd name="connsiteY19" fmla="*/ 3202584 h 3319400"/>
                  <a:gd name="connsiteX20" fmla="*/ 1653063 w 3673880"/>
                  <a:gd name="connsiteY20" fmla="*/ 3049778 h 3319400"/>
                  <a:gd name="connsiteX21" fmla="*/ 2548385 w 3673880"/>
                  <a:gd name="connsiteY21" fmla="*/ 2871859 h 3319400"/>
                  <a:gd name="connsiteX22" fmla="*/ 2612435 w 3673880"/>
                  <a:gd name="connsiteY22" fmla="*/ 2889283 h 3319400"/>
                  <a:gd name="connsiteX23" fmla="*/ 2933017 w 3673880"/>
                  <a:gd name="connsiteY23" fmla="*/ 2970348 h 3319400"/>
                  <a:gd name="connsiteX24" fmla="*/ 2998704 w 3673880"/>
                  <a:gd name="connsiteY24" fmla="*/ 2979592 h 3319400"/>
                  <a:gd name="connsiteX25" fmla="*/ 3524363 w 3673880"/>
                  <a:gd name="connsiteY25" fmla="*/ 2845437 h 3319400"/>
                  <a:gd name="connsiteX26" fmla="*/ 3469474 w 3673880"/>
                  <a:gd name="connsiteY26" fmla="*/ 2211963 h 3319400"/>
                  <a:gd name="connsiteX27" fmla="*/ 3482235 w 3673880"/>
                  <a:gd name="connsiteY27" fmla="*/ 2140714 h 3319400"/>
                  <a:gd name="connsiteX28" fmla="*/ 3569354 w 3673880"/>
                  <a:gd name="connsiteY28" fmla="*/ 2013266 h 3319400"/>
                  <a:gd name="connsiteX29" fmla="*/ 3617699 w 3673880"/>
                  <a:gd name="connsiteY29" fmla="*/ 1946843 h 3319400"/>
                  <a:gd name="connsiteX30" fmla="*/ 3671606 w 3673880"/>
                  <a:gd name="connsiteY30" fmla="*/ 1790192 h 3319400"/>
                  <a:gd name="connsiteX31" fmla="*/ 3505876 w 3673880"/>
                  <a:gd name="connsiteY31" fmla="*/ 1429446 h 3319400"/>
                  <a:gd name="connsiteX32" fmla="*/ 3441252 w 3673880"/>
                  <a:gd name="connsiteY32" fmla="*/ 1384946 h 3319400"/>
                  <a:gd name="connsiteX33" fmla="*/ 3220878 w 3673880"/>
                  <a:gd name="connsiteY33" fmla="*/ 1293000 h 3319400"/>
                  <a:gd name="connsiteX34" fmla="*/ 3142021 w 3673880"/>
                  <a:gd name="connsiteY34" fmla="*/ 1294309 h 3319400"/>
                  <a:gd name="connsiteX35" fmla="*/ 2812850 w 3673880"/>
                  <a:gd name="connsiteY35" fmla="*/ 1242120 h 3319400"/>
                  <a:gd name="connsiteX36" fmla="*/ 3074862 w 3673880"/>
                  <a:gd name="connsiteY36" fmla="*/ 716215 h 3319400"/>
                  <a:gd name="connsiteX37" fmla="*/ 3096376 w 3673880"/>
                  <a:gd name="connsiteY37" fmla="*/ 634822 h 3319400"/>
                  <a:gd name="connsiteX38" fmla="*/ 3063573 w 3673880"/>
                  <a:gd name="connsiteY38" fmla="*/ 220168 h 3319400"/>
                  <a:gd name="connsiteX39" fmla="*/ 3025862 w 3673880"/>
                  <a:gd name="connsiteY39" fmla="*/ 162416 h 3319400"/>
                  <a:gd name="connsiteX40" fmla="*/ 2920093 w 3673880"/>
                  <a:gd name="connsiteY40" fmla="*/ 79142 h 3319400"/>
                  <a:gd name="connsiteX41" fmla="*/ 2312795 w 3673880"/>
                  <a:gd name="connsiteY41" fmla="*/ 217714 h 3319400"/>
                  <a:gd name="connsiteX42" fmla="*/ 2269931 w 3673880"/>
                  <a:gd name="connsiteY42" fmla="*/ 236038 h 3319400"/>
                  <a:gd name="connsiteX43" fmla="*/ 2208416 w 3673880"/>
                  <a:gd name="connsiteY43" fmla="*/ 252317 h 3319400"/>
                  <a:gd name="connsiteX44" fmla="*/ 2151236 w 3673880"/>
                  <a:gd name="connsiteY44" fmla="*/ 240864 h 3319400"/>
                  <a:gd name="connsiteX45" fmla="*/ 1618624 w 3673880"/>
                  <a:gd name="connsiteY45" fmla="*/ 47894 h 3319400"/>
                  <a:gd name="connsiteX46" fmla="*/ 1437924 w 3673880"/>
                  <a:gd name="connsiteY46" fmla="*/ 289782 h 3319400"/>
                  <a:gd name="connsiteX47" fmla="*/ 1422382 w 3673880"/>
                  <a:gd name="connsiteY47" fmla="*/ 342299 h 3319400"/>
                  <a:gd name="connsiteX0" fmla="*/ 1422382 w 3673880"/>
                  <a:gd name="connsiteY0" fmla="*/ 342299 h 3319400"/>
                  <a:gd name="connsiteX1" fmla="*/ 1402667 w 3673880"/>
                  <a:gd name="connsiteY1" fmla="*/ 421974 h 3319400"/>
                  <a:gd name="connsiteX2" fmla="*/ 1382135 w 3673880"/>
                  <a:gd name="connsiteY2" fmla="*/ 505657 h 3319400"/>
                  <a:gd name="connsiteX3" fmla="*/ 1144010 w 3673880"/>
                  <a:gd name="connsiteY3" fmla="*/ 931354 h 3319400"/>
                  <a:gd name="connsiteX4" fmla="*/ 806986 w 3673880"/>
                  <a:gd name="connsiteY4" fmla="*/ 806361 h 3319400"/>
                  <a:gd name="connsiteX5" fmla="*/ 763140 w 3673880"/>
                  <a:gd name="connsiteY5" fmla="*/ 778221 h 3319400"/>
                  <a:gd name="connsiteX6" fmla="*/ 456379 w 3673880"/>
                  <a:gd name="connsiteY6" fmla="*/ 741213 h 3319400"/>
                  <a:gd name="connsiteX7" fmla="*/ 150198 w 3673880"/>
                  <a:gd name="connsiteY7" fmla="*/ 816832 h 3319400"/>
                  <a:gd name="connsiteX8" fmla="*/ 126803 w 3673880"/>
                  <a:gd name="connsiteY8" fmla="*/ 868285 h 3319400"/>
                  <a:gd name="connsiteX9" fmla="*/ 129339 w 3673880"/>
                  <a:gd name="connsiteY9" fmla="*/ 1204818 h 3319400"/>
                  <a:gd name="connsiteX10" fmla="*/ 275192 w 3673880"/>
                  <a:gd name="connsiteY10" fmla="*/ 1554685 h 3319400"/>
                  <a:gd name="connsiteX11" fmla="*/ 33467 w 3673880"/>
                  <a:gd name="connsiteY11" fmla="*/ 2114701 h 3319400"/>
                  <a:gd name="connsiteX12" fmla="*/ 92774 w 3673880"/>
                  <a:gd name="connsiteY12" fmla="*/ 2530500 h 3319400"/>
                  <a:gd name="connsiteX13" fmla="*/ 452947 w 3673880"/>
                  <a:gd name="connsiteY13" fmla="*/ 2588824 h 3319400"/>
                  <a:gd name="connsiteX14" fmla="*/ 502765 w 3673880"/>
                  <a:gd name="connsiteY14" fmla="*/ 2564693 h 3319400"/>
                  <a:gd name="connsiteX15" fmla="*/ 1012799 w 3673880"/>
                  <a:gd name="connsiteY15" fmla="*/ 2638233 h 3319400"/>
                  <a:gd name="connsiteX16" fmla="*/ 1096565 w 3673880"/>
                  <a:gd name="connsiteY16" fmla="*/ 2834803 h 3319400"/>
                  <a:gd name="connsiteX17" fmla="*/ 1192273 w 3673880"/>
                  <a:gd name="connsiteY17" fmla="*/ 3277106 h 3319400"/>
                  <a:gd name="connsiteX18" fmla="*/ 1531096 w 3673880"/>
                  <a:gd name="connsiteY18" fmla="*/ 3246839 h 3319400"/>
                  <a:gd name="connsiteX19" fmla="*/ 1566271 w 3673880"/>
                  <a:gd name="connsiteY19" fmla="*/ 3202584 h 3319400"/>
                  <a:gd name="connsiteX20" fmla="*/ 1653063 w 3673880"/>
                  <a:gd name="connsiteY20" fmla="*/ 3049778 h 3319400"/>
                  <a:gd name="connsiteX21" fmla="*/ 2548385 w 3673880"/>
                  <a:gd name="connsiteY21" fmla="*/ 2871859 h 3319400"/>
                  <a:gd name="connsiteX22" fmla="*/ 2612435 w 3673880"/>
                  <a:gd name="connsiteY22" fmla="*/ 2889283 h 3319400"/>
                  <a:gd name="connsiteX23" fmla="*/ 2933017 w 3673880"/>
                  <a:gd name="connsiteY23" fmla="*/ 2970348 h 3319400"/>
                  <a:gd name="connsiteX24" fmla="*/ 2998704 w 3673880"/>
                  <a:gd name="connsiteY24" fmla="*/ 2979592 h 3319400"/>
                  <a:gd name="connsiteX25" fmla="*/ 3524363 w 3673880"/>
                  <a:gd name="connsiteY25" fmla="*/ 2845437 h 3319400"/>
                  <a:gd name="connsiteX26" fmla="*/ 3469474 w 3673880"/>
                  <a:gd name="connsiteY26" fmla="*/ 2211963 h 3319400"/>
                  <a:gd name="connsiteX27" fmla="*/ 3482235 w 3673880"/>
                  <a:gd name="connsiteY27" fmla="*/ 2140714 h 3319400"/>
                  <a:gd name="connsiteX28" fmla="*/ 3569354 w 3673880"/>
                  <a:gd name="connsiteY28" fmla="*/ 2013266 h 3319400"/>
                  <a:gd name="connsiteX29" fmla="*/ 3617699 w 3673880"/>
                  <a:gd name="connsiteY29" fmla="*/ 1946843 h 3319400"/>
                  <a:gd name="connsiteX30" fmla="*/ 3671606 w 3673880"/>
                  <a:gd name="connsiteY30" fmla="*/ 1790192 h 3319400"/>
                  <a:gd name="connsiteX31" fmla="*/ 3505876 w 3673880"/>
                  <a:gd name="connsiteY31" fmla="*/ 1429446 h 3319400"/>
                  <a:gd name="connsiteX32" fmla="*/ 3441252 w 3673880"/>
                  <a:gd name="connsiteY32" fmla="*/ 1384946 h 3319400"/>
                  <a:gd name="connsiteX33" fmla="*/ 3220878 w 3673880"/>
                  <a:gd name="connsiteY33" fmla="*/ 1293000 h 3319400"/>
                  <a:gd name="connsiteX34" fmla="*/ 3142021 w 3673880"/>
                  <a:gd name="connsiteY34" fmla="*/ 1294309 h 3319400"/>
                  <a:gd name="connsiteX35" fmla="*/ 2812850 w 3673880"/>
                  <a:gd name="connsiteY35" fmla="*/ 1242120 h 3319400"/>
                  <a:gd name="connsiteX36" fmla="*/ 3074862 w 3673880"/>
                  <a:gd name="connsiteY36" fmla="*/ 716215 h 3319400"/>
                  <a:gd name="connsiteX37" fmla="*/ 3096376 w 3673880"/>
                  <a:gd name="connsiteY37" fmla="*/ 634822 h 3319400"/>
                  <a:gd name="connsiteX38" fmla="*/ 3063573 w 3673880"/>
                  <a:gd name="connsiteY38" fmla="*/ 220168 h 3319400"/>
                  <a:gd name="connsiteX39" fmla="*/ 3025862 w 3673880"/>
                  <a:gd name="connsiteY39" fmla="*/ 162416 h 3319400"/>
                  <a:gd name="connsiteX40" fmla="*/ 2920093 w 3673880"/>
                  <a:gd name="connsiteY40" fmla="*/ 79142 h 3319400"/>
                  <a:gd name="connsiteX41" fmla="*/ 2312795 w 3673880"/>
                  <a:gd name="connsiteY41" fmla="*/ 217714 h 3319400"/>
                  <a:gd name="connsiteX42" fmla="*/ 2269931 w 3673880"/>
                  <a:gd name="connsiteY42" fmla="*/ 236038 h 3319400"/>
                  <a:gd name="connsiteX43" fmla="*/ 2208416 w 3673880"/>
                  <a:gd name="connsiteY43" fmla="*/ 252317 h 3319400"/>
                  <a:gd name="connsiteX44" fmla="*/ 2151236 w 3673880"/>
                  <a:gd name="connsiteY44" fmla="*/ 240864 h 3319400"/>
                  <a:gd name="connsiteX45" fmla="*/ 1618624 w 3673880"/>
                  <a:gd name="connsiteY45" fmla="*/ 47894 h 3319400"/>
                  <a:gd name="connsiteX46" fmla="*/ 1437924 w 3673880"/>
                  <a:gd name="connsiteY46" fmla="*/ 289782 h 3319400"/>
                  <a:gd name="connsiteX47" fmla="*/ 1422382 w 3673880"/>
                  <a:gd name="connsiteY47" fmla="*/ 342299 h 3319400"/>
                  <a:gd name="connsiteX0" fmla="*/ 1422382 w 3673880"/>
                  <a:gd name="connsiteY0" fmla="*/ 342299 h 3319400"/>
                  <a:gd name="connsiteX1" fmla="*/ 1402667 w 3673880"/>
                  <a:gd name="connsiteY1" fmla="*/ 421974 h 3319400"/>
                  <a:gd name="connsiteX2" fmla="*/ 1382135 w 3673880"/>
                  <a:gd name="connsiteY2" fmla="*/ 505657 h 3319400"/>
                  <a:gd name="connsiteX3" fmla="*/ 1144010 w 3673880"/>
                  <a:gd name="connsiteY3" fmla="*/ 931354 h 3319400"/>
                  <a:gd name="connsiteX4" fmla="*/ 806986 w 3673880"/>
                  <a:gd name="connsiteY4" fmla="*/ 806361 h 3319400"/>
                  <a:gd name="connsiteX5" fmla="*/ 763140 w 3673880"/>
                  <a:gd name="connsiteY5" fmla="*/ 778221 h 3319400"/>
                  <a:gd name="connsiteX6" fmla="*/ 482505 w 3673880"/>
                  <a:gd name="connsiteY6" fmla="*/ 680253 h 3319400"/>
                  <a:gd name="connsiteX7" fmla="*/ 150198 w 3673880"/>
                  <a:gd name="connsiteY7" fmla="*/ 816832 h 3319400"/>
                  <a:gd name="connsiteX8" fmla="*/ 126803 w 3673880"/>
                  <a:gd name="connsiteY8" fmla="*/ 868285 h 3319400"/>
                  <a:gd name="connsiteX9" fmla="*/ 129339 w 3673880"/>
                  <a:gd name="connsiteY9" fmla="*/ 1204818 h 3319400"/>
                  <a:gd name="connsiteX10" fmla="*/ 275192 w 3673880"/>
                  <a:gd name="connsiteY10" fmla="*/ 1554685 h 3319400"/>
                  <a:gd name="connsiteX11" fmla="*/ 33467 w 3673880"/>
                  <a:gd name="connsiteY11" fmla="*/ 2114701 h 3319400"/>
                  <a:gd name="connsiteX12" fmla="*/ 92774 w 3673880"/>
                  <a:gd name="connsiteY12" fmla="*/ 2530500 h 3319400"/>
                  <a:gd name="connsiteX13" fmla="*/ 452947 w 3673880"/>
                  <a:gd name="connsiteY13" fmla="*/ 2588824 h 3319400"/>
                  <a:gd name="connsiteX14" fmla="*/ 502765 w 3673880"/>
                  <a:gd name="connsiteY14" fmla="*/ 2564693 h 3319400"/>
                  <a:gd name="connsiteX15" fmla="*/ 1012799 w 3673880"/>
                  <a:gd name="connsiteY15" fmla="*/ 2638233 h 3319400"/>
                  <a:gd name="connsiteX16" fmla="*/ 1096565 w 3673880"/>
                  <a:gd name="connsiteY16" fmla="*/ 2834803 h 3319400"/>
                  <a:gd name="connsiteX17" fmla="*/ 1192273 w 3673880"/>
                  <a:gd name="connsiteY17" fmla="*/ 3277106 h 3319400"/>
                  <a:gd name="connsiteX18" fmla="*/ 1531096 w 3673880"/>
                  <a:gd name="connsiteY18" fmla="*/ 3246839 h 3319400"/>
                  <a:gd name="connsiteX19" fmla="*/ 1566271 w 3673880"/>
                  <a:gd name="connsiteY19" fmla="*/ 3202584 h 3319400"/>
                  <a:gd name="connsiteX20" fmla="*/ 1653063 w 3673880"/>
                  <a:gd name="connsiteY20" fmla="*/ 3049778 h 3319400"/>
                  <a:gd name="connsiteX21" fmla="*/ 2548385 w 3673880"/>
                  <a:gd name="connsiteY21" fmla="*/ 2871859 h 3319400"/>
                  <a:gd name="connsiteX22" fmla="*/ 2612435 w 3673880"/>
                  <a:gd name="connsiteY22" fmla="*/ 2889283 h 3319400"/>
                  <a:gd name="connsiteX23" fmla="*/ 2933017 w 3673880"/>
                  <a:gd name="connsiteY23" fmla="*/ 2970348 h 3319400"/>
                  <a:gd name="connsiteX24" fmla="*/ 2998704 w 3673880"/>
                  <a:gd name="connsiteY24" fmla="*/ 2979592 h 3319400"/>
                  <a:gd name="connsiteX25" fmla="*/ 3524363 w 3673880"/>
                  <a:gd name="connsiteY25" fmla="*/ 2845437 h 3319400"/>
                  <a:gd name="connsiteX26" fmla="*/ 3469474 w 3673880"/>
                  <a:gd name="connsiteY26" fmla="*/ 2211963 h 3319400"/>
                  <a:gd name="connsiteX27" fmla="*/ 3482235 w 3673880"/>
                  <a:gd name="connsiteY27" fmla="*/ 2140714 h 3319400"/>
                  <a:gd name="connsiteX28" fmla="*/ 3569354 w 3673880"/>
                  <a:gd name="connsiteY28" fmla="*/ 2013266 h 3319400"/>
                  <a:gd name="connsiteX29" fmla="*/ 3617699 w 3673880"/>
                  <a:gd name="connsiteY29" fmla="*/ 1946843 h 3319400"/>
                  <a:gd name="connsiteX30" fmla="*/ 3671606 w 3673880"/>
                  <a:gd name="connsiteY30" fmla="*/ 1790192 h 3319400"/>
                  <a:gd name="connsiteX31" fmla="*/ 3505876 w 3673880"/>
                  <a:gd name="connsiteY31" fmla="*/ 1429446 h 3319400"/>
                  <a:gd name="connsiteX32" fmla="*/ 3441252 w 3673880"/>
                  <a:gd name="connsiteY32" fmla="*/ 1384946 h 3319400"/>
                  <a:gd name="connsiteX33" fmla="*/ 3220878 w 3673880"/>
                  <a:gd name="connsiteY33" fmla="*/ 1293000 h 3319400"/>
                  <a:gd name="connsiteX34" fmla="*/ 3142021 w 3673880"/>
                  <a:gd name="connsiteY34" fmla="*/ 1294309 h 3319400"/>
                  <a:gd name="connsiteX35" fmla="*/ 2812850 w 3673880"/>
                  <a:gd name="connsiteY35" fmla="*/ 1242120 h 3319400"/>
                  <a:gd name="connsiteX36" fmla="*/ 3074862 w 3673880"/>
                  <a:gd name="connsiteY36" fmla="*/ 716215 h 3319400"/>
                  <a:gd name="connsiteX37" fmla="*/ 3096376 w 3673880"/>
                  <a:gd name="connsiteY37" fmla="*/ 634822 h 3319400"/>
                  <a:gd name="connsiteX38" fmla="*/ 3063573 w 3673880"/>
                  <a:gd name="connsiteY38" fmla="*/ 220168 h 3319400"/>
                  <a:gd name="connsiteX39" fmla="*/ 3025862 w 3673880"/>
                  <a:gd name="connsiteY39" fmla="*/ 162416 h 3319400"/>
                  <a:gd name="connsiteX40" fmla="*/ 2920093 w 3673880"/>
                  <a:gd name="connsiteY40" fmla="*/ 79142 h 3319400"/>
                  <a:gd name="connsiteX41" fmla="*/ 2312795 w 3673880"/>
                  <a:gd name="connsiteY41" fmla="*/ 217714 h 3319400"/>
                  <a:gd name="connsiteX42" fmla="*/ 2269931 w 3673880"/>
                  <a:gd name="connsiteY42" fmla="*/ 236038 h 3319400"/>
                  <a:gd name="connsiteX43" fmla="*/ 2208416 w 3673880"/>
                  <a:gd name="connsiteY43" fmla="*/ 252317 h 3319400"/>
                  <a:gd name="connsiteX44" fmla="*/ 2151236 w 3673880"/>
                  <a:gd name="connsiteY44" fmla="*/ 240864 h 3319400"/>
                  <a:gd name="connsiteX45" fmla="*/ 1618624 w 3673880"/>
                  <a:gd name="connsiteY45" fmla="*/ 47894 h 3319400"/>
                  <a:gd name="connsiteX46" fmla="*/ 1437924 w 3673880"/>
                  <a:gd name="connsiteY46" fmla="*/ 289782 h 3319400"/>
                  <a:gd name="connsiteX47" fmla="*/ 1422382 w 3673880"/>
                  <a:gd name="connsiteY47" fmla="*/ 342299 h 3319400"/>
                  <a:gd name="connsiteX0" fmla="*/ 1422382 w 3673880"/>
                  <a:gd name="connsiteY0" fmla="*/ 342299 h 3319400"/>
                  <a:gd name="connsiteX1" fmla="*/ 1402667 w 3673880"/>
                  <a:gd name="connsiteY1" fmla="*/ 421974 h 3319400"/>
                  <a:gd name="connsiteX2" fmla="*/ 1382135 w 3673880"/>
                  <a:gd name="connsiteY2" fmla="*/ 505657 h 3319400"/>
                  <a:gd name="connsiteX3" fmla="*/ 1144010 w 3673880"/>
                  <a:gd name="connsiteY3" fmla="*/ 931354 h 3319400"/>
                  <a:gd name="connsiteX4" fmla="*/ 806986 w 3673880"/>
                  <a:gd name="connsiteY4" fmla="*/ 806361 h 3319400"/>
                  <a:gd name="connsiteX5" fmla="*/ 710888 w 3673880"/>
                  <a:gd name="connsiteY5" fmla="*/ 786930 h 3319400"/>
                  <a:gd name="connsiteX6" fmla="*/ 482505 w 3673880"/>
                  <a:gd name="connsiteY6" fmla="*/ 680253 h 3319400"/>
                  <a:gd name="connsiteX7" fmla="*/ 150198 w 3673880"/>
                  <a:gd name="connsiteY7" fmla="*/ 816832 h 3319400"/>
                  <a:gd name="connsiteX8" fmla="*/ 126803 w 3673880"/>
                  <a:gd name="connsiteY8" fmla="*/ 868285 h 3319400"/>
                  <a:gd name="connsiteX9" fmla="*/ 129339 w 3673880"/>
                  <a:gd name="connsiteY9" fmla="*/ 1204818 h 3319400"/>
                  <a:gd name="connsiteX10" fmla="*/ 275192 w 3673880"/>
                  <a:gd name="connsiteY10" fmla="*/ 1554685 h 3319400"/>
                  <a:gd name="connsiteX11" fmla="*/ 33467 w 3673880"/>
                  <a:gd name="connsiteY11" fmla="*/ 2114701 h 3319400"/>
                  <a:gd name="connsiteX12" fmla="*/ 92774 w 3673880"/>
                  <a:gd name="connsiteY12" fmla="*/ 2530500 h 3319400"/>
                  <a:gd name="connsiteX13" fmla="*/ 452947 w 3673880"/>
                  <a:gd name="connsiteY13" fmla="*/ 2588824 h 3319400"/>
                  <a:gd name="connsiteX14" fmla="*/ 502765 w 3673880"/>
                  <a:gd name="connsiteY14" fmla="*/ 2564693 h 3319400"/>
                  <a:gd name="connsiteX15" fmla="*/ 1012799 w 3673880"/>
                  <a:gd name="connsiteY15" fmla="*/ 2638233 h 3319400"/>
                  <a:gd name="connsiteX16" fmla="*/ 1096565 w 3673880"/>
                  <a:gd name="connsiteY16" fmla="*/ 2834803 h 3319400"/>
                  <a:gd name="connsiteX17" fmla="*/ 1192273 w 3673880"/>
                  <a:gd name="connsiteY17" fmla="*/ 3277106 h 3319400"/>
                  <a:gd name="connsiteX18" fmla="*/ 1531096 w 3673880"/>
                  <a:gd name="connsiteY18" fmla="*/ 3246839 h 3319400"/>
                  <a:gd name="connsiteX19" fmla="*/ 1566271 w 3673880"/>
                  <a:gd name="connsiteY19" fmla="*/ 3202584 h 3319400"/>
                  <a:gd name="connsiteX20" fmla="*/ 1653063 w 3673880"/>
                  <a:gd name="connsiteY20" fmla="*/ 3049778 h 3319400"/>
                  <a:gd name="connsiteX21" fmla="*/ 2548385 w 3673880"/>
                  <a:gd name="connsiteY21" fmla="*/ 2871859 h 3319400"/>
                  <a:gd name="connsiteX22" fmla="*/ 2612435 w 3673880"/>
                  <a:gd name="connsiteY22" fmla="*/ 2889283 h 3319400"/>
                  <a:gd name="connsiteX23" fmla="*/ 2933017 w 3673880"/>
                  <a:gd name="connsiteY23" fmla="*/ 2970348 h 3319400"/>
                  <a:gd name="connsiteX24" fmla="*/ 2998704 w 3673880"/>
                  <a:gd name="connsiteY24" fmla="*/ 2979592 h 3319400"/>
                  <a:gd name="connsiteX25" fmla="*/ 3524363 w 3673880"/>
                  <a:gd name="connsiteY25" fmla="*/ 2845437 h 3319400"/>
                  <a:gd name="connsiteX26" fmla="*/ 3469474 w 3673880"/>
                  <a:gd name="connsiteY26" fmla="*/ 2211963 h 3319400"/>
                  <a:gd name="connsiteX27" fmla="*/ 3482235 w 3673880"/>
                  <a:gd name="connsiteY27" fmla="*/ 2140714 h 3319400"/>
                  <a:gd name="connsiteX28" fmla="*/ 3569354 w 3673880"/>
                  <a:gd name="connsiteY28" fmla="*/ 2013266 h 3319400"/>
                  <a:gd name="connsiteX29" fmla="*/ 3617699 w 3673880"/>
                  <a:gd name="connsiteY29" fmla="*/ 1946843 h 3319400"/>
                  <a:gd name="connsiteX30" fmla="*/ 3671606 w 3673880"/>
                  <a:gd name="connsiteY30" fmla="*/ 1790192 h 3319400"/>
                  <a:gd name="connsiteX31" fmla="*/ 3505876 w 3673880"/>
                  <a:gd name="connsiteY31" fmla="*/ 1429446 h 3319400"/>
                  <a:gd name="connsiteX32" fmla="*/ 3441252 w 3673880"/>
                  <a:gd name="connsiteY32" fmla="*/ 1384946 h 3319400"/>
                  <a:gd name="connsiteX33" fmla="*/ 3220878 w 3673880"/>
                  <a:gd name="connsiteY33" fmla="*/ 1293000 h 3319400"/>
                  <a:gd name="connsiteX34" fmla="*/ 3142021 w 3673880"/>
                  <a:gd name="connsiteY34" fmla="*/ 1294309 h 3319400"/>
                  <a:gd name="connsiteX35" fmla="*/ 2812850 w 3673880"/>
                  <a:gd name="connsiteY35" fmla="*/ 1242120 h 3319400"/>
                  <a:gd name="connsiteX36" fmla="*/ 3074862 w 3673880"/>
                  <a:gd name="connsiteY36" fmla="*/ 716215 h 3319400"/>
                  <a:gd name="connsiteX37" fmla="*/ 3096376 w 3673880"/>
                  <a:gd name="connsiteY37" fmla="*/ 634822 h 3319400"/>
                  <a:gd name="connsiteX38" fmla="*/ 3063573 w 3673880"/>
                  <a:gd name="connsiteY38" fmla="*/ 220168 h 3319400"/>
                  <a:gd name="connsiteX39" fmla="*/ 3025862 w 3673880"/>
                  <a:gd name="connsiteY39" fmla="*/ 162416 h 3319400"/>
                  <a:gd name="connsiteX40" fmla="*/ 2920093 w 3673880"/>
                  <a:gd name="connsiteY40" fmla="*/ 79142 h 3319400"/>
                  <a:gd name="connsiteX41" fmla="*/ 2312795 w 3673880"/>
                  <a:gd name="connsiteY41" fmla="*/ 217714 h 3319400"/>
                  <a:gd name="connsiteX42" fmla="*/ 2269931 w 3673880"/>
                  <a:gd name="connsiteY42" fmla="*/ 236038 h 3319400"/>
                  <a:gd name="connsiteX43" fmla="*/ 2208416 w 3673880"/>
                  <a:gd name="connsiteY43" fmla="*/ 252317 h 3319400"/>
                  <a:gd name="connsiteX44" fmla="*/ 2151236 w 3673880"/>
                  <a:gd name="connsiteY44" fmla="*/ 240864 h 3319400"/>
                  <a:gd name="connsiteX45" fmla="*/ 1618624 w 3673880"/>
                  <a:gd name="connsiteY45" fmla="*/ 47894 h 3319400"/>
                  <a:gd name="connsiteX46" fmla="*/ 1437924 w 3673880"/>
                  <a:gd name="connsiteY46" fmla="*/ 289782 h 3319400"/>
                  <a:gd name="connsiteX47" fmla="*/ 1422382 w 3673880"/>
                  <a:gd name="connsiteY47" fmla="*/ 342299 h 3319400"/>
                  <a:gd name="connsiteX0" fmla="*/ 1422382 w 3673880"/>
                  <a:gd name="connsiteY0" fmla="*/ 342299 h 3319400"/>
                  <a:gd name="connsiteX1" fmla="*/ 1402667 w 3673880"/>
                  <a:gd name="connsiteY1" fmla="*/ 421974 h 3319400"/>
                  <a:gd name="connsiteX2" fmla="*/ 1382135 w 3673880"/>
                  <a:gd name="connsiteY2" fmla="*/ 505657 h 3319400"/>
                  <a:gd name="connsiteX3" fmla="*/ 1144010 w 3673880"/>
                  <a:gd name="connsiteY3" fmla="*/ 931354 h 3319400"/>
                  <a:gd name="connsiteX4" fmla="*/ 815695 w 3673880"/>
                  <a:gd name="connsiteY4" fmla="*/ 849904 h 3319400"/>
                  <a:gd name="connsiteX5" fmla="*/ 710888 w 3673880"/>
                  <a:gd name="connsiteY5" fmla="*/ 786930 h 3319400"/>
                  <a:gd name="connsiteX6" fmla="*/ 482505 w 3673880"/>
                  <a:gd name="connsiteY6" fmla="*/ 680253 h 3319400"/>
                  <a:gd name="connsiteX7" fmla="*/ 150198 w 3673880"/>
                  <a:gd name="connsiteY7" fmla="*/ 816832 h 3319400"/>
                  <a:gd name="connsiteX8" fmla="*/ 126803 w 3673880"/>
                  <a:gd name="connsiteY8" fmla="*/ 868285 h 3319400"/>
                  <a:gd name="connsiteX9" fmla="*/ 129339 w 3673880"/>
                  <a:gd name="connsiteY9" fmla="*/ 1204818 h 3319400"/>
                  <a:gd name="connsiteX10" fmla="*/ 275192 w 3673880"/>
                  <a:gd name="connsiteY10" fmla="*/ 1554685 h 3319400"/>
                  <a:gd name="connsiteX11" fmla="*/ 33467 w 3673880"/>
                  <a:gd name="connsiteY11" fmla="*/ 2114701 h 3319400"/>
                  <a:gd name="connsiteX12" fmla="*/ 92774 w 3673880"/>
                  <a:gd name="connsiteY12" fmla="*/ 2530500 h 3319400"/>
                  <a:gd name="connsiteX13" fmla="*/ 452947 w 3673880"/>
                  <a:gd name="connsiteY13" fmla="*/ 2588824 h 3319400"/>
                  <a:gd name="connsiteX14" fmla="*/ 502765 w 3673880"/>
                  <a:gd name="connsiteY14" fmla="*/ 2564693 h 3319400"/>
                  <a:gd name="connsiteX15" fmla="*/ 1012799 w 3673880"/>
                  <a:gd name="connsiteY15" fmla="*/ 2638233 h 3319400"/>
                  <a:gd name="connsiteX16" fmla="*/ 1096565 w 3673880"/>
                  <a:gd name="connsiteY16" fmla="*/ 2834803 h 3319400"/>
                  <a:gd name="connsiteX17" fmla="*/ 1192273 w 3673880"/>
                  <a:gd name="connsiteY17" fmla="*/ 3277106 h 3319400"/>
                  <a:gd name="connsiteX18" fmla="*/ 1531096 w 3673880"/>
                  <a:gd name="connsiteY18" fmla="*/ 3246839 h 3319400"/>
                  <a:gd name="connsiteX19" fmla="*/ 1566271 w 3673880"/>
                  <a:gd name="connsiteY19" fmla="*/ 3202584 h 3319400"/>
                  <a:gd name="connsiteX20" fmla="*/ 1653063 w 3673880"/>
                  <a:gd name="connsiteY20" fmla="*/ 3049778 h 3319400"/>
                  <a:gd name="connsiteX21" fmla="*/ 2548385 w 3673880"/>
                  <a:gd name="connsiteY21" fmla="*/ 2871859 h 3319400"/>
                  <a:gd name="connsiteX22" fmla="*/ 2612435 w 3673880"/>
                  <a:gd name="connsiteY22" fmla="*/ 2889283 h 3319400"/>
                  <a:gd name="connsiteX23" fmla="*/ 2933017 w 3673880"/>
                  <a:gd name="connsiteY23" fmla="*/ 2970348 h 3319400"/>
                  <a:gd name="connsiteX24" fmla="*/ 2998704 w 3673880"/>
                  <a:gd name="connsiteY24" fmla="*/ 2979592 h 3319400"/>
                  <a:gd name="connsiteX25" fmla="*/ 3524363 w 3673880"/>
                  <a:gd name="connsiteY25" fmla="*/ 2845437 h 3319400"/>
                  <a:gd name="connsiteX26" fmla="*/ 3469474 w 3673880"/>
                  <a:gd name="connsiteY26" fmla="*/ 2211963 h 3319400"/>
                  <a:gd name="connsiteX27" fmla="*/ 3482235 w 3673880"/>
                  <a:gd name="connsiteY27" fmla="*/ 2140714 h 3319400"/>
                  <a:gd name="connsiteX28" fmla="*/ 3569354 w 3673880"/>
                  <a:gd name="connsiteY28" fmla="*/ 2013266 h 3319400"/>
                  <a:gd name="connsiteX29" fmla="*/ 3617699 w 3673880"/>
                  <a:gd name="connsiteY29" fmla="*/ 1946843 h 3319400"/>
                  <a:gd name="connsiteX30" fmla="*/ 3671606 w 3673880"/>
                  <a:gd name="connsiteY30" fmla="*/ 1790192 h 3319400"/>
                  <a:gd name="connsiteX31" fmla="*/ 3505876 w 3673880"/>
                  <a:gd name="connsiteY31" fmla="*/ 1429446 h 3319400"/>
                  <a:gd name="connsiteX32" fmla="*/ 3441252 w 3673880"/>
                  <a:gd name="connsiteY32" fmla="*/ 1384946 h 3319400"/>
                  <a:gd name="connsiteX33" fmla="*/ 3220878 w 3673880"/>
                  <a:gd name="connsiteY33" fmla="*/ 1293000 h 3319400"/>
                  <a:gd name="connsiteX34" fmla="*/ 3142021 w 3673880"/>
                  <a:gd name="connsiteY34" fmla="*/ 1294309 h 3319400"/>
                  <a:gd name="connsiteX35" fmla="*/ 2812850 w 3673880"/>
                  <a:gd name="connsiteY35" fmla="*/ 1242120 h 3319400"/>
                  <a:gd name="connsiteX36" fmla="*/ 3074862 w 3673880"/>
                  <a:gd name="connsiteY36" fmla="*/ 716215 h 3319400"/>
                  <a:gd name="connsiteX37" fmla="*/ 3096376 w 3673880"/>
                  <a:gd name="connsiteY37" fmla="*/ 634822 h 3319400"/>
                  <a:gd name="connsiteX38" fmla="*/ 3063573 w 3673880"/>
                  <a:gd name="connsiteY38" fmla="*/ 220168 h 3319400"/>
                  <a:gd name="connsiteX39" fmla="*/ 3025862 w 3673880"/>
                  <a:gd name="connsiteY39" fmla="*/ 162416 h 3319400"/>
                  <a:gd name="connsiteX40" fmla="*/ 2920093 w 3673880"/>
                  <a:gd name="connsiteY40" fmla="*/ 79142 h 3319400"/>
                  <a:gd name="connsiteX41" fmla="*/ 2312795 w 3673880"/>
                  <a:gd name="connsiteY41" fmla="*/ 217714 h 3319400"/>
                  <a:gd name="connsiteX42" fmla="*/ 2269931 w 3673880"/>
                  <a:gd name="connsiteY42" fmla="*/ 236038 h 3319400"/>
                  <a:gd name="connsiteX43" fmla="*/ 2208416 w 3673880"/>
                  <a:gd name="connsiteY43" fmla="*/ 252317 h 3319400"/>
                  <a:gd name="connsiteX44" fmla="*/ 2151236 w 3673880"/>
                  <a:gd name="connsiteY44" fmla="*/ 240864 h 3319400"/>
                  <a:gd name="connsiteX45" fmla="*/ 1618624 w 3673880"/>
                  <a:gd name="connsiteY45" fmla="*/ 47894 h 3319400"/>
                  <a:gd name="connsiteX46" fmla="*/ 1437924 w 3673880"/>
                  <a:gd name="connsiteY46" fmla="*/ 289782 h 3319400"/>
                  <a:gd name="connsiteX47" fmla="*/ 1422382 w 3673880"/>
                  <a:gd name="connsiteY47" fmla="*/ 342299 h 33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673880" h="3319400">
                    <a:moveTo>
                      <a:pt x="1422382" y="342299"/>
                    </a:moveTo>
                    <a:cubicBezTo>
                      <a:pt x="1415674" y="367903"/>
                      <a:pt x="1409375" y="394570"/>
                      <a:pt x="1402667" y="421974"/>
                    </a:cubicBezTo>
                    <a:lnTo>
                      <a:pt x="1382135" y="505657"/>
                    </a:lnTo>
                    <a:cubicBezTo>
                      <a:pt x="1340334" y="675232"/>
                      <a:pt x="1297388" y="851597"/>
                      <a:pt x="1144010" y="931354"/>
                    </a:cubicBezTo>
                    <a:cubicBezTo>
                      <a:pt x="1029487" y="988616"/>
                      <a:pt x="923673" y="909456"/>
                      <a:pt x="815695" y="849904"/>
                    </a:cubicBezTo>
                    <a:cubicBezTo>
                      <a:pt x="801052" y="840660"/>
                      <a:pt x="766420" y="815205"/>
                      <a:pt x="710888" y="786930"/>
                    </a:cubicBezTo>
                    <a:cubicBezTo>
                      <a:pt x="655356" y="758655"/>
                      <a:pt x="575953" y="675269"/>
                      <a:pt x="482505" y="680253"/>
                    </a:cubicBezTo>
                    <a:cubicBezTo>
                      <a:pt x="389057" y="685237"/>
                      <a:pt x="229056" y="672533"/>
                      <a:pt x="150198" y="816832"/>
                    </a:cubicBezTo>
                    <a:cubicBezTo>
                      <a:pt x="141118" y="833192"/>
                      <a:pt x="133347" y="850370"/>
                      <a:pt x="126803" y="868285"/>
                    </a:cubicBezTo>
                    <a:cubicBezTo>
                      <a:pt x="87456" y="975527"/>
                      <a:pt x="92119" y="1106001"/>
                      <a:pt x="129339" y="1204818"/>
                    </a:cubicBezTo>
                    <a:cubicBezTo>
                      <a:pt x="174248" y="1324003"/>
                      <a:pt x="267421" y="1427156"/>
                      <a:pt x="275192" y="1554685"/>
                    </a:cubicBezTo>
                    <a:cubicBezTo>
                      <a:pt x="287380" y="1755508"/>
                      <a:pt x="98418" y="1934573"/>
                      <a:pt x="33467" y="2114701"/>
                    </a:cubicBezTo>
                    <a:cubicBezTo>
                      <a:pt x="-15859" y="2251801"/>
                      <a:pt x="-21749" y="2426611"/>
                      <a:pt x="92774" y="2530500"/>
                    </a:cubicBezTo>
                    <a:cubicBezTo>
                      <a:pt x="191181" y="2619827"/>
                      <a:pt x="333189" y="2636106"/>
                      <a:pt x="452947" y="2588824"/>
                    </a:cubicBezTo>
                    <a:cubicBezTo>
                      <a:pt x="470044" y="2582035"/>
                      <a:pt x="486731" y="2574018"/>
                      <a:pt x="502765" y="2564693"/>
                    </a:cubicBezTo>
                    <a:cubicBezTo>
                      <a:pt x="665796" y="2472338"/>
                      <a:pt x="869237" y="2527637"/>
                      <a:pt x="1012799" y="2638233"/>
                    </a:cubicBezTo>
                    <a:cubicBezTo>
                      <a:pt x="1066625" y="2687396"/>
                      <a:pt x="1096565" y="2761099"/>
                      <a:pt x="1096565" y="2834803"/>
                    </a:cubicBezTo>
                    <a:cubicBezTo>
                      <a:pt x="1096565" y="2988345"/>
                      <a:pt x="1042739" y="3172644"/>
                      <a:pt x="1192273" y="3277106"/>
                    </a:cubicBezTo>
                    <a:cubicBezTo>
                      <a:pt x="1293953" y="3350809"/>
                      <a:pt x="1437597" y="3320133"/>
                      <a:pt x="1531096" y="3246839"/>
                    </a:cubicBezTo>
                    <a:cubicBezTo>
                      <a:pt x="1544266" y="3233750"/>
                      <a:pt x="1555801" y="3218699"/>
                      <a:pt x="1566271" y="3202584"/>
                    </a:cubicBezTo>
                    <a:cubicBezTo>
                      <a:pt x="1597683" y="3154239"/>
                      <a:pt x="1620097" y="3095833"/>
                      <a:pt x="1653063" y="3049778"/>
                    </a:cubicBezTo>
                    <a:cubicBezTo>
                      <a:pt x="1862476" y="2761099"/>
                      <a:pt x="2251362" y="2810180"/>
                      <a:pt x="2548385" y="2871859"/>
                    </a:cubicBezTo>
                    <a:lnTo>
                      <a:pt x="2612435" y="2889283"/>
                    </a:lnTo>
                    <a:cubicBezTo>
                      <a:pt x="2718533" y="2919140"/>
                      <a:pt x="2824221" y="2951779"/>
                      <a:pt x="2933017" y="2970348"/>
                    </a:cubicBezTo>
                    <a:cubicBezTo>
                      <a:pt x="2954776" y="2974029"/>
                      <a:pt x="2976699" y="2977220"/>
                      <a:pt x="2998704" y="2979592"/>
                    </a:cubicBezTo>
                    <a:cubicBezTo>
                      <a:pt x="3180795" y="2992680"/>
                      <a:pt x="3458921" y="3058122"/>
                      <a:pt x="3524363" y="2845437"/>
                    </a:cubicBezTo>
                    <a:cubicBezTo>
                      <a:pt x="3581624" y="2632752"/>
                      <a:pt x="3467102" y="2428247"/>
                      <a:pt x="3469474" y="2211963"/>
                    </a:cubicBezTo>
                    <a:cubicBezTo>
                      <a:pt x="3471110" y="2187586"/>
                      <a:pt x="3475118" y="2163782"/>
                      <a:pt x="3482235" y="2140714"/>
                    </a:cubicBezTo>
                    <a:cubicBezTo>
                      <a:pt x="3496469" y="2094659"/>
                      <a:pt x="3523300" y="2051549"/>
                      <a:pt x="3569354" y="2013266"/>
                    </a:cubicBezTo>
                    <a:cubicBezTo>
                      <a:pt x="3587759" y="1992734"/>
                      <a:pt x="3603875" y="1970566"/>
                      <a:pt x="3617699" y="1946843"/>
                    </a:cubicBezTo>
                    <a:cubicBezTo>
                      <a:pt x="3645266" y="1899316"/>
                      <a:pt x="3663426" y="1844754"/>
                      <a:pt x="3671606" y="1790192"/>
                    </a:cubicBezTo>
                    <a:cubicBezTo>
                      <a:pt x="3687967" y="1651129"/>
                      <a:pt x="3614345" y="1512066"/>
                      <a:pt x="3505876" y="1429446"/>
                    </a:cubicBezTo>
                    <a:cubicBezTo>
                      <a:pt x="3485426" y="1413413"/>
                      <a:pt x="3463748" y="1398607"/>
                      <a:pt x="3441252" y="1384946"/>
                    </a:cubicBezTo>
                    <a:cubicBezTo>
                      <a:pt x="3373602" y="1344045"/>
                      <a:pt x="3297853" y="1313778"/>
                      <a:pt x="3220878" y="1293000"/>
                    </a:cubicBezTo>
                    <a:cubicBezTo>
                      <a:pt x="3197728" y="1289974"/>
                      <a:pt x="3170815" y="1291119"/>
                      <a:pt x="3142021" y="1294309"/>
                    </a:cubicBezTo>
                    <a:cubicBezTo>
                      <a:pt x="2998050" y="1310261"/>
                      <a:pt x="2805979" y="1378483"/>
                      <a:pt x="2812850" y="1242120"/>
                    </a:cubicBezTo>
                    <a:cubicBezTo>
                      <a:pt x="2812850" y="1070336"/>
                      <a:pt x="3017355" y="914912"/>
                      <a:pt x="3074862" y="716215"/>
                    </a:cubicBezTo>
                    <a:cubicBezTo>
                      <a:pt x="3083369" y="689139"/>
                      <a:pt x="3090568" y="662062"/>
                      <a:pt x="3096376" y="634822"/>
                    </a:cubicBezTo>
                    <a:cubicBezTo>
                      <a:pt x="3124843" y="499277"/>
                      <a:pt x="3119280" y="359723"/>
                      <a:pt x="3063573" y="220168"/>
                    </a:cubicBezTo>
                    <a:cubicBezTo>
                      <a:pt x="3052693" y="199554"/>
                      <a:pt x="3040096" y="180167"/>
                      <a:pt x="3025862" y="162416"/>
                    </a:cubicBezTo>
                    <a:cubicBezTo>
                      <a:pt x="2997314" y="126914"/>
                      <a:pt x="2962139" y="97956"/>
                      <a:pt x="2920093" y="79142"/>
                    </a:cubicBezTo>
                    <a:cubicBezTo>
                      <a:pt x="2715424" y="-12394"/>
                      <a:pt x="2496032" y="142457"/>
                      <a:pt x="2312795" y="217714"/>
                    </a:cubicBezTo>
                    <a:cubicBezTo>
                      <a:pt x="2298807" y="223441"/>
                      <a:pt x="2284410" y="229739"/>
                      <a:pt x="2269931" y="236038"/>
                    </a:cubicBezTo>
                    <a:cubicBezTo>
                      <a:pt x="2248662" y="246918"/>
                      <a:pt x="2228130" y="251908"/>
                      <a:pt x="2208416" y="252317"/>
                    </a:cubicBezTo>
                    <a:cubicBezTo>
                      <a:pt x="2188702" y="252726"/>
                      <a:pt x="2169642" y="248472"/>
                      <a:pt x="2151236" y="240864"/>
                    </a:cubicBezTo>
                    <a:cubicBezTo>
                      <a:pt x="1994913" y="129696"/>
                      <a:pt x="1831309" y="-99350"/>
                      <a:pt x="1618624" y="47894"/>
                    </a:cubicBezTo>
                    <a:cubicBezTo>
                      <a:pt x="1528642" y="113335"/>
                      <a:pt x="1479561" y="203317"/>
                      <a:pt x="1437924" y="289782"/>
                    </a:cubicBezTo>
                    <a:cubicBezTo>
                      <a:pt x="1431216" y="307697"/>
                      <a:pt x="1426063" y="325448"/>
                      <a:pt x="1422382" y="34229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8172" cap="flat">
                <a:noFill/>
                <a:prstDash val="solid"/>
                <a:miter/>
              </a:ln>
              <a:effectLst>
                <a:innerShdw blurRad="139700" dist="50800" dir="12600000">
                  <a:prstClr val="black"/>
                </a:inn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E22F208-0553-44E0-9517-FF28851FA4F9}"/>
                  </a:ext>
                </a:extLst>
              </p:cNvPr>
              <p:cNvSpPr/>
              <p:nvPr/>
            </p:nvSpPr>
            <p:spPr>
              <a:xfrm>
                <a:off x="2336806" y="2275584"/>
                <a:ext cx="2797706" cy="2527760"/>
              </a:xfrm>
              <a:custGeom>
                <a:avLst/>
                <a:gdLst>
                  <a:gd name="connsiteX0" fmla="*/ 1083049 w 2797706"/>
                  <a:gd name="connsiteY0" fmla="*/ 260743 h 2527760"/>
                  <a:gd name="connsiteX1" fmla="*/ 1068079 w 2797706"/>
                  <a:gd name="connsiteY1" fmla="*/ 321440 h 2527760"/>
                  <a:gd name="connsiteX2" fmla="*/ 1052455 w 2797706"/>
                  <a:gd name="connsiteY2" fmla="*/ 385164 h 2527760"/>
                  <a:gd name="connsiteX3" fmla="*/ 871100 w 2797706"/>
                  <a:gd name="connsiteY3" fmla="*/ 709344 h 2527760"/>
                  <a:gd name="connsiteX4" fmla="*/ 614488 w 2797706"/>
                  <a:gd name="connsiteY4" fmla="*/ 614209 h 2527760"/>
                  <a:gd name="connsiteX5" fmla="*/ 581112 w 2797706"/>
                  <a:gd name="connsiteY5" fmla="*/ 592777 h 2527760"/>
                  <a:gd name="connsiteX6" fmla="*/ 420453 w 2797706"/>
                  <a:gd name="connsiteY6" fmla="*/ 498295 h 2527760"/>
                  <a:gd name="connsiteX7" fmla="*/ 114351 w 2797706"/>
                  <a:gd name="connsiteY7" fmla="*/ 622144 h 2527760"/>
                  <a:gd name="connsiteX8" fmla="*/ 96518 w 2797706"/>
                  <a:gd name="connsiteY8" fmla="*/ 661327 h 2527760"/>
                  <a:gd name="connsiteX9" fmla="*/ 98481 w 2797706"/>
                  <a:gd name="connsiteY9" fmla="*/ 917612 h 2527760"/>
                  <a:gd name="connsiteX10" fmla="*/ 209568 w 2797706"/>
                  <a:gd name="connsiteY10" fmla="*/ 1184041 h 2527760"/>
                  <a:gd name="connsiteX11" fmla="*/ 25514 w 2797706"/>
                  <a:gd name="connsiteY11" fmla="*/ 1610474 h 2527760"/>
                  <a:gd name="connsiteX12" fmla="*/ 70668 w 2797706"/>
                  <a:gd name="connsiteY12" fmla="*/ 1927129 h 2527760"/>
                  <a:gd name="connsiteX13" fmla="*/ 344950 w 2797706"/>
                  <a:gd name="connsiteY13" fmla="*/ 1971548 h 2527760"/>
                  <a:gd name="connsiteX14" fmla="*/ 382906 w 2797706"/>
                  <a:gd name="connsiteY14" fmla="*/ 1953142 h 2527760"/>
                  <a:gd name="connsiteX15" fmla="*/ 771302 w 2797706"/>
                  <a:gd name="connsiteY15" fmla="*/ 2009095 h 2527760"/>
                  <a:gd name="connsiteX16" fmla="*/ 835107 w 2797706"/>
                  <a:gd name="connsiteY16" fmla="*/ 2158792 h 2527760"/>
                  <a:gd name="connsiteX17" fmla="*/ 907993 w 2797706"/>
                  <a:gd name="connsiteY17" fmla="*/ 2495571 h 2527760"/>
                  <a:gd name="connsiteX18" fmla="*/ 1165996 w 2797706"/>
                  <a:gd name="connsiteY18" fmla="*/ 2472503 h 2527760"/>
                  <a:gd name="connsiteX19" fmla="*/ 1192745 w 2797706"/>
                  <a:gd name="connsiteY19" fmla="*/ 2438800 h 2527760"/>
                  <a:gd name="connsiteX20" fmla="*/ 1258841 w 2797706"/>
                  <a:gd name="connsiteY20" fmla="*/ 2322478 h 2527760"/>
                  <a:gd name="connsiteX21" fmla="*/ 1940578 w 2797706"/>
                  <a:gd name="connsiteY21" fmla="*/ 2187014 h 2527760"/>
                  <a:gd name="connsiteX22" fmla="*/ 1989332 w 2797706"/>
                  <a:gd name="connsiteY22" fmla="*/ 2200266 h 2527760"/>
                  <a:gd name="connsiteX23" fmla="*/ 2233511 w 2797706"/>
                  <a:gd name="connsiteY23" fmla="*/ 2261945 h 2527760"/>
                  <a:gd name="connsiteX24" fmla="*/ 2283574 w 2797706"/>
                  <a:gd name="connsiteY24" fmla="*/ 2268979 h 2527760"/>
                  <a:gd name="connsiteX25" fmla="*/ 2683830 w 2797706"/>
                  <a:gd name="connsiteY25" fmla="*/ 2166809 h 2527760"/>
                  <a:gd name="connsiteX26" fmla="*/ 2642029 w 2797706"/>
                  <a:gd name="connsiteY26" fmla="*/ 1684423 h 2527760"/>
                  <a:gd name="connsiteX27" fmla="*/ 2651764 w 2797706"/>
                  <a:gd name="connsiteY27" fmla="*/ 1630188 h 2527760"/>
                  <a:gd name="connsiteX28" fmla="*/ 2718105 w 2797706"/>
                  <a:gd name="connsiteY28" fmla="*/ 1533171 h 2527760"/>
                  <a:gd name="connsiteX29" fmla="*/ 2754916 w 2797706"/>
                  <a:gd name="connsiteY29" fmla="*/ 1482536 h 2527760"/>
                  <a:gd name="connsiteX30" fmla="*/ 2795980 w 2797706"/>
                  <a:gd name="connsiteY30" fmla="*/ 1363269 h 2527760"/>
                  <a:gd name="connsiteX31" fmla="*/ 2669760 w 2797706"/>
                  <a:gd name="connsiteY31" fmla="*/ 1088578 h 2527760"/>
                  <a:gd name="connsiteX32" fmla="*/ 2620515 w 2797706"/>
                  <a:gd name="connsiteY32" fmla="*/ 1054712 h 2527760"/>
                  <a:gd name="connsiteX33" fmla="*/ 2452658 w 2797706"/>
                  <a:gd name="connsiteY33" fmla="*/ 984690 h 2527760"/>
                  <a:gd name="connsiteX34" fmla="*/ 2392615 w 2797706"/>
                  <a:gd name="connsiteY34" fmla="*/ 985671 h 2527760"/>
                  <a:gd name="connsiteX35" fmla="*/ 2141974 w 2797706"/>
                  <a:gd name="connsiteY35" fmla="*/ 945916 h 2527760"/>
                  <a:gd name="connsiteX36" fmla="*/ 2341489 w 2797706"/>
                  <a:gd name="connsiteY36" fmla="*/ 545495 h 2527760"/>
                  <a:gd name="connsiteX37" fmla="*/ 2357850 w 2797706"/>
                  <a:gd name="connsiteY37" fmla="*/ 483489 h 2527760"/>
                  <a:gd name="connsiteX38" fmla="*/ 2332818 w 2797706"/>
                  <a:gd name="connsiteY38" fmla="*/ 167734 h 2527760"/>
                  <a:gd name="connsiteX39" fmla="*/ 2304106 w 2797706"/>
                  <a:gd name="connsiteY39" fmla="*/ 123725 h 2527760"/>
                  <a:gd name="connsiteX40" fmla="*/ 2223531 w 2797706"/>
                  <a:gd name="connsiteY40" fmla="*/ 60328 h 2527760"/>
                  <a:gd name="connsiteX41" fmla="*/ 1761105 w 2797706"/>
                  <a:gd name="connsiteY41" fmla="*/ 165852 h 2527760"/>
                  <a:gd name="connsiteX42" fmla="*/ 1728466 w 2797706"/>
                  <a:gd name="connsiteY42" fmla="*/ 179841 h 2527760"/>
                  <a:gd name="connsiteX43" fmla="*/ 1681593 w 2797706"/>
                  <a:gd name="connsiteY43" fmla="*/ 192193 h 2527760"/>
                  <a:gd name="connsiteX44" fmla="*/ 1638075 w 2797706"/>
                  <a:gd name="connsiteY44" fmla="*/ 183440 h 2527760"/>
                  <a:gd name="connsiteX45" fmla="*/ 1232501 w 2797706"/>
                  <a:gd name="connsiteY45" fmla="*/ 36442 h 2527760"/>
                  <a:gd name="connsiteX46" fmla="*/ 1094910 w 2797706"/>
                  <a:gd name="connsiteY46" fmla="*/ 220578 h 2527760"/>
                  <a:gd name="connsiteX47" fmla="*/ 1083049 w 2797706"/>
                  <a:gd name="connsiteY47" fmla="*/ 260743 h 2527760"/>
                  <a:gd name="connsiteX0" fmla="*/ 1083049 w 2797706"/>
                  <a:gd name="connsiteY0" fmla="*/ 260743 h 2527760"/>
                  <a:gd name="connsiteX1" fmla="*/ 1068079 w 2797706"/>
                  <a:gd name="connsiteY1" fmla="*/ 321440 h 2527760"/>
                  <a:gd name="connsiteX2" fmla="*/ 1052455 w 2797706"/>
                  <a:gd name="connsiteY2" fmla="*/ 385164 h 2527760"/>
                  <a:gd name="connsiteX3" fmla="*/ 871100 w 2797706"/>
                  <a:gd name="connsiteY3" fmla="*/ 709344 h 2527760"/>
                  <a:gd name="connsiteX4" fmla="*/ 614488 w 2797706"/>
                  <a:gd name="connsiteY4" fmla="*/ 614209 h 2527760"/>
                  <a:gd name="connsiteX5" fmla="*/ 581112 w 2797706"/>
                  <a:gd name="connsiteY5" fmla="*/ 592777 h 2527760"/>
                  <a:gd name="connsiteX6" fmla="*/ 420453 w 2797706"/>
                  <a:gd name="connsiteY6" fmla="*/ 498295 h 2527760"/>
                  <a:gd name="connsiteX7" fmla="*/ 114351 w 2797706"/>
                  <a:gd name="connsiteY7" fmla="*/ 622144 h 2527760"/>
                  <a:gd name="connsiteX8" fmla="*/ 96518 w 2797706"/>
                  <a:gd name="connsiteY8" fmla="*/ 661327 h 2527760"/>
                  <a:gd name="connsiteX9" fmla="*/ 98481 w 2797706"/>
                  <a:gd name="connsiteY9" fmla="*/ 917612 h 2527760"/>
                  <a:gd name="connsiteX10" fmla="*/ 209568 w 2797706"/>
                  <a:gd name="connsiteY10" fmla="*/ 1184041 h 2527760"/>
                  <a:gd name="connsiteX11" fmla="*/ 25514 w 2797706"/>
                  <a:gd name="connsiteY11" fmla="*/ 1610474 h 2527760"/>
                  <a:gd name="connsiteX12" fmla="*/ 70668 w 2797706"/>
                  <a:gd name="connsiteY12" fmla="*/ 1927129 h 2527760"/>
                  <a:gd name="connsiteX13" fmla="*/ 344950 w 2797706"/>
                  <a:gd name="connsiteY13" fmla="*/ 1971548 h 2527760"/>
                  <a:gd name="connsiteX14" fmla="*/ 382906 w 2797706"/>
                  <a:gd name="connsiteY14" fmla="*/ 1953142 h 2527760"/>
                  <a:gd name="connsiteX15" fmla="*/ 771302 w 2797706"/>
                  <a:gd name="connsiteY15" fmla="*/ 2009095 h 2527760"/>
                  <a:gd name="connsiteX16" fmla="*/ 835107 w 2797706"/>
                  <a:gd name="connsiteY16" fmla="*/ 2158792 h 2527760"/>
                  <a:gd name="connsiteX17" fmla="*/ 907993 w 2797706"/>
                  <a:gd name="connsiteY17" fmla="*/ 2495571 h 2527760"/>
                  <a:gd name="connsiteX18" fmla="*/ 1165996 w 2797706"/>
                  <a:gd name="connsiteY18" fmla="*/ 2472503 h 2527760"/>
                  <a:gd name="connsiteX19" fmla="*/ 1192745 w 2797706"/>
                  <a:gd name="connsiteY19" fmla="*/ 2438800 h 2527760"/>
                  <a:gd name="connsiteX20" fmla="*/ 1258841 w 2797706"/>
                  <a:gd name="connsiteY20" fmla="*/ 2322478 h 2527760"/>
                  <a:gd name="connsiteX21" fmla="*/ 1940578 w 2797706"/>
                  <a:gd name="connsiteY21" fmla="*/ 2187014 h 2527760"/>
                  <a:gd name="connsiteX22" fmla="*/ 1989332 w 2797706"/>
                  <a:gd name="connsiteY22" fmla="*/ 2200266 h 2527760"/>
                  <a:gd name="connsiteX23" fmla="*/ 2233511 w 2797706"/>
                  <a:gd name="connsiteY23" fmla="*/ 2261945 h 2527760"/>
                  <a:gd name="connsiteX24" fmla="*/ 2283574 w 2797706"/>
                  <a:gd name="connsiteY24" fmla="*/ 2268979 h 2527760"/>
                  <a:gd name="connsiteX25" fmla="*/ 2683830 w 2797706"/>
                  <a:gd name="connsiteY25" fmla="*/ 2166809 h 2527760"/>
                  <a:gd name="connsiteX26" fmla="*/ 2642029 w 2797706"/>
                  <a:gd name="connsiteY26" fmla="*/ 1684423 h 2527760"/>
                  <a:gd name="connsiteX27" fmla="*/ 2651764 w 2797706"/>
                  <a:gd name="connsiteY27" fmla="*/ 1630188 h 2527760"/>
                  <a:gd name="connsiteX28" fmla="*/ 2718105 w 2797706"/>
                  <a:gd name="connsiteY28" fmla="*/ 1533171 h 2527760"/>
                  <a:gd name="connsiteX29" fmla="*/ 2754916 w 2797706"/>
                  <a:gd name="connsiteY29" fmla="*/ 1482536 h 2527760"/>
                  <a:gd name="connsiteX30" fmla="*/ 2795980 w 2797706"/>
                  <a:gd name="connsiteY30" fmla="*/ 1363269 h 2527760"/>
                  <a:gd name="connsiteX31" fmla="*/ 2669760 w 2797706"/>
                  <a:gd name="connsiteY31" fmla="*/ 1088578 h 2527760"/>
                  <a:gd name="connsiteX32" fmla="*/ 2620515 w 2797706"/>
                  <a:gd name="connsiteY32" fmla="*/ 1054712 h 2527760"/>
                  <a:gd name="connsiteX33" fmla="*/ 2452658 w 2797706"/>
                  <a:gd name="connsiteY33" fmla="*/ 984690 h 2527760"/>
                  <a:gd name="connsiteX34" fmla="*/ 2392615 w 2797706"/>
                  <a:gd name="connsiteY34" fmla="*/ 985671 h 2527760"/>
                  <a:gd name="connsiteX35" fmla="*/ 2141974 w 2797706"/>
                  <a:gd name="connsiteY35" fmla="*/ 945916 h 2527760"/>
                  <a:gd name="connsiteX36" fmla="*/ 2341489 w 2797706"/>
                  <a:gd name="connsiteY36" fmla="*/ 545495 h 2527760"/>
                  <a:gd name="connsiteX37" fmla="*/ 2357850 w 2797706"/>
                  <a:gd name="connsiteY37" fmla="*/ 483489 h 2527760"/>
                  <a:gd name="connsiteX38" fmla="*/ 2332818 w 2797706"/>
                  <a:gd name="connsiteY38" fmla="*/ 167734 h 2527760"/>
                  <a:gd name="connsiteX39" fmla="*/ 2304106 w 2797706"/>
                  <a:gd name="connsiteY39" fmla="*/ 123725 h 2527760"/>
                  <a:gd name="connsiteX40" fmla="*/ 2223531 w 2797706"/>
                  <a:gd name="connsiteY40" fmla="*/ 60328 h 2527760"/>
                  <a:gd name="connsiteX41" fmla="*/ 1761105 w 2797706"/>
                  <a:gd name="connsiteY41" fmla="*/ 165852 h 2527760"/>
                  <a:gd name="connsiteX42" fmla="*/ 1728466 w 2797706"/>
                  <a:gd name="connsiteY42" fmla="*/ 179841 h 2527760"/>
                  <a:gd name="connsiteX43" fmla="*/ 1681593 w 2797706"/>
                  <a:gd name="connsiteY43" fmla="*/ 192193 h 2527760"/>
                  <a:gd name="connsiteX44" fmla="*/ 1638075 w 2797706"/>
                  <a:gd name="connsiteY44" fmla="*/ 183440 h 2527760"/>
                  <a:gd name="connsiteX45" fmla="*/ 1232501 w 2797706"/>
                  <a:gd name="connsiteY45" fmla="*/ 36442 h 2527760"/>
                  <a:gd name="connsiteX46" fmla="*/ 1094910 w 2797706"/>
                  <a:gd name="connsiteY46" fmla="*/ 220578 h 2527760"/>
                  <a:gd name="connsiteX47" fmla="*/ 1083049 w 2797706"/>
                  <a:gd name="connsiteY47" fmla="*/ 260743 h 252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797706" h="2527760">
                    <a:moveTo>
                      <a:pt x="1083049" y="260743"/>
                    </a:moveTo>
                    <a:cubicBezTo>
                      <a:pt x="1077895" y="280212"/>
                      <a:pt x="1073151" y="300580"/>
                      <a:pt x="1068079" y="321440"/>
                    </a:cubicBezTo>
                    <a:cubicBezTo>
                      <a:pt x="1063007" y="342299"/>
                      <a:pt x="1057772" y="363650"/>
                      <a:pt x="1052455" y="385164"/>
                    </a:cubicBezTo>
                    <a:cubicBezTo>
                      <a:pt x="1020634" y="514247"/>
                      <a:pt x="987913" y="648566"/>
                      <a:pt x="871100" y="709344"/>
                    </a:cubicBezTo>
                    <a:cubicBezTo>
                      <a:pt x="783899" y="752945"/>
                      <a:pt x="696698" y="659527"/>
                      <a:pt x="614488" y="614209"/>
                    </a:cubicBezTo>
                    <a:cubicBezTo>
                      <a:pt x="603362" y="607174"/>
                      <a:pt x="613451" y="612096"/>
                      <a:pt x="581112" y="592777"/>
                    </a:cubicBezTo>
                    <a:cubicBezTo>
                      <a:pt x="548773" y="573458"/>
                      <a:pt x="470271" y="520218"/>
                      <a:pt x="420453" y="498295"/>
                    </a:cubicBezTo>
                    <a:cubicBezTo>
                      <a:pt x="302004" y="446842"/>
                      <a:pt x="174393" y="512365"/>
                      <a:pt x="114351" y="622144"/>
                    </a:cubicBezTo>
                    <a:cubicBezTo>
                      <a:pt x="107479" y="634577"/>
                      <a:pt x="101508" y="647666"/>
                      <a:pt x="96518" y="661327"/>
                    </a:cubicBezTo>
                    <a:cubicBezTo>
                      <a:pt x="66578" y="742965"/>
                      <a:pt x="70096" y="842354"/>
                      <a:pt x="98481" y="917612"/>
                    </a:cubicBezTo>
                    <a:cubicBezTo>
                      <a:pt x="132674" y="1008412"/>
                      <a:pt x="203678" y="1086942"/>
                      <a:pt x="209568" y="1184041"/>
                    </a:cubicBezTo>
                    <a:cubicBezTo>
                      <a:pt x="218894" y="1337010"/>
                      <a:pt x="74922" y="1473292"/>
                      <a:pt x="25514" y="1610474"/>
                    </a:cubicBezTo>
                    <a:cubicBezTo>
                      <a:pt x="-12115" y="1714853"/>
                      <a:pt x="-16532" y="1848027"/>
                      <a:pt x="70668" y="1927129"/>
                    </a:cubicBezTo>
                    <a:cubicBezTo>
                      <a:pt x="145599" y="1995107"/>
                      <a:pt x="253741" y="2007541"/>
                      <a:pt x="344950" y="1971548"/>
                    </a:cubicBezTo>
                    <a:cubicBezTo>
                      <a:pt x="357957" y="1966394"/>
                      <a:pt x="370636" y="1960259"/>
                      <a:pt x="382906" y="1953142"/>
                    </a:cubicBezTo>
                    <a:cubicBezTo>
                      <a:pt x="507000" y="1882793"/>
                      <a:pt x="661933" y="1924921"/>
                      <a:pt x="771302" y="2009095"/>
                    </a:cubicBezTo>
                    <a:cubicBezTo>
                      <a:pt x="812284" y="2046478"/>
                      <a:pt x="835107" y="2102676"/>
                      <a:pt x="835107" y="2158792"/>
                    </a:cubicBezTo>
                    <a:cubicBezTo>
                      <a:pt x="835107" y="2275769"/>
                      <a:pt x="794124" y="2416059"/>
                      <a:pt x="907993" y="2495571"/>
                    </a:cubicBezTo>
                    <a:cubicBezTo>
                      <a:pt x="985459" y="2551687"/>
                      <a:pt x="1094828" y="2528292"/>
                      <a:pt x="1165996" y="2472503"/>
                    </a:cubicBezTo>
                    <a:cubicBezTo>
                      <a:pt x="1176058" y="2462523"/>
                      <a:pt x="1184810" y="2451071"/>
                      <a:pt x="1192745" y="2438800"/>
                    </a:cubicBezTo>
                    <a:cubicBezTo>
                      <a:pt x="1216631" y="2401989"/>
                      <a:pt x="1233728" y="2357489"/>
                      <a:pt x="1258841" y="2322478"/>
                    </a:cubicBezTo>
                    <a:cubicBezTo>
                      <a:pt x="1418273" y="2102594"/>
                      <a:pt x="1714478" y="2140060"/>
                      <a:pt x="1940578" y="2187014"/>
                    </a:cubicBezTo>
                    <a:cubicBezTo>
                      <a:pt x="1956938" y="2191268"/>
                      <a:pt x="1973217" y="2195767"/>
                      <a:pt x="1989332" y="2200266"/>
                    </a:cubicBezTo>
                    <a:cubicBezTo>
                      <a:pt x="2070152" y="2223007"/>
                      <a:pt x="2150564" y="2247875"/>
                      <a:pt x="2233511" y="2261945"/>
                    </a:cubicBezTo>
                    <a:cubicBezTo>
                      <a:pt x="2250116" y="2264726"/>
                      <a:pt x="2266722" y="2267180"/>
                      <a:pt x="2283574" y="2268979"/>
                    </a:cubicBezTo>
                    <a:cubicBezTo>
                      <a:pt x="2422228" y="2278959"/>
                      <a:pt x="2634013" y="2328777"/>
                      <a:pt x="2683830" y="2166809"/>
                    </a:cubicBezTo>
                    <a:cubicBezTo>
                      <a:pt x="2727430" y="2004841"/>
                      <a:pt x="2640230" y="1849090"/>
                      <a:pt x="2642029" y="1684423"/>
                    </a:cubicBezTo>
                    <a:cubicBezTo>
                      <a:pt x="2643256" y="1665854"/>
                      <a:pt x="2646283" y="1647694"/>
                      <a:pt x="2651764" y="1630188"/>
                    </a:cubicBezTo>
                    <a:cubicBezTo>
                      <a:pt x="2662643" y="1595095"/>
                      <a:pt x="2683012" y="1562293"/>
                      <a:pt x="2718105" y="1533171"/>
                    </a:cubicBezTo>
                    <a:cubicBezTo>
                      <a:pt x="2732093" y="1517547"/>
                      <a:pt x="2744445" y="1500696"/>
                      <a:pt x="2754916" y="1482536"/>
                    </a:cubicBezTo>
                    <a:cubicBezTo>
                      <a:pt x="2775939" y="1446298"/>
                      <a:pt x="2789763" y="1404824"/>
                      <a:pt x="2795980" y="1363269"/>
                    </a:cubicBezTo>
                    <a:cubicBezTo>
                      <a:pt x="2808415" y="1257335"/>
                      <a:pt x="2752380" y="1151484"/>
                      <a:pt x="2669760" y="1088578"/>
                    </a:cubicBezTo>
                    <a:cubicBezTo>
                      <a:pt x="2654136" y="1076389"/>
                      <a:pt x="2637694" y="1065101"/>
                      <a:pt x="2620515" y="1054712"/>
                    </a:cubicBezTo>
                    <a:cubicBezTo>
                      <a:pt x="2569062" y="1023545"/>
                      <a:pt x="2511310" y="1000559"/>
                      <a:pt x="2452658" y="984690"/>
                    </a:cubicBezTo>
                    <a:cubicBezTo>
                      <a:pt x="2434989" y="982399"/>
                      <a:pt x="2414538" y="983217"/>
                      <a:pt x="2392615" y="985671"/>
                    </a:cubicBezTo>
                    <a:cubicBezTo>
                      <a:pt x="2282919" y="997860"/>
                      <a:pt x="2136739" y="1049722"/>
                      <a:pt x="2141974" y="945916"/>
                    </a:cubicBezTo>
                    <a:cubicBezTo>
                      <a:pt x="2141974" y="815114"/>
                      <a:pt x="2297725" y="696747"/>
                      <a:pt x="2341489" y="545495"/>
                    </a:cubicBezTo>
                    <a:cubicBezTo>
                      <a:pt x="2347952" y="524881"/>
                      <a:pt x="2353432" y="504267"/>
                      <a:pt x="2357850" y="483489"/>
                    </a:cubicBezTo>
                    <a:cubicBezTo>
                      <a:pt x="2379527" y="380255"/>
                      <a:pt x="2375355" y="273995"/>
                      <a:pt x="2332818" y="167734"/>
                    </a:cubicBezTo>
                    <a:cubicBezTo>
                      <a:pt x="2324474" y="152028"/>
                      <a:pt x="2314904" y="137304"/>
                      <a:pt x="2304106" y="123725"/>
                    </a:cubicBezTo>
                    <a:cubicBezTo>
                      <a:pt x="2282428" y="96648"/>
                      <a:pt x="2255597" y="74643"/>
                      <a:pt x="2223531" y="60328"/>
                    </a:cubicBezTo>
                    <a:cubicBezTo>
                      <a:pt x="2067616" y="-9367"/>
                      <a:pt x="1900659" y="108509"/>
                      <a:pt x="1761105" y="165852"/>
                    </a:cubicBezTo>
                    <a:cubicBezTo>
                      <a:pt x="1750470" y="170270"/>
                      <a:pt x="1739427" y="175014"/>
                      <a:pt x="1728466" y="179841"/>
                    </a:cubicBezTo>
                    <a:cubicBezTo>
                      <a:pt x="1712269" y="188103"/>
                      <a:pt x="1696645" y="191947"/>
                      <a:pt x="1681593" y="192193"/>
                    </a:cubicBezTo>
                    <a:cubicBezTo>
                      <a:pt x="1666542" y="192438"/>
                      <a:pt x="1652063" y="189248"/>
                      <a:pt x="1638075" y="183440"/>
                    </a:cubicBezTo>
                    <a:cubicBezTo>
                      <a:pt x="1519053" y="98775"/>
                      <a:pt x="1394469" y="-75627"/>
                      <a:pt x="1232501" y="36442"/>
                    </a:cubicBezTo>
                    <a:cubicBezTo>
                      <a:pt x="1163951" y="86259"/>
                      <a:pt x="1126567" y="154809"/>
                      <a:pt x="1094910" y="220578"/>
                    </a:cubicBezTo>
                    <a:cubicBezTo>
                      <a:pt x="1089838" y="234403"/>
                      <a:pt x="1085912" y="247900"/>
                      <a:pt x="1083049" y="26074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8172" cap="flat">
                <a:noFill/>
                <a:prstDash val="solid"/>
                <a:miter/>
              </a:ln>
              <a:effectLst>
                <a:innerShdw blurRad="139700" dist="50800" dir="12600000">
                  <a:prstClr val="black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867E261-75D8-4F8C-BD1B-2E9B6FFD7198}"/>
                  </a:ext>
                </a:extLst>
              </p:cNvPr>
              <p:cNvSpPr/>
              <p:nvPr/>
            </p:nvSpPr>
            <p:spPr>
              <a:xfrm>
                <a:off x="2953407" y="2852879"/>
                <a:ext cx="1604495" cy="1511125"/>
              </a:xfrm>
              <a:custGeom>
                <a:avLst/>
                <a:gdLst>
                  <a:gd name="connsiteX0" fmla="*/ 659418 w 1604495"/>
                  <a:gd name="connsiteY0" fmla="*/ 165506 h 1511125"/>
                  <a:gd name="connsiteX1" fmla="*/ 460313 w 1604495"/>
                  <a:gd name="connsiteY1" fmla="*/ 453449 h 1511125"/>
                  <a:gd name="connsiteX2" fmla="*/ 84024 w 1604495"/>
                  <a:gd name="connsiteY2" fmla="*/ 388008 h 1511125"/>
                  <a:gd name="connsiteX3" fmla="*/ 9339 w 1604495"/>
                  <a:gd name="connsiteY3" fmla="*/ 428909 h 1511125"/>
                  <a:gd name="connsiteX4" fmla="*/ 43123 w 1604495"/>
                  <a:gd name="connsiteY4" fmla="*/ 567972 h 1511125"/>
                  <a:gd name="connsiteX5" fmla="*/ 198547 w 1604495"/>
                  <a:gd name="connsiteY5" fmla="*/ 788837 h 1511125"/>
                  <a:gd name="connsiteX6" fmla="*/ 26763 w 1604495"/>
                  <a:gd name="connsiteY6" fmla="*/ 1091504 h 1511125"/>
                  <a:gd name="connsiteX7" fmla="*/ 2222 w 1604495"/>
                  <a:gd name="connsiteY7" fmla="*/ 1156946 h 1511125"/>
                  <a:gd name="connsiteX8" fmla="*/ 75844 w 1604495"/>
                  <a:gd name="connsiteY8" fmla="*/ 1214207 h 1511125"/>
                  <a:gd name="connsiteX9" fmla="*/ 365504 w 1604495"/>
                  <a:gd name="connsiteY9" fmla="*/ 1156046 h 1511125"/>
                  <a:gd name="connsiteX10" fmla="*/ 427674 w 1604495"/>
                  <a:gd name="connsiteY10" fmla="*/ 1179032 h 1511125"/>
                  <a:gd name="connsiteX11" fmla="*/ 476673 w 1604495"/>
                  <a:gd name="connsiteY11" fmla="*/ 1238829 h 1511125"/>
                  <a:gd name="connsiteX12" fmla="*/ 517574 w 1604495"/>
                  <a:gd name="connsiteY12" fmla="*/ 1484235 h 1511125"/>
                  <a:gd name="connsiteX13" fmla="*/ 656637 w 1604495"/>
                  <a:gd name="connsiteY13" fmla="*/ 1476055 h 1511125"/>
                  <a:gd name="connsiteX14" fmla="*/ 891654 w 1604495"/>
                  <a:gd name="connsiteY14" fmla="*/ 1296172 h 1511125"/>
                  <a:gd name="connsiteX15" fmla="*/ 971983 w 1604495"/>
                  <a:gd name="connsiteY15" fmla="*/ 1283248 h 1511125"/>
                  <a:gd name="connsiteX16" fmla="*/ 1033826 w 1604495"/>
                  <a:gd name="connsiteY16" fmla="*/ 1281857 h 1511125"/>
                  <a:gd name="connsiteX17" fmla="*/ 1335593 w 1604495"/>
                  <a:gd name="connsiteY17" fmla="*/ 1377811 h 1511125"/>
                  <a:gd name="connsiteX18" fmla="*/ 1482836 w 1604495"/>
                  <a:gd name="connsiteY18" fmla="*/ 1328730 h 1511125"/>
                  <a:gd name="connsiteX19" fmla="*/ 1327413 w 1604495"/>
                  <a:gd name="connsiteY19" fmla="*/ 1116045 h 1511125"/>
                  <a:gd name="connsiteX20" fmla="*/ 1564638 w 1604495"/>
                  <a:gd name="connsiteY20" fmla="*/ 797017 h 1511125"/>
                  <a:gd name="connsiteX21" fmla="*/ 1564066 w 1604495"/>
                  <a:gd name="connsiteY21" fmla="*/ 655500 h 1511125"/>
                  <a:gd name="connsiteX22" fmla="*/ 1486272 w 1604495"/>
                  <a:gd name="connsiteY22" fmla="*/ 613781 h 1511125"/>
                  <a:gd name="connsiteX23" fmla="*/ 1433755 w 1604495"/>
                  <a:gd name="connsiteY23" fmla="*/ 596030 h 1511125"/>
                  <a:gd name="connsiteX24" fmla="*/ 1253873 w 1604495"/>
                  <a:gd name="connsiteY24" fmla="*/ 551612 h 1511125"/>
                  <a:gd name="connsiteX25" fmla="*/ 1384756 w 1604495"/>
                  <a:gd name="connsiteY25" fmla="*/ 289845 h 1511125"/>
                  <a:gd name="connsiteX26" fmla="*/ 1270233 w 1604495"/>
                  <a:gd name="connsiteY26" fmla="*/ 150782 h 1511125"/>
                  <a:gd name="connsiteX27" fmla="*/ 795864 w 1604495"/>
                  <a:gd name="connsiteY27" fmla="*/ 5338 h 1511125"/>
                  <a:gd name="connsiteX28" fmla="*/ 714471 w 1604495"/>
                  <a:gd name="connsiteY28" fmla="*/ 17281 h 1511125"/>
                  <a:gd name="connsiteX29" fmla="*/ 669971 w 1604495"/>
                  <a:gd name="connsiteY29" fmla="*/ 85668 h 1511125"/>
                  <a:gd name="connsiteX30" fmla="*/ 658519 w 1604495"/>
                  <a:gd name="connsiteY30" fmla="*/ 140884 h 1511125"/>
                  <a:gd name="connsiteX31" fmla="*/ 659418 w 1604495"/>
                  <a:gd name="connsiteY31" fmla="*/ 165506 h 151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604495" h="1511125">
                    <a:moveTo>
                      <a:pt x="659418" y="165506"/>
                    </a:moveTo>
                    <a:cubicBezTo>
                      <a:pt x="689358" y="289845"/>
                      <a:pt x="583016" y="428909"/>
                      <a:pt x="460313" y="453449"/>
                    </a:cubicBezTo>
                    <a:cubicBezTo>
                      <a:pt x="321249" y="477990"/>
                      <a:pt x="214907" y="388008"/>
                      <a:pt x="84024" y="388008"/>
                    </a:cubicBezTo>
                    <a:cubicBezTo>
                      <a:pt x="47213" y="383918"/>
                      <a:pt x="22673" y="402323"/>
                      <a:pt x="9339" y="428909"/>
                    </a:cubicBezTo>
                    <a:cubicBezTo>
                      <a:pt x="-14220" y="477990"/>
                      <a:pt x="10402" y="527071"/>
                      <a:pt x="43123" y="567972"/>
                    </a:cubicBezTo>
                    <a:cubicBezTo>
                      <a:pt x="108565" y="633413"/>
                      <a:pt x="182186" y="690675"/>
                      <a:pt x="198547" y="788837"/>
                    </a:cubicBezTo>
                    <a:cubicBezTo>
                      <a:pt x="214907" y="911540"/>
                      <a:pt x="116745" y="1017882"/>
                      <a:pt x="26763" y="1091504"/>
                    </a:cubicBezTo>
                    <a:cubicBezTo>
                      <a:pt x="10402" y="1107864"/>
                      <a:pt x="-5958" y="1132405"/>
                      <a:pt x="2222" y="1156946"/>
                    </a:cubicBezTo>
                    <a:cubicBezTo>
                      <a:pt x="10402" y="1197847"/>
                      <a:pt x="43123" y="1214207"/>
                      <a:pt x="75844" y="1214207"/>
                    </a:cubicBezTo>
                    <a:cubicBezTo>
                      <a:pt x="174006" y="1206027"/>
                      <a:pt x="263988" y="1148765"/>
                      <a:pt x="365504" y="1156046"/>
                    </a:cubicBezTo>
                    <a:cubicBezTo>
                      <a:pt x="387918" y="1158745"/>
                      <a:pt x="408941" y="1165780"/>
                      <a:pt x="427674" y="1179032"/>
                    </a:cubicBezTo>
                    <a:cubicBezTo>
                      <a:pt x="446488" y="1192202"/>
                      <a:pt x="463012" y="1211507"/>
                      <a:pt x="476673" y="1238829"/>
                    </a:cubicBezTo>
                    <a:cubicBezTo>
                      <a:pt x="509394" y="1320631"/>
                      <a:pt x="452132" y="1410613"/>
                      <a:pt x="517574" y="1484235"/>
                    </a:cubicBezTo>
                    <a:cubicBezTo>
                      <a:pt x="558475" y="1525136"/>
                      <a:pt x="632097" y="1516956"/>
                      <a:pt x="656637" y="1476055"/>
                    </a:cubicBezTo>
                    <a:cubicBezTo>
                      <a:pt x="713899" y="1386073"/>
                      <a:pt x="787520" y="1312451"/>
                      <a:pt x="891654" y="1296172"/>
                    </a:cubicBezTo>
                    <a:cubicBezTo>
                      <a:pt x="917585" y="1290037"/>
                      <a:pt x="944662" y="1285538"/>
                      <a:pt x="971983" y="1283248"/>
                    </a:cubicBezTo>
                    <a:cubicBezTo>
                      <a:pt x="992516" y="1281530"/>
                      <a:pt x="1013212" y="1281121"/>
                      <a:pt x="1033826" y="1281857"/>
                    </a:cubicBezTo>
                    <a:cubicBezTo>
                      <a:pt x="1139268" y="1287829"/>
                      <a:pt x="1237431" y="1328730"/>
                      <a:pt x="1335593" y="1377811"/>
                    </a:cubicBezTo>
                    <a:cubicBezTo>
                      <a:pt x="1392854" y="1394171"/>
                      <a:pt x="1499197" y="1402351"/>
                      <a:pt x="1482836" y="1328730"/>
                    </a:cubicBezTo>
                    <a:cubicBezTo>
                      <a:pt x="1466476" y="1238748"/>
                      <a:pt x="1376494" y="1189666"/>
                      <a:pt x="1327413" y="1116045"/>
                    </a:cubicBezTo>
                    <a:cubicBezTo>
                      <a:pt x="1180169" y="936080"/>
                      <a:pt x="1433755" y="878819"/>
                      <a:pt x="1564638" y="797017"/>
                    </a:cubicBezTo>
                    <a:cubicBezTo>
                      <a:pt x="1613719" y="772477"/>
                      <a:pt x="1621900" y="698855"/>
                      <a:pt x="1564066" y="655500"/>
                    </a:cubicBezTo>
                    <a:cubicBezTo>
                      <a:pt x="1540997" y="636685"/>
                      <a:pt x="1513185" y="623597"/>
                      <a:pt x="1486272" y="613781"/>
                    </a:cubicBezTo>
                    <a:cubicBezTo>
                      <a:pt x="1469175" y="606746"/>
                      <a:pt x="1451506" y="600856"/>
                      <a:pt x="1433755" y="596030"/>
                    </a:cubicBezTo>
                    <a:cubicBezTo>
                      <a:pt x="1376576" y="592512"/>
                      <a:pt x="1229332" y="649774"/>
                      <a:pt x="1253873" y="551612"/>
                    </a:cubicBezTo>
                    <a:cubicBezTo>
                      <a:pt x="1278414" y="453449"/>
                      <a:pt x="1376576" y="396188"/>
                      <a:pt x="1384756" y="289845"/>
                    </a:cubicBezTo>
                    <a:cubicBezTo>
                      <a:pt x="1392936" y="216224"/>
                      <a:pt x="1352035" y="118061"/>
                      <a:pt x="1270233" y="150782"/>
                    </a:cubicBezTo>
                    <a:cubicBezTo>
                      <a:pt x="1073909" y="240764"/>
                      <a:pt x="910305" y="175323"/>
                      <a:pt x="795864" y="5338"/>
                    </a:cubicBezTo>
                    <a:cubicBezTo>
                      <a:pt x="762080" y="-5623"/>
                      <a:pt x="735167" y="1248"/>
                      <a:pt x="714471" y="17281"/>
                    </a:cubicBezTo>
                    <a:cubicBezTo>
                      <a:pt x="693775" y="33315"/>
                      <a:pt x="679215" y="58428"/>
                      <a:pt x="669971" y="85668"/>
                    </a:cubicBezTo>
                    <a:cubicBezTo>
                      <a:pt x="663836" y="103828"/>
                      <a:pt x="660073" y="122888"/>
                      <a:pt x="658519" y="140884"/>
                    </a:cubicBezTo>
                    <a:cubicBezTo>
                      <a:pt x="658355" y="149228"/>
                      <a:pt x="658682" y="157572"/>
                      <a:pt x="659418" y="165506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8172" cap="flat">
                <a:noFill/>
                <a:prstDash val="solid"/>
                <a:miter/>
              </a:ln>
              <a:effectLst>
                <a:innerShdw blurRad="139700" dist="50800" dir="12600000">
                  <a:prstClr val="black"/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BB6290E6-E7E0-40D9-8CFD-69415216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23464">
              <a:off x="2913549" y="3691133"/>
              <a:ext cx="1160354" cy="668364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0FB2933-57F2-48F4-896F-2FEBA997A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41129" flipH="1" flipV="1">
              <a:off x="3324789" y="3009173"/>
              <a:ext cx="1160354" cy="668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342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</vt:lpstr>
      <vt:lpstr>Calibri</vt:lpstr>
      <vt:lpstr>inherit</vt:lpstr>
      <vt:lpstr>Inter</vt:lpstr>
      <vt:lpstr>Lato</vt:lpstr>
      <vt:lpstr>Poppins</vt:lpstr>
      <vt:lpstr>zeitung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singh9453shivam@gmail.com</cp:lastModifiedBy>
  <cp:revision>92</cp:revision>
  <dcterms:created xsi:type="dcterms:W3CDTF">2020-01-20T05:08:25Z</dcterms:created>
  <dcterms:modified xsi:type="dcterms:W3CDTF">2023-03-28T06:46:35Z</dcterms:modified>
</cp:coreProperties>
</file>