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ab7cf1fa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ab7cf1fa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ab7cf1fa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ab7cf1fa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ab7cf1fa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ab7cf1fa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ab7cf1fa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ab7cf1fa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ab7cf1fab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ab7cf1fab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-93625"/>
            <a:ext cx="8520600" cy="24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Customer Reviews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68325"/>
            <a:ext cx="8520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7650" y="3276925"/>
            <a:ext cx="4633948" cy="260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Approach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 total of 1000 customer reviews in the text form were given.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U</a:t>
            </a:r>
            <a:r>
              <a:rPr lang="en" sz="1700"/>
              <a:t>nnecessary</a:t>
            </a:r>
            <a:r>
              <a:rPr lang="en" sz="1700"/>
              <a:t> words, </a:t>
            </a:r>
            <a:r>
              <a:rPr lang="en" sz="1700"/>
              <a:t>punctuation</a:t>
            </a:r>
            <a:r>
              <a:rPr lang="en" sz="1700"/>
              <a:t> marks, special characters and numbers from the raw text were </a:t>
            </a:r>
            <a:r>
              <a:rPr lang="en" sz="1700"/>
              <a:t> removed.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To derive the overall sentiment we used 3 techniques: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en" sz="1300"/>
              <a:t>Classification using Key-Words:</a:t>
            </a:r>
            <a:r>
              <a:rPr lang="en" sz="1300"/>
              <a:t> We defined a set of negative words and checked if the text of the review contains those words, if Yes, the review was classified as 1 (negative), else it was classified as 0 (positive).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en" sz="1300"/>
              <a:t>Clustering using KMeans: </a:t>
            </a:r>
            <a:r>
              <a:rPr lang="en" sz="1300"/>
              <a:t>We used a predefined ML </a:t>
            </a:r>
            <a:r>
              <a:rPr lang="en" sz="1300"/>
              <a:t>algorithm</a:t>
            </a:r>
            <a:r>
              <a:rPr lang="en" sz="1300"/>
              <a:t> KMeans and bifurcated the reviews into class 0 and class 1.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en" sz="1300"/>
              <a:t>VADER Sentiment Analysis:</a:t>
            </a:r>
            <a:r>
              <a:rPr lang="en" sz="1300"/>
              <a:t> We applied a </a:t>
            </a:r>
            <a:r>
              <a:rPr lang="en" sz="1300"/>
              <a:t>Lexicon based sentiment analysis tool and predicted the sentiments of the reviews based on the Polarity Score.</a:t>
            </a:r>
            <a:endParaRPr sz="13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3962400"/>
            <a:ext cx="2470052" cy="13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Words: </a:t>
            </a:r>
            <a:r>
              <a:rPr lang="en" sz="1466"/>
              <a:t>After cleaning the text these were the top 25 most used words by customers</a:t>
            </a:r>
            <a:endParaRPr sz="1466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3962400"/>
            <a:ext cx="2470052" cy="13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613" y="904875"/>
            <a:ext cx="81819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Words: </a:t>
            </a:r>
            <a:r>
              <a:rPr lang="en" sz="1466"/>
              <a:t>Here is a word cloud representation of most used words</a:t>
            </a:r>
            <a:endParaRPr sz="1466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3962400"/>
            <a:ext cx="2470052" cy="13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201" y="1085850"/>
            <a:ext cx="6076675" cy="38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 sz="1466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3962400"/>
            <a:ext cx="2470052" cy="13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202" y="1152475"/>
            <a:ext cx="7830998" cy="32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 sz="1466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 B</a:t>
            </a:r>
            <a:r>
              <a:rPr lang="en" sz="1700"/>
              <a:t>ased on Key-Words and VADER approach we find out that even though in total the customer reviews are positive, there’s a large chunk of customers who are disappointed in service. We must identify the problem areas and take decisions to improve the services.</a:t>
            </a:r>
            <a:endParaRPr sz="17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3962400"/>
            <a:ext cx="2470052" cy="13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