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Web Scraping 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78382"/>
            <a:ext cx="6400800" cy="135081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"Collect data from any website without requiring coding knowledge."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 Definition: Extracting data from websites for analysis.</a:t>
            </a:r>
          </a:p>
          <a:p>
            <a:r>
              <a:rPr dirty="0"/>
              <a:t> Importance: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dirty="0"/>
              <a:t> - Enables data collection for insights.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- Supports automation in data gathering.</a:t>
            </a:r>
          </a:p>
          <a:p>
            <a:r>
              <a:rPr dirty="0"/>
              <a:t> Applications: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dirty="0"/>
              <a:t>  - Market analysis.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dirty="0"/>
              <a:t> - Academic research.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dirty="0"/>
              <a:t>- Automation of repetitive tasks.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Web Scraping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Key Steps: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dirty="0"/>
              <a:t>  1. Sending HTTP requests to access web pages.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dirty="0"/>
              <a:t>  2. Parsing HTML to extract data using libraries (e.g., </a:t>
            </a:r>
            <a:r>
              <a:rPr dirty="0" err="1"/>
              <a:t>BeautifulSoup</a:t>
            </a:r>
            <a:r>
              <a:rPr dirty="0"/>
              <a:t>, Scrapy).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dirty="0"/>
              <a:t>  3. Saving the data in usable formats (e.g., CSV, JSON).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Programming Languages: Python, JavaScript, R.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dirty="0"/>
              <a:t>• Libraries: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dirty="0"/>
              <a:t>  - Python: </a:t>
            </a:r>
            <a:r>
              <a:rPr dirty="0" err="1"/>
              <a:t>BeautifulSoup</a:t>
            </a:r>
            <a:r>
              <a:rPr dirty="0"/>
              <a:t>, Scrapy, Selenium.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dirty="0"/>
              <a:t>  - JavaScript: Puppeteer, Cheerio.</a:t>
            </a:r>
          </a:p>
          <a:p>
            <a:pPr marL="0" indent="0">
              <a:buNone/>
            </a:pPr>
            <a:r>
              <a:rPr dirty="0"/>
              <a:t>• Data Storage: SQLite, MongoDB, CSV, Excel.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1. E-Commerce Price Tracker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dirty="0"/>
              <a:t>   - Track product prices across multiple websites.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dirty="0"/>
              <a:t>   - Create alerts for price drops.</a:t>
            </a:r>
          </a:p>
          <a:p>
            <a:pPr marL="0" indent="0">
              <a:buNone/>
            </a:pPr>
            <a:r>
              <a:rPr dirty="0"/>
              <a:t>2. Job Listing Aggregator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dirty="0"/>
              <a:t>   - Scrape job postings from popular platforms.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dirty="0"/>
              <a:t>   - Categorize by location, role, and company.</a:t>
            </a:r>
          </a:p>
          <a:p>
            <a:pPr marL="0" indent="0">
              <a:buNone/>
            </a:pPr>
            <a:r>
              <a:rPr dirty="0"/>
              <a:t>3. Real Estate Market Analysis</a:t>
            </a:r>
          </a:p>
          <a:p>
            <a:pPr marL="0" indent="0">
              <a:buNone/>
            </a:pPr>
            <a:r>
              <a:rPr dirty="0"/>
              <a:t>   - Collect property details and pricing trends.</a:t>
            </a:r>
          </a:p>
          <a:p>
            <a:pPr marL="0" indent="0">
              <a:buNone/>
            </a:pPr>
            <a:r>
              <a:rPr dirty="0"/>
              <a:t>   - Build a dashboard for insights.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Technical Challenges: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dirty="0"/>
              <a:t>  - Handling dynamic content (e.g., JavaScript-heavy sites).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dirty="0"/>
              <a:t>  - Captcha and anti-scraping measures.</a:t>
            </a:r>
          </a:p>
          <a:p>
            <a:r>
              <a:rPr dirty="0"/>
              <a:t>Ethical &amp; Legal Concerns: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- Data ownership and privacy issues.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dirty="0"/>
              <a:t>- Adhering to website Terms of Service.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Respect Robots.txt: Check website policies.</a:t>
            </a:r>
          </a:p>
          <a:p>
            <a:r>
              <a:rPr dirty="0"/>
              <a:t> Optimize Performance: Limit request frequency to avoid bans.</a:t>
            </a:r>
          </a:p>
          <a:p>
            <a:r>
              <a:rPr dirty="0"/>
              <a:t>Use Proxies: Prevent IP blocking.</a:t>
            </a:r>
          </a:p>
          <a:p>
            <a:r>
              <a:rPr dirty="0"/>
              <a:t>Handle Errors Gracefully: Implement retry mechanisms.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27" y="1600200"/>
            <a:ext cx="8375073" cy="4551218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 Summary: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dirty="0"/>
              <a:t>  - Web scraping is a versatile tool for data-driven </a:t>
            </a:r>
            <a:r>
              <a:rPr lang="en-US" dirty="0"/>
              <a:t>          </a:t>
            </a:r>
            <a:r>
              <a:rPr dirty="0"/>
              <a:t>projects.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dirty="0"/>
              <a:t>  - Offers a wide range of applications in various domains.</a:t>
            </a:r>
          </a:p>
          <a:p>
            <a:r>
              <a:rPr dirty="0"/>
              <a:t>Encouragement: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dirty="0"/>
              <a:t> - Experiment with ideas.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dirty="0"/>
              <a:t>- Consider ethical implications.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dirty="0"/>
              <a:t>- Explore career opportunities in data science and analytics.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questions and feedback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389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Web Scraping Projects</vt:lpstr>
      <vt:lpstr>Introduction to Web Scraping</vt:lpstr>
      <vt:lpstr>How Web Scraping Works</vt:lpstr>
      <vt:lpstr>Key Tools &amp; Technologies</vt:lpstr>
      <vt:lpstr>Project Ideas</vt:lpstr>
      <vt:lpstr>Challenges in Web Scraping</vt:lpstr>
      <vt:lpstr>Best Practices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Hiranjan Yadav</cp:lastModifiedBy>
  <cp:revision>4</cp:revision>
  <dcterms:created xsi:type="dcterms:W3CDTF">2013-01-27T09:14:16Z</dcterms:created>
  <dcterms:modified xsi:type="dcterms:W3CDTF">2025-01-04T06:05:45Z</dcterms:modified>
  <cp:category/>
</cp:coreProperties>
</file>