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Inter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VyQCDCczkWQP7QK2eTbUY1e8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0062d354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0062d35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0062d3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80062d35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0062d35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80062d35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231790" y="3878303"/>
            <a:ext cx="78243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78" u="none" cap="none" strike="noStrike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78" u="none" cap="none" strike="noStrike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847343" y="7825126"/>
            <a:ext cx="6593314" cy="92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1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-by Shivam Agarwal</a:t>
            </a:r>
            <a:endParaRPr/>
          </a:p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1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CSE 2020123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028700" y="847725"/>
            <a:ext cx="538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764370" y="1910407"/>
            <a:ext cx="14759400" cy="8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Ring signatures were first introduced in 2001 by Rivest, Shamir and Tauman in 2001 based on group signatures introduced in 1991.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They allow users to sign messages as a group rather than as an individual.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Allow users to remain anonymous as a member of the group thus giving you some credibility.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No one can deanonymize you like in Group Signatures scheme.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Can be generated arbitrarily by anyone using the public keys of the other group members without their knowledge.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Eg - Allows a whistleblower to reveal confident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ia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l information anonymously while still having some credibility.</a:t>
            </a:r>
            <a:endParaRPr/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028700" y="847725"/>
            <a:ext cx="72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764370" y="1910407"/>
            <a:ext cx="14759400" cy="9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Assumptions 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: that every user has a valid public key(RSA in this case) and that all the members of the group are honest members.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Inputs : all the public keys, message m, user who is signing the message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Choose a key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: compute a symmetric key k as the hash of the message  i.e k=H(m)                                             </a:t>
            </a:r>
            <a:endParaRPr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Pick a random 'glue' value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: The signer picks a value v uniformly at random from {0, 1}</a:t>
            </a:r>
            <a:r>
              <a:rPr b="0" baseline="3000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endParaRPr baseline="30000"/>
          </a:p>
          <a:p>
            <a:pPr indent="-323848" lvl="1" marL="647695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Pick random X</a:t>
            </a:r>
            <a:r>
              <a:rPr b="1" baseline="-2500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's 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: The signer picks random X</a:t>
            </a:r>
            <a:r>
              <a:rPr b="0" baseline="-2500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for all the other members of the group uniformly and independently from {0, 1}</a:t>
            </a:r>
            <a:r>
              <a:rPr baseline="30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b="0" i="0" lang="en-US" sz="2999" u="none" cap="none" strike="noStrike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80062d354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703" y="720628"/>
            <a:ext cx="13418601" cy="8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0062d3545_0_0"/>
          <p:cNvSpPr txBox="1"/>
          <p:nvPr/>
        </p:nvSpPr>
        <p:spPr>
          <a:xfrm>
            <a:off x="1028700" y="847725"/>
            <a:ext cx="72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180062d3545_0_0"/>
          <p:cNvSpPr txBox="1"/>
          <p:nvPr/>
        </p:nvSpPr>
        <p:spPr>
          <a:xfrm>
            <a:off x="1764370" y="1910407"/>
            <a:ext cx="14759400" cy="7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Char char="•"/>
            </a:pPr>
            <a:r>
              <a:rPr b="1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Compute Y</a:t>
            </a:r>
            <a:r>
              <a:rPr b="1"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's  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: Compute 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's for all the X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's other than that of the signer using the function g, where 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 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= g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(X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b="1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Get Y</a:t>
            </a:r>
            <a:r>
              <a:rPr b="1"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: Use the combining function(C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k,v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(Y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 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,..., 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)) and equate to v, this gives us a unique value for 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b="1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Get X</a:t>
            </a:r>
            <a:r>
              <a:rPr b="1"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: Compute X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= g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baseline="30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-1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(Y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b="1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Output Signature 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: (P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 P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,…, P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; v; X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 X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,…, X</a:t>
            </a:r>
            <a:r>
              <a:rPr baseline="-25000"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0062d3545_0_9"/>
          <p:cNvSpPr txBox="1"/>
          <p:nvPr/>
        </p:nvSpPr>
        <p:spPr>
          <a:xfrm>
            <a:off x="1028700" y="847725"/>
            <a:ext cx="72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APPLICATIONS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180062d3545_0_9"/>
          <p:cNvSpPr txBox="1"/>
          <p:nvPr/>
        </p:nvSpPr>
        <p:spPr>
          <a:xfrm>
            <a:off x="1764370" y="1822920"/>
            <a:ext cx="147594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Ring Signatures can be used to E-Voting, Secret Ballot, revealing information anonymously, etc.</a:t>
            </a:r>
            <a:endParaRPr b="0" i="0" sz="2999" u="none" cap="none" strike="noStrike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g180062d3545_0_9"/>
          <p:cNvSpPr txBox="1"/>
          <p:nvPr/>
        </p:nvSpPr>
        <p:spPr>
          <a:xfrm>
            <a:off x="1028700" y="3429000"/>
            <a:ext cx="72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180062d3545_0_9"/>
          <p:cNvSpPr txBox="1"/>
          <p:nvPr/>
        </p:nvSpPr>
        <p:spPr>
          <a:xfrm>
            <a:off x="1764370" y="4316707"/>
            <a:ext cx="147594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Can be inefficient for a large group of people.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As there is no one who can deanonymize the signer, so the signer might use this for nefarious purposes.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036" lvl="1" marL="914400" rtl="0" algn="l">
              <a:lnSpc>
                <a:spcPct val="170023"/>
              </a:lnSpc>
              <a:spcBef>
                <a:spcPts val="0"/>
              </a:spcBef>
              <a:spcAft>
                <a:spcPts val="0"/>
              </a:spcAft>
              <a:buClr>
                <a:srgbClr val="504C44"/>
              </a:buClr>
              <a:buSzPts val="2999"/>
              <a:buFont typeface="Inter"/>
              <a:buChar char="•"/>
            </a:pPr>
            <a:r>
              <a:rPr lang="en-US" sz="29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No security guarantee is given if there is a malicious member in the group, or some public keys are generated with malicious intent.</a:t>
            </a:r>
            <a:endParaRPr sz="29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g180062d3545_0_9"/>
          <p:cNvSpPr txBox="1"/>
          <p:nvPr/>
        </p:nvSpPr>
        <p:spPr>
          <a:xfrm>
            <a:off x="1028700" y="8637275"/>
            <a:ext cx="154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- </a:t>
            </a:r>
            <a:r>
              <a:rPr lang="en-US" sz="349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to Leak a Secret” by Ronald L. Rivest, Adi Shamir, and Yael Tauman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