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5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B7B3-6C21-43A8-8CA8-E5EECD394CA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5225-0823-431E-B371-9087ACC1F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53" y="982903"/>
            <a:ext cx="9412013" cy="4048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02276"/>
            <a:ext cx="360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269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" y="365125"/>
            <a:ext cx="11346286" cy="6138706"/>
          </a:xfrm>
        </p:spPr>
      </p:pic>
    </p:spTree>
    <p:extLst>
      <p:ext uri="{BB962C8B-B14F-4D97-AF65-F5344CB8AC3E}">
        <p14:creationId xmlns:p14="http://schemas.microsoft.com/office/powerpoint/2010/main" val="335505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353541" cy="6022796"/>
          </a:xfrm>
        </p:spPr>
      </p:pic>
    </p:spTree>
    <p:extLst>
      <p:ext uri="{BB962C8B-B14F-4D97-AF65-F5344CB8AC3E}">
        <p14:creationId xmlns:p14="http://schemas.microsoft.com/office/powerpoint/2010/main" val="25039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b="1" dirty="0" smtClean="0"/>
              <a:t>Python</a:t>
            </a:r>
            <a:r>
              <a:rPr lang="en-US" dirty="0" smtClean="0"/>
              <a:t> (Data Processing)</a:t>
            </a:r>
          </a:p>
          <a:p>
            <a:r>
              <a:rPr lang="en-US" b="1" dirty="0" smtClean="0"/>
              <a:t>Node.js + Express</a:t>
            </a:r>
            <a:r>
              <a:rPr lang="en-US" dirty="0" smtClean="0"/>
              <a:t> (API Layer)</a:t>
            </a:r>
          </a:p>
          <a:p>
            <a:r>
              <a:rPr lang="en-US" b="1" dirty="0" smtClean="0"/>
              <a:t>JSON</a:t>
            </a:r>
            <a:r>
              <a:rPr lang="en-US" dirty="0" smtClean="0"/>
              <a:t> (Storage)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Python Dependencies</a:t>
            </a:r>
            <a:br>
              <a:rPr lang="en-US" dirty="0" smtClean="0"/>
            </a:br>
            <a:r>
              <a:rPr lang="en-US" sz="1800" dirty="0" smtClean="0"/>
              <a:t>pip install -r requirements.txt</a:t>
            </a:r>
          </a:p>
          <a:p>
            <a:r>
              <a:rPr lang="en-US" dirty="0" smtClean="0"/>
              <a:t>Run the Pipeline (initial load)</a:t>
            </a:r>
            <a:br>
              <a:rPr lang="en-US" dirty="0" smtClean="0"/>
            </a:br>
            <a:r>
              <a:rPr lang="en-US" sz="1800" dirty="0" smtClean="0"/>
              <a:t>python trigger_refresh.py</a:t>
            </a:r>
          </a:p>
          <a:p>
            <a:r>
              <a:rPr lang="en-US" dirty="0" smtClean="0"/>
              <a:t>Start API Server</a:t>
            </a:r>
            <a:br>
              <a:rPr lang="en-US" dirty="0" smtClean="0"/>
            </a:br>
            <a:r>
              <a:rPr lang="en-US" sz="1800" dirty="0" smtClean="0"/>
              <a:t>cd </a:t>
            </a:r>
            <a:r>
              <a:rPr lang="en-US" sz="1800" dirty="0" err="1" smtClean="0"/>
              <a:t>api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 smtClean="0"/>
              <a:t>npm</a:t>
            </a:r>
            <a:r>
              <a:rPr lang="en-US" sz="1800" dirty="0" smtClean="0"/>
              <a:t> install</a:t>
            </a:r>
            <a:br>
              <a:rPr lang="en-US" sz="1800" dirty="0" smtClean="0"/>
            </a:br>
            <a:r>
              <a:rPr lang="en-US" sz="1800" dirty="0" smtClean="0"/>
              <a:t>node server.js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1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Endpoints (Express.js)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095145"/>
              </p:ext>
            </p:extLst>
          </p:nvPr>
        </p:nvGraphicFramePr>
        <p:xfrm>
          <a:off x="838200" y="1825623"/>
          <a:ext cx="10515600" cy="311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62220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6222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iocs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all </a:t>
                      </a:r>
                      <a:r>
                        <a:rPr lang="en-US" dirty="0" err="1" smtClean="0"/>
                        <a:t>iocs</a:t>
                      </a:r>
                      <a:endParaRPr lang="en-US" dirty="0"/>
                    </a:p>
                  </a:txBody>
                  <a:tcPr anchor="ctr"/>
                </a:tc>
              </a:tr>
              <a:tr h="6222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iocs?type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by type </a:t>
                      </a:r>
                      <a:r>
                        <a:rPr lang="en-US" dirty="0" err="1" smtClean="0"/>
                        <a:t>ip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62220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iocs?source</a:t>
                      </a:r>
                      <a:r>
                        <a:rPr lang="en-US" dirty="0" smtClean="0"/>
                        <a:t>=xyz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 by source(</a:t>
                      </a:r>
                      <a:r>
                        <a:rPr lang="en-US" dirty="0" err="1" smtClean="0"/>
                        <a:t>blocklist,spamhaus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62220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/refresh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Refersh</a:t>
                      </a:r>
                      <a:r>
                        <a:rPr lang="en-US" dirty="0" smtClean="0"/>
                        <a:t> and trigger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73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2" y="132132"/>
            <a:ext cx="11359166" cy="6386413"/>
          </a:xfrm>
        </p:spPr>
      </p:pic>
    </p:spTree>
    <p:extLst>
      <p:ext uri="{BB962C8B-B14F-4D97-AF65-F5344CB8AC3E}">
        <p14:creationId xmlns:p14="http://schemas.microsoft.com/office/powerpoint/2010/main" val="148906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68" y="259944"/>
            <a:ext cx="11735605" cy="6598056"/>
          </a:xfrm>
        </p:spPr>
      </p:pic>
    </p:spTree>
    <p:extLst>
      <p:ext uri="{BB962C8B-B14F-4D97-AF65-F5344CB8AC3E}">
        <p14:creationId xmlns:p14="http://schemas.microsoft.com/office/powerpoint/2010/main" val="3884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0" y="249215"/>
            <a:ext cx="11603864" cy="5996659"/>
          </a:xfrm>
        </p:spPr>
      </p:pic>
    </p:spTree>
    <p:extLst>
      <p:ext uri="{BB962C8B-B14F-4D97-AF65-F5344CB8AC3E}">
        <p14:creationId xmlns:p14="http://schemas.microsoft.com/office/powerpoint/2010/main" val="62260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389" y="2296956"/>
            <a:ext cx="10515600" cy="1325563"/>
          </a:xfrm>
        </p:spPr>
        <p:txBody>
          <a:bodyPr/>
          <a:lstStyle/>
          <a:p>
            <a:r>
              <a:rPr lang="en-US" dirty="0" smtClean="0"/>
              <a:t>Connect Backend With 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0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7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Technologies </vt:lpstr>
      <vt:lpstr>How to Run</vt:lpstr>
      <vt:lpstr>API Endpoints (Express.js)</vt:lpstr>
      <vt:lpstr>PowerPoint Presentation</vt:lpstr>
      <vt:lpstr>PowerPoint Presentation</vt:lpstr>
      <vt:lpstr>PowerPoint Presentation</vt:lpstr>
      <vt:lpstr>Connect Backend With Frontend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5</cp:revision>
  <dcterms:created xsi:type="dcterms:W3CDTF">2025-08-02T09:51:55Z</dcterms:created>
  <dcterms:modified xsi:type="dcterms:W3CDTF">2025-08-02T11:28:07Z</dcterms:modified>
</cp:coreProperties>
</file>