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Average" panose="020B0604020202020204" charset="0"/>
      <p:regular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705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9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d8bb774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d8bb774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39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d8bb774a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d8bb774a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0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d8bb774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d8bb774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0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d8bb774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d8bb774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18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0d8bb774a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0d8bb774a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1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d8bb774a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d8bb774a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84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97400" y="1870375"/>
            <a:ext cx="8149200" cy="16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Supplement Sales Prediction</a:t>
            </a:r>
            <a:endParaRPr sz="45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Analytics Vidhya Jobathon Sep21</a:t>
            </a:r>
            <a:endParaRPr sz="19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66375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2" b="1" dirty="0" smtClean="0"/>
              <a:t>Shivam Babbar</a:t>
            </a:r>
            <a:endParaRPr sz="1582" b="1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2" dirty="0"/>
              <a:t>+</a:t>
            </a:r>
            <a:r>
              <a:rPr lang="en" sz="1582" dirty="0" smtClean="0"/>
              <a:t>91-7669792427</a:t>
            </a:r>
            <a:endParaRPr sz="1582" b="1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582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362" y="334125"/>
            <a:ext cx="2305274" cy="153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739350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w="9525" cap="flat" cmpd="sng">
            <a:solidFill>
              <a:srgbClr val="5E69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610525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w="9525" cap="flat" cmpd="sng">
            <a:solidFill>
              <a:srgbClr val="5E69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9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05425" y="969725"/>
            <a:ext cx="85206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Analytics Vidhya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smtClean="0"/>
              <a:t>Files</a:t>
            </a:r>
            <a:r>
              <a:rPr lang="en" dirty="0"/>
              <a:t>: TRAIN, TEST_FINAL, SAMPLE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Context- Daily Sales of 365 stores from 1st Jan 2018 to 31st May 2019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Problem Statement- Predict sales of each store for the next 2 months</a:t>
            </a:r>
            <a:endParaRPr dirty="0"/>
          </a:p>
        </p:txBody>
      </p:sp>
      <p:sp>
        <p:nvSpPr>
          <p:cNvPr id="70" name="Google Shape;70;p14"/>
          <p:cNvSpPr/>
          <p:nvPr/>
        </p:nvSpPr>
        <p:spPr>
          <a:xfrm>
            <a:off x="481700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w="9525" cap="flat" cmpd="sng">
            <a:solidFill>
              <a:srgbClr val="5E69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82650" y="3712625"/>
            <a:ext cx="143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Wrangling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Exploring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660913" y="3813400"/>
            <a:ext cx="153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Engineering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865500" y="3813400"/>
            <a:ext cx="1434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Selection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868175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w="9525" cap="flat" cmpd="sng">
            <a:solidFill>
              <a:srgbClr val="5E69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968975" y="3712625"/>
            <a:ext cx="143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Tuning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Predicting</a:t>
            </a: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No. of orders is not available in test set, hence not considered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missing values in either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is highly skewed with some values as 0 but none negative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stores are of Store Type 0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stores are located at Location Type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stores are in the Region Code 0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682" r="3006" b="23525"/>
          <a:stretch/>
        </p:blipFill>
        <p:spPr>
          <a:xfrm rot="-5400000">
            <a:off x="6457225" y="2329150"/>
            <a:ext cx="4456200" cy="4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225" y="3328600"/>
            <a:ext cx="2665626" cy="1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00" y="3343307"/>
            <a:ext cx="2665625" cy="174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0749" y="3335413"/>
            <a:ext cx="2665626" cy="1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(More Insights)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Average Sales is of the Store Type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Average Sales is of the Location Type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Average Sales is of the Region Code 0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" y="3304775"/>
            <a:ext cx="2522150" cy="1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014" y="3304775"/>
            <a:ext cx="2518085" cy="1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0500" y="3304775"/>
            <a:ext cx="2522150" cy="1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26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837075"/>
            <a:ext cx="8520600" cy="3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Date - Month, Week, Day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 Sales Encoding- By store, By week, By month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Encoding with Dimensions-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Weekly_Reg_Sales: Mean Sales By Region,Location,Store_Type,Week,Holiday,Discount 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Weekly_Holidays:  Total Holidays By Region, Location, Store_Type, Week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Date_block_num : Year and Month pairs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Lag Features grouped by Date_block_num and Store_id: 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Monthly_Sales(Avg)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date_avg_Sales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Date_store_type_avg_sales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date_location_avg_sales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date_region_avg_sales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Trend Variable - delta_Sales_lag (Trend of avg monthly store sales by date_block_num)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5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Experimented with subsets of variables 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Catboost Regressor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Regressor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 Nearest Neighbours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SGD Regressor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 Sequential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using Elastic Net on Level 1 predictions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045400" y="1861975"/>
            <a:ext cx="46368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Post tuning hyperparameters, best approach: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/>
              <a:t>XGBoost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/>
              <a:t>AV Score (MSLE * 1000) -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/>
              <a:t>237.05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347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Oswald</vt:lpstr>
      <vt:lpstr>Average</vt:lpstr>
      <vt:lpstr>Arial</vt:lpstr>
      <vt:lpstr>Lato</vt:lpstr>
      <vt:lpstr>Slate</vt:lpstr>
      <vt:lpstr>Supplement Sales Prediction Analytics Vidhya Jobathon Sep21</vt:lpstr>
      <vt:lpstr>About the Data</vt:lpstr>
      <vt:lpstr>Exploratory Data Analysis</vt:lpstr>
      <vt:lpstr>Exploratory Data Analysis (More Insights)</vt:lpstr>
      <vt:lpstr>Feature Engineering</vt:lpstr>
      <vt:lpstr>Model Selection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 Sales Prediction Analytics Vidhya Jobathon Sep21</dc:title>
  <dc:creator>lenovo</dc:creator>
  <cp:lastModifiedBy>lenovo</cp:lastModifiedBy>
  <cp:revision>1</cp:revision>
  <dcterms:modified xsi:type="dcterms:W3CDTF">2023-10-31T10:58:52Z</dcterms:modified>
</cp:coreProperties>
</file>