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202"/>
    <a:srgbClr val="FFCC66"/>
    <a:srgbClr val="CCCC00"/>
    <a:srgbClr val="FFFF66"/>
    <a:srgbClr val="5EEC3C"/>
    <a:srgbClr val="007033"/>
    <a:srgbClr val="990099"/>
    <a:srgbClr val="CC0099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68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B0624-BC22-41C1-AFB0-E18B55451EE2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03421-8A27-4B16-B0B7-B65FDE5EE5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0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2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350110"/>
            <a:ext cx="4275739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5410"/>
            <a:ext cx="4275739" cy="119740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266340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044700"/>
            <a:ext cx="626090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9192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49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09192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49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gif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1808225"/>
            <a:ext cx="4275739" cy="15270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on </a:t>
            </a:r>
            <a:br>
              <a:rPr lang="en-US" dirty="0"/>
            </a:br>
            <a:r>
              <a:rPr lang="en-US" dirty="0"/>
              <a:t>Industrial Training</a:t>
            </a:r>
            <a:br>
              <a:rPr lang="en-US" dirty="0"/>
            </a:br>
            <a:r>
              <a:rPr lang="en-US" dirty="0"/>
              <a:t>Project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1350110"/>
            <a:ext cx="4419295" cy="3793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128470"/>
            <a:ext cx="4266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Graphical </a:t>
            </a:r>
            <a:r>
              <a:rPr lang="en-US" sz="3200" dirty="0" err="1" smtClean="0">
                <a:solidFill>
                  <a:schemeClr val="bg1"/>
                </a:solidFill>
              </a:rPr>
              <a:t>Representaion</a:t>
            </a:r>
            <a:r>
              <a:rPr lang="en-US" sz="3200" dirty="0" smtClean="0">
                <a:solidFill>
                  <a:schemeClr val="bg1"/>
                </a:solidFill>
              </a:rPr>
              <a:t>    	       of result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10" y="1357375"/>
            <a:ext cx="5917764" cy="3793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128470"/>
            <a:ext cx="4266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Linking of Application 	with Facebook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10" y="1350110"/>
            <a:ext cx="5650085" cy="37933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555" y="281175"/>
            <a:ext cx="412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User Access Token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128470"/>
            <a:ext cx="4266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Facebook Data Access </a:t>
            </a:r>
          </a:p>
          <a:p>
            <a:r>
              <a:rPr lang="en-US" sz="3200" dirty="0">
                <a:solidFill>
                  <a:schemeClr val="bg1"/>
                </a:solidFill>
              </a:rPr>
              <a:t>Permission </a:t>
            </a:r>
            <a:r>
              <a:rPr lang="en-US" sz="3200" dirty="0" smtClean="0">
                <a:solidFill>
                  <a:schemeClr val="bg1"/>
                </a:solidFill>
              </a:rPr>
              <a:t>Page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05" y="1350110"/>
            <a:ext cx="5802790" cy="3664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25" y="1350110"/>
            <a:ext cx="5310000" cy="3793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555" y="281175"/>
            <a:ext cx="4123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Fetched Facebook 	  	    Posts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02815"/>
            <a:ext cx="4724704" cy="1985165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Thank You </a:t>
            </a:r>
            <a:br>
              <a:rPr lang="en-US" sz="3100" dirty="0" smtClean="0"/>
            </a:br>
            <a:r>
              <a:rPr lang="en-US" sz="3100" dirty="0" smtClean="0"/>
              <a:t>Presented By: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700" dirty="0" err="1" smtClean="0"/>
              <a:t>Shivam</a:t>
            </a:r>
            <a:r>
              <a:rPr lang="en-US" sz="2700" dirty="0" smtClean="0"/>
              <a:t>, </a:t>
            </a:r>
            <a:r>
              <a:rPr lang="en-US" sz="2700" dirty="0" err="1" smtClean="0"/>
              <a:t>Sudhanshu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128470"/>
            <a:ext cx="6260904" cy="5726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Project on Sentiment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49122" y="1044700"/>
            <a:ext cx="6862575" cy="3817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Presented by :</a:t>
            </a:r>
          </a:p>
          <a:p>
            <a:pPr marL="0" indent="0" algn="ctr">
              <a:buNone/>
            </a:pPr>
            <a:r>
              <a:rPr lang="en-US" b="1" dirty="0" err="1" smtClean="0"/>
              <a:t>Sudhanshu</a:t>
            </a:r>
            <a:r>
              <a:rPr lang="en-US" b="1" dirty="0" smtClean="0"/>
              <a:t>, </a:t>
            </a:r>
            <a:r>
              <a:rPr lang="en-US" b="1" dirty="0" err="1" smtClean="0"/>
              <a:t>Shivam</a:t>
            </a:r>
            <a:endParaRPr lang="en-US" b="1" dirty="0" smtClean="0"/>
          </a:p>
          <a:p>
            <a:pPr marL="0" indent="0" algn="ctr">
              <a:buNone/>
            </a:pPr>
            <a:r>
              <a:rPr lang="en-US" sz="2400" dirty="0" smtClean="0"/>
              <a:t>Roll No: 1219314, 1219300</a:t>
            </a:r>
          </a:p>
          <a:p>
            <a:pPr marL="0" indent="0" algn="ctr">
              <a:buNone/>
            </a:pPr>
            <a:r>
              <a:rPr lang="en-US" sz="2400" dirty="0" err="1" smtClean="0"/>
              <a:t>B.Tech</a:t>
            </a:r>
            <a:r>
              <a:rPr lang="en-US" sz="2400" dirty="0" smtClean="0"/>
              <a:t>. C.S.E. </a:t>
            </a:r>
            <a:r>
              <a:rPr lang="en-US" sz="2400" dirty="0" smtClean="0"/>
              <a:t>(7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 smtClean="0"/>
              <a:t>Sem.)</a:t>
            </a:r>
          </a:p>
          <a:p>
            <a:pPr marL="0" indent="0" algn="ctr">
              <a:buNone/>
            </a:pPr>
            <a:r>
              <a:rPr lang="en-US" sz="2600" dirty="0" smtClean="0"/>
              <a:t>Seth Jai </a:t>
            </a:r>
            <a:r>
              <a:rPr lang="en-US" sz="2600" dirty="0" err="1" smtClean="0"/>
              <a:t>Parkash</a:t>
            </a:r>
            <a:r>
              <a:rPr lang="en-US" sz="2600" dirty="0" smtClean="0"/>
              <a:t> </a:t>
            </a:r>
            <a:r>
              <a:rPr lang="en-US" sz="2600" dirty="0" err="1" smtClean="0"/>
              <a:t>Mukand</a:t>
            </a:r>
            <a:r>
              <a:rPr lang="en-US" sz="2600" dirty="0" smtClean="0"/>
              <a:t> Lal Innovative</a:t>
            </a:r>
          </a:p>
          <a:p>
            <a:pPr marL="0" indent="0" algn="ctr">
              <a:buNone/>
            </a:pPr>
            <a:r>
              <a:rPr lang="en-US" sz="2600" dirty="0" err="1" smtClean="0"/>
              <a:t>Engg</a:t>
            </a:r>
            <a:r>
              <a:rPr lang="en-US" sz="2600" dirty="0" smtClean="0"/>
              <a:t>. &amp; </a:t>
            </a:r>
            <a:r>
              <a:rPr lang="en-US" sz="2600" dirty="0"/>
              <a:t>Technology Institute, </a:t>
            </a:r>
            <a:r>
              <a:rPr lang="en-US" sz="2600" dirty="0" err="1" smtClean="0"/>
              <a:t>Radaur</a:t>
            </a:r>
            <a:r>
              <a:rPr lang="en-US" sz="2600" dirty="0" smtClean="0"/>
              <a:t>. (</a:t>
            </a:r>
            <a:r>
              <a:rPr lang="en-US" sz="2600" dirty="0" err="1" smtClean="0"/>
              <a:t>Yamunanagar</a:t>
            </a:r>
            <a:r>
              <a:rPr lang="en-US" sz="2600" dirty="0" smtClean="0"/>
              <a:t>).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07" y="2113635"/>
            <a:ext cx="8246070" cy="3029865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Python is a Programming Language </a:t>
            </a:r>
            <a:r>
              <a:rPr lang="en-US" sz="2000" dirty="0" smtClean="0"/>
              <a:t>Developed by Guido Van </a:t>
            </a:r>
            <a:r>
              <a:rPr lang="en-US" sz="2000" dirty="0" err="1" smtClean="0"/>
              <a:t>Rossum</a:t>
            </a:r>
            <a:r>
              <a:rPr lang="en-US" sz="2000" dirty="0" smtClean="0"/>
              <a:t> in 1991.</a:t>
            </a:r>
          </a:p>
          <a:p>
            <a:pPr algn="just"/>
            <a:r>
              <a:rPr lang="en-US" sz="2000" dirty="0" smtClean="0"/>
              <a:t>Python should </a:t>
            </a:r>
            <a:r>
              <a:rPr lang="en-US" sz="2000" dirty="0"/>
              <a:t>be a beginner’s Programming Language.</a:t>
            </a:r>
          </a:p>
          <a:p>
            <a:pPr algn="just"/>
            <a:r>
              <a:rPr lang="en-US" sz="2000" dirty="0"/>
              <a:t>Python is a Interpreted Language.</a:t>
            </a:r>
          </a:p>
          <a:p>
            <a:pPr algn="just"/>
            <a:r>
              <a:rPr lang="en-US" sz="2000" dirty="0"/>
              <a:t>Python is highly readable language than other languages.</a:t>
            </a:r>
          </a:p>
          <a:p>
            <a:pPr algn="just"/>
            <a:r>
              <a:rPr lang="en-US" sz="2000" dirty="0"/>
              <a:t>Python is Object Oriented Language.</a:t>
            </a:r>
          </a:p>
          <a:p>
            <a:pPr algn="just"/>
            <a:r>
              <a:rPr lang="en-US" sz="2000" dirty="0"/>
              <a:t>Python is a Interactive Language (Command Line).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281175"/>
            <a:ext cx="6260904" cy="57264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Scope and Use of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044700"/>
            <a:ext cx="6260904" cy="381762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Python Programming Language is must for Linux Admin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Python is used for AI (Artificial Intelligence</a:t>
            </a:r>
            <a:r>
              <a:rPr lang="en-US" dirty="0" smtClean="0"/>
              <a:t>).</a:t>
            </a:r>
            <a:endParaRPr lang="en-US" dirty="0"/>
          </a:p>
          <a:p>
            <a:pPr algn="just"/>
            <a:r>
              <a:rPr lang="en-US" dirty="0" smtClean="0"/>
              <a:t>Python </a:t>
            </a:r>
            <a:r>
              <a:rPr lang="en-US" dirty="0"/>
              <a:t>is used in Database Programming.</a:t>
            </a:r>
          </a:p>
          <a:p>
            <a:pPr algn="just"/>
            <a:r>
              <a:rPr lang="en-US" dirty="0"/>
              <a:t>Python is used to develop complex Websites and Systems.</a:t>
            </a:r>
          </a:p>
          <a:p>
            <a:pPr algn="just"/>
            <a:r>
              <a:rPr lang="en-US" dirty="0"/>
              <a:t>Python is used for Hacking Purposes also.</a:t>
            </a:r>
          </a:p>
          <a:p>
            <a:pPr algn="just"/>
            <a:r>
              <a:rPr lang="en-US" dirty="0" smtClean="0"/>
              <a:t>Python </a:t>
            </a:r>
            <a:r>
              <a:rPr lang="en-US" dirty="0"/>
              <a:t>Programmers are most demandable in IT industry these days and get paid 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4363" y="27623"/>
            <a:ext cx="5016424" cy="45840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Companies Using Python</a:t>
            </a:r>
          </a:p>
        </p:txBody>
      </p:sp>
      <p:pic>
        <p:nvPicPr>
          <p:cNvPr id="23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95" y="2643473"/>
            <a:ext cx="1206785" cy="1217158"/>
          </a:xfr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519" y="1307451"/>
            <a:ext cx="958890" cy="9588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29" y="4222707"/>
            <a:ext cx="2252266" cy="893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73" y="3252052"/>
            <a:ext cx="1422412" cy="97065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20" y="1340100"/>
            <a:ext cx="1743350" cy="12509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6" y="1848642"/>
            <a:ext cx="871218" cy="8712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463" y="1264466"/>
            <a:ext cx="989819" cy="9898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474" y="4103683"/>
            <a:ext cx="1193535" cy="9295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94" y="3653755"/>
            <a:ext cx="881431" cy="8808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681" y="2414439"/>
            <a:ext cx="1188014" cy="92997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72" y="2596872"/>
            <a:ext cx="1374104" cy="791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555" y="128470"/>
            <a:ext cx="534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About Project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50110"/>
            <a:ext cx="884774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 </a:t>
            </a:r>
            <a:r>
              <a:rPr lang="en-US" sz="2400" b="1" dirty="0" smtClean="0"/>
              <a:t>  What is Sentiment Analysis? Why it is Necessary ?</a:t>
            </a:r>
          </a:p>
          <a:p>
            <a:endParaRPr lang="en-US" b="1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sz="2000" dirty="0"/>
              <a:t>Sentiment analysis is also known as opinion mining 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sz="2000" dirty="0" smtClean="0"/>
              <a:t>Sentiment </a:t>
            </a:r>
            <a:r>
              <a:rPr lang="en-US" sz="2000" dirty="0"/>
              <a:t>analysis is extremely useful in social media monitoring as it allows us to gain an overview of the wider public opinion behind certain topics. 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425" y="3399832"/>
            <a:ext cx="5123840" cy="1729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350110"/>
            <a:ext cx="6260905" cy="3793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8964" y="281175"/>
            <a:ext cx="4428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Login Page for the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1350110"/>
            <a:ext cx="6108200" cy="37146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8964" y="281175"/>
            <a:ext cx="4428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Guest Login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10" y="1350110"/>
            <a:ext cx="5802790" cy="3793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555" y="281175"/>
            <a:ext cx="366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Data Analysis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211</Words>
  <Application>Microsoft Office PowerPoint</Application>
  <PresentationFormat>On-screen Show (16:9)</PresentationFormat>
  <Paragraphs>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Presentation  on  Industrial Training Project </vt:lpstr>
      <vt:lpstr>Project on Sentiment Analysis</vt:lpstr>
      <vt:lpstr>What is Python?</vt:lpstr>
      <vt:lpstr>Scope and Use of Python</vt:lpstr>
      <vt:lpstr>Companies Using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Presented By:   Shivam, Sudhanshu 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hp</cp:lastModifiedBy>
  <cp:revision>211</cp:revision>
  <dcterms:created xsi:type="dcterms:W3CDTF">2017-10-02T14:08:48Z</dcterms:created>
  <dcterms:modified xsi:type="dcterms:W3CDTF">2022-12-08T05:51:39Z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