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 lvl="0"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/>
          <p:cNvPicPr>
            <a:picLocks noChangeAspect="1"/>
          </p:cNvPicPr>
          <p:nvPr/>
        </p:nvPicPr>
        <p:blipFill>
          <a:blip r:embed="rId1"/>
          <a:srcRect l="9709"/>
          <a:stretch>
            <a:fillRect/>
          </a:stretch>
        </p:blipFill>
        <p:spPr>
          <a:xfrm>
            <a:off x="10629900" y="381000"/>
            <a:ext cx="1382713" cy="1177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41234" y="2992438"/>
            <a:ext cx="10060167" cy="3429000"/>
          </a:xfrm>
          <a:prstGeom prst="rect">
            <a:avLst/>
          </a:prstGeom>
        </p:spPr>
        <p:txBody>
          <a:bodyPr lIns="91440" tIns="45720" rIns="91440" bIns="45720" anchor="t">
            <a:normAutofit fontScale="47500" lnSpcReduction="20000"/>
          </a:bodyPr>
          <a:lstStyle/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b="1" dirty="0">
                <a:latin typeface="Times New Roman" panose="02020603050405020304"/>
                <a:cs typeface="Times New Roman" panose="02020603050405020304"/>
              </a:rPr>
              <a:t>  </a:t>
            </a:r>
            <a:r>
              <a:rPr lang="en-US" sz="4500" b="1" dirty="0" err="1">
                <a:latin typeface="Times New Roman" panose="02020603050405020304"/>
                <a:cs typeface="Times New Roman" panose="02020603050405020304"/>
              </a:rPr>
              <a:t>GUIDE:</a:t>
            </a:r>
            <a:r>
              <a:rPr lang="en-US" sz="5100" dirty="0" err="1">
                <a:latin typeface="Times New Roman" panose="02020603050405020304"/>
                <a:cs typeface="Times New Roman" panose="02020603050405020304"/>
              </a:rPr>
              <a:t>Mr.Anupam</a:t>
            </a:r>
            <a:r>
              <a:rPr lang="en-US" sz="5100" dirty="0">
                <a:latin typeface="Times New Roman" panose="02020603050405020304"/>
                <a:cs typeface="Times New Roman" panose="02020603050405020304"/>
              </a:rPr>
              <a:t> Chaube</a:t>
            </a:r>
            <a:endParaRPr lang="en-US" sz="6100" dirty="0">
              <a:latin typeface="Times New Roman" panose="02020603050405020304"/>
              <a:cs typeface="Times New Roman" panose="020206030504050203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endParaRPr lang="en-US" sz="6100" b="1" u="sng" dirty="0">
              <a:latin typeface="Times New Roman" panose="02020603050405020304"/>
              <a:cs typeface="Times New Roman" panose="020206030504050203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100" b="1" u="sng" dirty="0">
                <a:latin typeface="Times New Roman" panose="02020603050405020304"/>
                <a:cs typeface="Times New Roman" panose="02020603050405020304"/>
              </a:rPr>
              <a:t> Name of </a:t>
            </a:r>
            <a:r>
              <a:rPr lang="en-US" sz="6100" b="1" u="sng" dirty="0" err="1">
                <a:latin typeface="Times New Roman" panose="02020603050405020304"/>
                <a:cs typeface="Times New Roman" panose="02020603050405020304"/>
              </a:rPr>
              <a:t>Projectees</a:t>
            </a:r>
            <a:endParaRPr lang="en-US" sz="6100">
              <a:latin typeface="Times New Roman" panose="02020603050405020304"/>
              <a:cs typeface="Times New Roman" panose="020206030504050203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500" b="1" dirty="0">
                <a:latin typeface="Times New Roman" panose="02020603050405020304"/>
                <a:cs typeface="Times New Roman" panose="02020603050405020304"/>
              </a:rPr>
              <a:t>                                        </a:t>
            </a:r>
            <a:endParaRPr lang="en-US" sz="5000">
              <a:solidFill>
                <a:srgbClr val="000000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A5A5A5"/>
              </a:buClr>
              <a:buSzPct val="95000"/>
              <a:defRPr/>
            </a:pPr>
            <a:r>
              <a:rPr lang="en-US" sz="4500" b="1" i="1" dirty="0">
                <a:latin typeface="Times New Roman" panose="02020603050405020304"/>
                <a:cs typeface="Times New Roman" panose="02020603050405020304"/>
              </a:rPr>
              <a:t>           </a:t>
            </a:r>
            <a:r>
              <a:rPr lang="en-US" sz="45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        </a:t>
            </a:r>
            <a:r>
              <a:rPr kumimoji="0" lang="en-US" sz="4500" b="1" i="1" kern="1200" cap="none" spc="0" normalizeH="0" baseline="0" noProof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Mr.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Charanjot Singh Sivia</a:t>
            </a:r>
            <a:r>
              <a:rPr lang="en-US" sz="45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4500" b="1" dirty="0">
                <a:latin typeface="Times New Roman" panose="02020603050405020304"/>
                <a:cs typeface="Times New Roman" panose="02020603050405020304"/>
              </a:rPr>
              <a:t>                                  </a:t>
            </a:r>
            <a:r>
              <a:rPr lang="en-US" sz="4400" b="1" i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4400" err="1">
                <a:latin typeface="Times New Roman" panose="02020603050405020304"/>
                <a:cs typeface="Times New Roman" panose="02020603050405020304"/>
              </a:rPr>
              <a:t>Mr.Ayush</a:t>
            </a:r>
            <a:r>
              <a:rPr lang="en-US" sz="4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400" err="1">
                <a:latin typeface="Times New Roman" panose="02020603050405020304"/>
                <a:cs typeface="Times New Roman" panose="02020603050405020304"/>
              </a:rPr>
              <a:t>Mandpe</a:t>
            </a:r>
            <a:endParaRPr lang="en-US" sz="4400" kern="1200" cap="none" spc="0" normalizeH="0" baseline="0" noProof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                   </a:t>
            </a:r>
            <a:r>
              <a:rPr lang="en-US" sz="4500" b="1" dirty="0">
                <a:solidFill>
                  <a:srgbClr val="000000"/>
                </a:solidFill>
                <a:effectLst/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Mr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. 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Amruj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Lende                                                  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Mr.Amritpal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Singh 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Bamrah</a:t>
            </a:r>
            <a:endParaRPr kumimoji="0" lang="en-US" sz="4500" b="1" kern="1200" cap="none" spc="0" normalizeH="0" baseline="0" noProof="0" err="1">
              <a:latin typeface="Times New Roman" panose="02020603050405020304"/>
              <a:cs typeface="Times New Roman" panose="02020603050405020304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                   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Mr.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Shivam 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Deotale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                                              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Mr.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Gagan Bisen</a:t>
            </a:r>
            <a:endParaRPr kumimoji="0" lang="en-US" sz="4500" b="1" i="1" kern="1200" cap="none" spc="0" normalizeH="0" baseline="0" noProof="0" dirty="0">
              <a:latin typeface="Times New Roman" panose="02020603050405020304"/>
              <a:cs typeface="Times New Roman" panose="02020603050405020304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Session 2022-23</a:t>
            </a:r>
            <a:endParaRPr kumimoji="0" lang="en-US" sz="26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 txBox="1"/>
          <p:nvPr/>
        </p:nvSpPr>
        <p:spPr>
          <a:xfrm>
            <a:off x="1981200" y="2693988"/>
            <a:ext cx="8229600" cy="34163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/>
                <a:ea typeface="Arial" panose="020B0604020202020204" pitchFamily="34" charset="0"/>
                <a:cs typeface="Times New Roman" panose="02020603050405020304"/>
              </a:rPr>
              <a:t>URBAN  SPOTTER</a:t>
            </a:r>
            <a:endParaRPr lang="en-US" b="1" dirty="0">
              <a:solidFill>
                <a:srgbClr val="002060"/>
              </a:solidFill>
              <a:latin typeface="Times New Roman" panose="02020603050405020304"/>
              <a:ea typeface="Arial" panose="020B0604020202020204" pitchFamily="34" charset="0"/>
              <a:cs typeface="Times New Roman" panose="02020603050405020304"/>
            </a:endParaRPr>
          </a:p>
        </p:txBody>
      </p:sp>
      <p:sp>
        <p:nvSpPr>
          <p:cNvPr id="3078" name="Rectangle 5"/>
          <p:cNvSpPr txBox="1"/>
          <p:nvPr/>
        </p:nvSpPr>
        <p:spPr>
          <a:xfrm>
            <a:off x="1981200" y="167640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Introductory Seminar 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Rectangle 5"/>
          <p:cNvSpPr txBox="1"/>
          <p:nvPr/>
        </p:nvSpPr>
        <p:spPr>
          <a:xfrm>
            <a:off x="1981200" y="208661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On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80" name="Picture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9" y="476340"/>
            <a:ext cx="1144587" cy="110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Rectangle 8"/>
          <p:cNvSpPr/>
          <p:nvPr/>
        </p:nvSpPr>
        <p:spPr>
          <a:xfrm>
            <a:off x="359434" y="-49655"/>
            <a:ext cx="11653179" cy="189282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742950" lvl="1" indent="-285750">
              <a:spcBef>
                <a:spcPts val="500"/>
              </a:spcBef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en-US" sz="23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     G H RAISONI INSTITUTE OF ENGINEERING AND TECHNOLOGY, NAGPUR   </a:t>
            </a:r>
            <a:r>
              <a:rPr lang="en-US" altLang="en-US" sz="20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    </a:t>
            </a:r>
            <a:r>
              <a:rPr lang="en-US" altLang="en-US" sz="24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altLang="en-US" sz="16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                                                                                      </a:t>
            </a:r>
            <a:endParaRPr lang="en-US" altLang="en-US" sz="1600" b="1" dirty="0">
              <a:solidFill>
                <a:srgbClr val="AB0000"/>
              </a:solidFill>
              <a:latin typeface="Times New Roman" panose="02020603050405020304" pitchFamily="18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1400" dirty="0">
                <a:latin typeface="Calibri" panose="020F0502020204030204" pitchFamily="34" charset="0"/>
              </a:rPr>
              <a:t>(Approved by AICTE, New Delhi and Recognized by DTE, Maharashtra) 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An Autonomous Institute </a:t>
            </a:r>
            <a:r>
              <a:rPr lang="en-US" sz="1400" dirty="0">
                <a:latin typeface="Calibri" panose="020F0502020204030204" pitchFamily="34" charset="0"/>
              </a:rPr>
              <a:t>Affiliated to Rashtrasant Tukadoji Maharaj Nagpur University, Nagpur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Accredited by NAAC with A+ Grade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2000" b="1" dirty="0">
                <a:latin typeface="Times New Roman" panose="02020603050405020304" pitchFamily="18" charset="0"/>
              </a:rPr>
              <a:t>Department of Science and Technology</a:t>
            </a:r>
            <a:endParaRPr lang="en-US" altLang="en-US" sz="2000" dirty="0">
              <a:solidFill>
                <a:srgbClr val="C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1266" name="Title 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4" name="Table 10243"/>
          <p:cNvGraphicFramePr/>
          <p:nvPr/>
        </p:nvGraphicFramePr>
        <p:xfrm>
          <a:off x="73025" y="754063"/>
          <a:ext cx="11920855" cy="4656137"/>
        </p:xfrm>
        <a:graphic>
          <a:graphicData uri="http://schemas.openxmlformats.org/drawingml/2006/table">
            <a:tbl>
              <a:tblPr/>
              <a:tblGrid>
                <a:gridCol w="5402532"/>
                <a:gridCol w="1555275"/>
                <a:gridCol w="1707066"/>
                <a:gridCol w="1641898"/>
                <a:gridCol w="1614084"/>
              </a:tblGrid>
              <a:tr h="47406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Months  Activities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4402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395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Identification &amp; Selection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492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71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Analysis</a:t>
                      </a:r>
                      <a:endParaRPr lang="en-IN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Project Report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/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Thesis and Poster Submission 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pic>
        <p:nvPicPr>
          <p:cNvPr id="1134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– Plan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134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 (Till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Date)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10" y="1317431"/>
            <a:ext cx="10097729" cy="50119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  Urban Spotter aims to revolutionize the parking experience by providing a user-friendly platform that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simplifiesnthe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process of finding and reserving parking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spaces.Through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the integration of advanced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technology,transparent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cost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structure,and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user driven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feedback,we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strive to offer a seamless and efficient solution for users seeking convenient and stress-free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parking.Urban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Spotter aspires to redefine the way individuals approach and experience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parking,making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it a positive and integral part of their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journey.Join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us on this journey towards a future where parking is not just a necessity but a hassle-free and enjoyable experience.</a:t>
            </a:r>
            <a:endParaRPr lang="en-IN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561" y="745727"/>
            <a:ext cx="11788878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2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Dribble;</a:t>
            </a:r>
            <a:endParaRPr lang="en-US" sz="2200" dirty="0">
              <a:latin typeface="Times New Roman" panose="02020603050405020304"/>
              <a:ea typeface="Malgun Gothic" panose="020B0503020000020004" charset="-127"/>
              <a:cs typeface="Times New Roman" panose="02020603050405020304"/>
            </a:endParaRPr>
          </a:p>
          <a:p>
            <a:pPr algn="just"/>
            <a:r>
              <a:rPr lang="en-US" sz="2200" dirty="0">
                <a:latin typeface="Arial" panose="020B0604020202020204"/>
                <a:ea typeface="Malgun Gothic" panose="020B0503020000020004" charset="-127"/>
                <a:cs typeface="Arial" panose="020B0604020202020204"/>
              </a:rPr>
              <a:t>https://dribbble.com/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 dirty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 dirty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pic>
        <p:nvPicPr>
          <p:cNvPr id="1331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5" y="1041400"/>
            <a:ext cx="10445750" cy="41211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t"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of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Block Diagram</a:t>
            </a:r>
            <a:r>
              <a:rPr lang="en-US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+mn-ea"/>
              </a:rPr>
              <a:t> /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+mn-ea"/>
              </a:rPr>
              <a:t>DFD and ER Diagram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cs typeface="Times New Roman" panose="02020603050405020304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done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 &amp; Discussion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plan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(Till Date)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5123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74020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412" y="1458435"/>
            <a:ext cx="11057641" cy="4807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Introducing Urban Spotter, where seamless parking meets modern </a:t>
            </a:r>
            <a:r>
              <a:rPr lang="en-US" sz="2000" err="1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convenience.Navigating</a:t>
            </a:r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the urban jungle or event crowds has never been easier.</a:t>
            </a:r>
            <a:endParaRPr lang="en-US" sz="2000" dirty="0"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Our platform is your go-to destination for </a:t>
            </a:r>
            <a:r>
              <a:rPr lang="en-US" sz="20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finding,reserving,and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managing parking spaces effortlessly.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Navigate the urban landscape effortlessly with our smart parking </a:t>
            </a:r>
            <a:r>
              <a:rPr lang="en-US" sz="2000" err="1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solutions.Our</a:t>
            </a:r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user-friendly interface lets you reserve parking spaces with </a:t>
            </a:r>
            <a:r>
              <a:rPr lang="en-US" sz="2000" err="1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ease,ensuring</a:t>
            </a:r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a stress free start to your journey.</a:t>
            </a:r>
            <a:endParaRPr lang="en-US" sz="2000" dirty="0"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Welcome to a world where parking is no longer a hassle- welcome to Urban Spotter.</a:t>
            </a:r>
            <a:endParaRPr lang="en-US" sz="2000"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921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8290" y="1130710"/>
            <a:ext cx="9587058" cy="44579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Simplify the parking experience by providing a straightforward and user-friendly platform.</a:t>
            </a:r>
            <a:endParaRPr lang="en-US" sz="2400" dirty="0">
              <a:solidFill>
                <a:srgbClr val="222222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Reduce the time and stress associated with finding parking spaces.</a:t>
            </a:r>
            <a:endParaRPr lang="en-US" sz="2400" dirty="0">
              <a:solidFill>
                <a:srgbClr val="222222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Focus on user satisfaction by ensuring cost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structures,secure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reservations, and a platform that incorporates user feedback.</a:t>
            </a:r>
            <a:endParaRPr lang="en-US" sz="2400" dirty="0">
              <a:solidFill>
                <a:srgbClr val="222222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Our goal is to provide accessible parking options, including features for individuals with specific 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requirements,ensuring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convenience for all user. </a:t>
            </a:r>
            <a:endParaRPr lang="en-IN" sz="2400"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4416" y="5740924"/>
            <a:ext cx="52130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 descr="Block diagram_page-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561975"/>
            <a:ext cx="9134475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536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done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974" y="1406014"/>
            <a:ext cx="10196051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Decided the work for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projectees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and given the work to the individuals according to their roles.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Discussed the problems that are being faced by the people in order to park their vehicles.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Planned the sequence of attributes in the website which makes it more convenient to use. 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40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Started with the front end work. </a:t>
            </a:r>
            <a:endParaRPr lang="en-US" sz="2400">
              <a:latin typeface="Times New Roman" panose="02020603050405020304"/>
              <a:ea typeface="Malgun Gothic" panose="020B0503020000020004" charset="-127"/>
              <a:cs typeface="Times New Roman" panose="020206030504050203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The website is being designed in such a Structure that it can be used easily without getting confused. </a:t>
            </a:r>
            <a:endParaRPr lang="en-US" sz="240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536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done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536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done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6387" name="TextBox 7"/>
          <p:cNvSpPr txBox="1"/>
          <p:nvPr/>
        </p:nvSpPr>
        <p:spPr>
          <a:xfrm>
            <a:off x="816077" y="1140542"/>
            <a:ext cx="10687666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Discussed about the problems which is faced by many of the people while parking their vehicle. 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Discussed about database for keeping each and every details of the user secure in the website. 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Discussed about the linking of database with the website. 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pic>
        <p:nvPicPr>
          <p:cNvPr id="1638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3650</Words>
  <Application>WPS Presentation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Calibri Light</vt:lpstr>
      <vt:lpstr>Times New Roman</vt:lpstr>
      <vt:lpstr>Times New Roman</vt:lpstr>
      <vt:lpstr>Arial Black</vt:lpstr>
      <vt:lpstr>Wingdings 2</vt:lpstr>
      <vt:lpstr>Wingdings</vt:lpstr>
      <vt:lpstr>Symbol</vt:lpstr>
      <vt:lpstr>Malgun Gothic</vt:lpstr>
      <vt:lpstr>Arial,Sans-Serif</vt:lpstr>
      <vt:lpstr>Segoe Print</vt:lpstr>
      <vt:lpstr>Arial</vt:lpstr>
      <vt:lpstr>Bodoni MT</vt:lpstr>
      <vt:lpstr>Microsoft YaHei</vt:lpstr>
      <vt:lpstr>Arial Unicode MS</vt:lpstr>
      <vt:lpstr>1_Office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shiva</cp:lastModifiedBy>
  <cp:revision>397</cp:revision>
  <dcterms:created xsi:type="dcterms:W3CDTF">2024-03-18T03:37:04Z</dcterms:created>
  <dcterms:modified xsi:type="dcterms:W3CDTF">2024-03-18T04:18:45Z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B86BAE8453624F0DAE6360D615F4AE58_12</vt:lpwstr>
  </property>
  <property fmtid="{D5CDD505-2E9C-101B-9397-08002B2CF9AE}" pid="3" name="KSOProductBuildVer">
    <vt:lpwstr>1033-12.2.0.13489</vt:lpwstr>
  </property>
</Properties>
</file>