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 lvl="0"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DB883-DE90-23E0-1218-4ED26CD6CACB}" v="4" dt="2024-02-04T14:15:23.908"/>
    <p1510:client id="{B31507E9-E7E9-DA90-2F6F-344D2DC1C29A}" v="2731" dt="2024-02-04T14:14:31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04-02-2024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/>
          <p:cNvPicPr>
            <a:picLocks noChangeAspect="1"/>
          </p:cNvPicPr>
          <p:nvPr/>
        </p:nvPicPr>
        <p:blipFill>
          <a:blip r:embed="rId2"/>
          <a:srcRect l="9709"/>
          <a:stretch>
            <a:fillRect/>
          </a:stretch>
        </p:blipFill>
        <p:spPr>
          <a:xfrm>
            <a:off x="10629900" y="381000"/>
            <a:ext cx="1382713" cy="1177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41234" y="2992438"/>
            <a:ext cx="10060167" cy="3429000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latin typeface="Times New Roman"/>
                <a:cs typeface="Times New Roman"/>
              </a:rPr>
              <a:t>  </a:t>
            </a:r>
            <a:r>
              <a:rPr lang="en-US" sz="4500" b="1" dirty="0" err="1">
                <a:latin typeface="Times New Roman"/>
                <a:cs typeface="Times New Roman"/>
              </a:rPr>
              <a:t>GUIDE:</a:t>
            </a:r>
            <a:r>
              <a:rPr lang="en-US" sz="5100" dirty="0" err="1">
                <a:latin typeface="Times New Roman"/>
                <a:cs typeface="Times New Roman"/>
              </a:rPr>
              <a:t>Mr.Anupam</a:t>
            </a:r>
            <a:r>
              <a:rPr lang="en-US" sz="5100" dirty="0">
                <a:latin typeface="Times New Roman"/>
                <a:cs typeface="Times New Roman"/>
              </a:rPr>
              <a:t> Chaube</a:t>
            </a:r>
            <a:endParaRPr lang="en-US" sz="6100" dirty="0">
              <a:latin typeface="Times New Roman"/>
              <a:cs typeface="Times New Roman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endParaRPr lang="en-US" sz="6100" b="1" u="sng" dirty="0">
              <a:latin typeface="Times New Roman"/>
              <a:cs typeface="Times New Roman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6100" b="1" u="sng" dirty="0">
                <a:latin typeface="Times New Roman"/>
                <a:cs typeface="Times New Roman"/>
              </a:rPr>
              <a:t> Name of </a:t>
            </a:r>
            <a:r>
              <a:rPr lang="en-US" sz="6100" b="1" u="sng" dirty="0" err="1">
                <a:latin typeface="Times New Roman"/>
                <a:cs typeface="Times New Roman"/>
              </a:rPr>
              <a:t>Projectees</a:t>
            </a:r>
            <a:endParaRPr lang="en-US" sz="6100">
              <a:latin typeface="Times New Roman"/>
              <a:cs typeface="Times New Roman"/>
            </a:endParaRPr>
          </a:p>
          <a:p>
            <a:pPr marL="274320" indent="-274320" algn="ctr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500" b="1" dirty="0">
                <a:latin typeface="Times New Roman"/>
                <a:cs typeface="Times New Roman"/>
              </a:rPr>
              <a:t>                                        </a:t>
            </a:r>
            <a:endParaRPr lang="en-US" sz="500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A5A5A5"/>
              </a:buClr>
              <a:buSzPct val="95000"/>
              <a:defRPr/>
            </a:pPr>
            <a:r>
              <a:rPr lang="en-US" sz="4500" b="1" i="1" dirty="0">
                <a:latin typeface="Times New Roman"/>
                <a:cs typeface="Times New Roman"/>
              </a:rPr>
              <a:t>           </a:t>
            </a:r>
            <a:r>
              <a:rPr lang="en-US" sz="4500" b="1" i="1" dirty="0">
                <a:solidFill>
                  <a:srgbClr val="000000"/>
                </a:solidFill>
                <a:latin typeface="Times New Roman"/>
                <a:cs typeface="Times New Roman"/>
              </a:rPr>
              <a:t>        </a:t>
            </a:r>
            <a:r>
              <a:rPr kumimoji="0" lang="en-US" sz="4500" b="1" i="1" kern="1200" cap="none" spc="0" normalizeH="0" baseline="0" noProof="0" dirty="0">
                <a:latin typeface="Times New Roman"/>
                <a:cs typeface="Times New Roman"/>
              </a:rPr>
              <a:t> 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Charanjot Singh Sivia</a:t>
            </a:r>
            <a:r>
              <a:rPr lang="en-US" sz="4500" dirty="0">
                <a:latin typeface="Times New Roman"/>
                <a:cs typeface="Times New Roman"/>
              </a:rPr>
              <a:t> </a:t>
            </a:r>
            <a:r>
              <a:rPr lang="en-US" sz="4500" b="1" dirty="0">
                <a:latin typeface="Times New Roman"/>
                <a:cs typeface="Times New Roman"/>
              </a:rPr>
              <a:t>                                  </a:t>
            </a:r>
            <a:r>
              <a:rPr lang="en-US" sz="4400" b="1" i="1" dirty="0">
                <a:latin typeface="Times New Roman"/>
                <a:cs typeface="Times New Roman"/>
              </a:rPr>
              <a:t> </a:t>
            </a:r>
            <a:r>
              <a:rPr lang="en-US" sz="4400" err="1">
                <a:latin typeface="Times New Roman"/>
                <a:cs typeface="Times New Roman"/>
              </a:rPr>
              <a:t>Mr.Ayush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Mandpe</a:t>
            </a:r>
            <a:endParaRPr lang="en-US" sz="4400" kern="1200" cap="none" spc="0" normalizeH="0" baseline="0" noProof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b="1" dirty="0">
                <a:solidFill>
                  <a:srgbClr val="000000"/>
                </a:solidFill>
                <a:latin typeface="Times New Roman"/>
                <a:cs typeface="Times New Roman"/>
              </a:rPr>
              <a:t>                   </a:t>
            </a:r>
            <a:r>
              <a:rPr lang="en-US" sz="4500" b="1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4500" dirty="0">
                <a:solidFill>
                  <a:srgbClr val="000000"/>
                </a:solidFill>
                <a:latin typeface="Times New Roman"/>
                <a:cs typeface="Times New Roman"/>
              </a:rPr>
              <a:t>Mr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450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Amruj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Lende                                                  </a:t>
            </a:r>
            <a:r>
              <a:rPr lang="en-US" sz="450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Mr.Amritpal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Singh </a:t>
            </a:r>
            <a:r>
              <a:rPr lang="en-US" sz="450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Bamrah</a:t>
            </a:r>
            <a:endParaRPr kumimoji="0" lang="en-US" sz="4500" b="1" kern="1200" cap="none" spc="0" normalizeH="0" baseline="0" noProof="0" err="1">
              <a:latin typeface="Times New Roman"/>
              <a:cs typeface="Times New Roman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                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Mr. 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Shivam </a:t>
            </a:r>
            <a:r>
              <a:rPr lang="en-US" sz="450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Deotale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                                          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Mr. </a:t>
            </a:r>
            <a:r>
              <a:rPr lang="en-US" sz="45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Gagan Bisen</a:t>
            </a:r>
            <a:endParaRPr kumimoji="0" lang="en-US" sz="4500" b="1" i="1" kern="1200" cap="none" spc="0" normalizeH="0" baseline="0" noProof="0" dirty="0">
              <a:latin typeface="Times New Roman"/>
              <a:cs typeface="Times New Roman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Session 2022-23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34163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002060"/>
                </a:solidFill>
                <a:latin typeface="Times New Roman"/>
                <a:ea typeface="Arial" panose="020B0604020202020204" pitchFamily="34" charset="0"/>
                <a:cs typeface="Times New Roman"/>
              </a:rPr>
              <a:t>URBAN  SPOTTER</a:t>
            </a:r>
          </a:p>
        </p:txBody>
      </p:sp>
      <p:sp>
        <p:nvSpPr>
          <p:cNvPr id="3078" name="Rectangle 5"/>
          <p:cNvSpPr txBox="1"/>
          <p:nvPr/>
        </p:nvSpPr>
        <p:spPr>
          <a:xfrm>
            <a:off x="1981200" y="167640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Introductory Seminar 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981200" y="2086610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80" name="Picture 2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9" y="476340"/>
            <a:ext cx="1144587" cy="110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Rectangle 8"/>
          <p:cNvSpPr/>
          <p:nvPr/>
        </p:nvSpPr>
        <p:spPr>
          <a:xfrm>
            <a:off x="359434" y="-49655"/>
            <a:ext cx="11653179" cy="189282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742950" lvl="1" indent="-285750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/>
                <a:cs typeface="Times New Roman"/>
              </a:rPr>
              <a:t>      G H RAISONI INSTITUTE OF ENGINEERING AND TECHNOLOGY, NAGPUR   </a:t>
            </a:r>
            <a:r>
              <a:rPr lang="en-US" altLang="en-US" sz="2000" b="1" dirty="0">
                <a:solidFill>
                  <a:srgbClr val="AB0000"/>
                </a:solidFill>
                <a:latin typeface="Times New Roman"/>
                <a:cs typeface="Times New Roman"/>
              </a:rPr>
              <a:t>     </a:t>
            </a:r>
            <a:r>
              <a:rPr lang="en-US" altLang="en-US" sz="2400" b="1" dirty="0">
                <a:solidFill>
                  <a:srgbClr val="AB0000"/>
                </a:solidFill>
                <a:latin typeface="Times New Roman"/>
                <a:cs typeface="Times New Roman"/>
              </a:rPr>
              <a:t> </a:t>
            </a:r>
            <a:r>
              <a:rPr lang="en-US" altLang="en-US" sz="1600" b="1" dirty="0">
                <a:solidFill>
                  <a:srgbClr val="AB0000"/>
                </a:solidFill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</a:t>
            </a:r>
            <a:endParaRPr lang="en-US" altLang="en-US" sz="1600" b="1" dirty="0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An Autonomous Institute </a:t>
            </a:r>
            <a:r>
              <a:rPr lang="en-US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Department of Science and Technology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>
            <p:extLst>
              <p:ext uri="{D42A27DB-BD31-4B8C-83A1-F6EECF244321}">
                <p14:modId xmlns:p14="http://schemas.microsoft.com/office/powerpoint/2010/main" val="2917890287"/>
              </p:ext>
            </p:extLst>
          </p:nvPr>
        </p:nvGraphicFramePr>
        <p:xfrm>
          <a:off x="73025" y="754063"/>
          <a:ext cx="11920855" cy="4656137"/>
        </p:xfrm>
        <a:graphic>
          <a:graphicData uri="http://schemas.openxmlformats.org/drawingml/2006/table">
            <a:tbl>
              <a:tblPr/>
              <a:tblGrid>
                <a:gridCol w="540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06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2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2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1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60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602">
                <a:tc>
                  <a:txBody>
                    <a:bodyPr/>
                    <a:lstStyle/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Thesis and Poster Submission </a:t>
                      </a:r>
                    </a:p>
                  </a:txBody>
                  <a:tcPr marL="68587" marR="68587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3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134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(Till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Date)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B2E92-67D8-76EF-C6F1-3068FE86343C}"/>
              </a:ext>
            </a:extLst>
          </p:cNvPr>
          <p:cNvSpPr txBox="1"/>
          <p:nvPr/>
        </p:nvSpPr>
        <p:spPr>
          <a:xfrm>
            <a:off x="745210" y="1317431"/>
            <a:ext cx="10097729" cy="50119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  Urban Spotter aims to revolutionize the parking experience by providing a user-friendly platform that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simplifiesnthe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process of finding and reserving parking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spaces.Through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the integration of advanced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technology,transparent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cost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structure,and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user driven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feedback,we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strive to offer a seamless and efficient solution for users seeking convenient and stress-free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parking.Urban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Spotter aspires to redefine the way individuals approach and experience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parking,making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it a positive and integral part of their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journey.Join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us on this journey towards a future where parking is not just a necessity but a hassle-free and enjoyable experience.</a:t>
            </a:r>
            <a:endParaRPr lang="en-IN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0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22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561" y="745727"/>
            <a:ext cx="11788878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200" dirty="0">
                <a:latin typeface="Times New Roman"/>
                <a:ea typeface="Malgun Gothic"/>
                <a:cs typeface="Times New Roman"/>
              </a:rPr>
              <a:t>Dribble;</a:t>
            </a:r>
          </a:p>
          <a:p>
            <a:pPr algn="just"/>
            <a:r>
              <a:rPr lang="en-US" sz="2200" dirty="0">
                <a:latin typeface="Arial"/>
                <a:ea typeface="Malgun Gothic"/>
                <a:cs typeface="Arial"/>
              </a:rPr>
              <a:t>https://dribbble.com/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A1602-E875-8186-B8B3-A8D47A4AAE7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53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1331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041400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t"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of Project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dirty="0">
                <a:latin typeface="Times New Roman"/>
                <a:cs typeface="Times New Roman"/>
                <a:sym typeface="+mn-ea"/>
              </a:rPr>
              <a:t>Block Diagram</a:t>
            </a:r>
            <a:r>
              <a:rPr lang="en-US" strike="noStrike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  <a:sym typeface="+mn-ea"/>
              </a:rPr>
              <a:t> /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  <a:sym typeface="+mn-ea"/>
              </a:rPr>
              <a:t>DFD and ER Diagram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done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 &amp; Discussion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(Till Date)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512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4020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FB134-359C-AD0E-42E4-E584C5699B5A}"/>
              </a:ext>
            </a:extLst>
          </p:cNvPr>
          <p:cNvSpPr txBox="1"/>
          <p:nvPr/>
        </p:nvSpPr>
        <p:spPr>
          <a:xfrm>
            <a:off x="848412" y="1458435"/>
            <a:ext cx="11057641" cy="4807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Introducing Urban Spotter, where seamless parking meets modern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convenience.Navigating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the urban jungle or event crowds has never been easier.</a:t>
            </a:r>
            <a:endParaRPr lang="en-US" sz="20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Our platform is your go-to destination for </a:t>
            </a:r>
            <a:r>
              <a:rPr lang="en-US" sz="200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finding,reserving,and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managing parking spaces effortlessly.</a:t>
            </a:r>
            <a:endParaRPr lang="en-US" sz="20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Navigate the urban landscape effortlessly with our smart parking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solutions.Our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user-friendly interface lets you reserve parking spaces with </a:t>
            </a:r>
            <a:r>
              <a:rPr lang="en-US" sz="2000" err="1">
                <a:latin typeface="Times New Roman"/>
                <a:ea typeface="Times New Roman" panose="02020603050405020304" pitchFamily="18" charset="0"/>
                <a:cs typeface="Times New Roman"/>
              </a:rPr>
              <a:t>ease,ensuring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a stress free start to your journey.</a:t>
            </a:r>
            <a:endParaRPr lang="en-US" sz="20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Welcome to a world where parking is no longer a hassle- welcome to Urban Spotter.</a:t>
            </a:r>
            <a:endParaRPr lang="en-US" sz="2000">
              <a:effectLst/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921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1A73-B4B1-FF92-C4F0-DE6DACCB4838}"/>
              </a:ext>
            </a:extLst>
          </p:cNvPr>
          <p:cNvSpPr txBox="1"/>
          <p:nvPr/>
        </p:nvSpPr>
        <p:spPr>
          <a:xfrm>
            <a:off x="1508290" y="1130710"/>
            <a:ext cx="9587058" cy="44579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Simplify the parking experience by providing a straightforward and user-friendly platform.</a:t>
            </a:r>
            <a:endParaRPr lang="en-US" sz="2400" dirty="0">
              <a:solidFill>
                <a:srgbClr val="222222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Reduce the time and stress associated with finding parking spaces.</a:t>
            </a:r>
            <a:endParaRPr lang="en-US" sz="2400" dirty="0">
              <a:solidFill>
                <a:srgbClr val="222222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Focus on user satisfaction by ensuring cost </a:t>
            </a:r>
            <a:r>
              <a:rPr lang="en-US" sz="2400" dirty="0" err="1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structures,secure</a:t>
            </a: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reservations, and a platform that incorporates user feedback.</a:t>
            </a:r>
            <a:endParaRPr lang="en-US" sz="2400" dirty="0">
              <a:solidFill>
                <a:srgbClr val="222222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Our goal is to provide accessible parking options, including features for individuals with specific </a:t>
            </a:r>
            <a:r>
              <a:rPr lang="en-US" sz="2400" dirty="0" err="1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requirements,ensuring</a:t>
            </a:r>
            <a:r>
              <a:rPr lang="en-US" sz="2400" dirty="0">
                <a:solidFill>
                  <a:srgbClr val="222222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convenience for all user. </a:t>
            </a:r>
            <a:endParaRPr lang="en-IN" sz="24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B1D44-B482-A3CF-5207-2B7AE50A2B9E}"/>
              </a:ext>
            </a:extLst>
          </p:cNvPr>
          <p:cNvSpPr txBox="1"/>
          <p:nvPr/>
        </p:nvSpPr>
        <p:spPr>
          <a:xfrm>
            <a:off x="3874416" y="5740924"/>
            <a:ext cx="52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1 NAME OF FIGURE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9A0A8-7057-8C78-9438-A605DC509CCC}"/>
              </a:ext>
            </a:extLst>
          </p:cNvPr>
          <p:cNvSpPr txBox="1"/>
          <p:nvPr/>
        </p:nvSpPr>
        <p:spPr>
          <a:xfrm>
            <a:off x="997974" y="1406014"/>
            <a:ext cx="10196051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Decided the work for </a:t>
            </a:r>
            <a:r>
              <a:rPr lang="en-US" sz="2400" dirty="0" err="1">
                <a:latin typeface="Times New Roman"/>
                <a:ea typeface="Malgun Gothic"/>
                <a:cs typeface="Times New Roman"/>
              </a:rPr>
              <a:t>projectees</a:t>
            </a:r>
            <a:r>
              <a:rPr lang="en-US" sz="2400" dirty="0">
                <a:latin typeface="Times New Roman"/>
                <a:ea typeface="Malgun Gothic"/>
                <a:cs typeface="Times New Roman"/>
              </a:rPr>
              <a:t> and given the work to the individuals according to their roles.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Discussed the problems that are being faced by the people in order to park their vehicles.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Planned the sequence of attributes in the website which makes it more convenient to use. 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400">
                <a:latin typeface="Times New Roman"/>
                <a:ea typeface="Malgun Gothic"/>
                <a:cs typeface="Times New Roman"/>
              </a:rPr>
              <a:t>Started with the front end work.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The website is being designed in such a Structure that it can be used easily without getting confused. </a:t>
            </a:r>
            <a:endParaRPr lang="en-US" sz="240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pic>
        <p:nvPicPr>
          <p:cNvPr id="1536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done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16387" name="TextBox 7"/>
          <p:cNvSpPr txBox="1"/>
          <p:nvPr/>
        </p:nvSpPr>
        <p:spPr>
          <a:xfrm>
            <a:off x="816077" y="1140542"/>
            <a:ext cx="10687666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Discussed about the problems which is faced by many of the people while parking their vehicle. 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Discussed about database for keeping each and every details of the user secure in the website. 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Malgun Gothic"/>
                <a:cs typeface="Times New Roman"/>
              </a:rPr>
              <a:t>Discussed about the linking of database with the website. 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638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396</cp:revision>
  <dcterms:modified xsi:type="dcterms:W3CDTF">2024-02-04T14:17:35Z</dcterms:modified>
</cp:coreProperties>
</file>