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 id="2147483660" r:id="rId3"/>
  </p:sldMasterIdLst>
  <p:sldIdLst>
    <p:sldId id="256" r:id="rId4"/>
    <p:sldId id="257" r:id="rId5"/>
    <p:sldId id="258" r:id="rId6"/>
    <p:sldId id="273" r:id="rId7"/>
    <p:sldId id="293" r:id="rId8"/>
    <p:sldId id="259" r:id="rId9"/>
    <p:sldId id="260" r:id="rId10"/>
    <p:sldId id="262" r:id="rId11"/>
    <p:sldId id="263" r:id="rId12"/>
    <p:sldId id="264" r:id="rId13"/>
    <p:sldId id="284" r:id="rId14"/>
    <p:sldId id="285" r:id="rId15"/>
    <p:sldId id="286" r:id="rId16"/>
    <p:sldId id="287" r:id="rId17"/>
    <p:sldId id="267" r:id="rId18"/>
    <p:sldId id="268" r:id="rId19"/>
    <p:sldId id="269" r:id="rId20"/>
    <p:sldId id="270" r:id="rId21"/>
    <p:sldId id="272" r:id="rId22"/>
  </p:sldIdLst>
  <p:sldSz cx="12192000" cy="6858000"/>
  <p:notesSz cx="6858000" cy="9144000"/>
  <p:defaultTextStyle>
    <a:defPPr lvl="0">
      <a:defRPr lang="en-US"/>
    </a:defPPr>
    <a:lvl1pPr marL="0" lvl="0" indent="0" algn="l" defTabSz="914400" rtl="0" eaLnBrk="1" fontAlgn="base" latinLnBrk="0" hangingPunct="1">
      <a:lnSpc>
        <a:spcPct val="100000"/>
      </a:lnSpc>
      <a:spcBef>
        <a:spcPct val="0"/>
      </a:spcBef>
      <a:spcAft>
        <a:spcPct val="0"/>
      </a:spcAft>
      <a:buNone/>
      <a:defRPr b="0" i="0" u="none" kern="120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0" d="100"/>
          <a:sy n="100" d="100"/>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pPr fontAlgn="base"/>
            <a:r>
              <a:rPr lang="en-US" strike="noStrike" noProof="1"/>
              <a:t>Click to edit Master title style</a:t>
            </a:r>
            <a:endParaRPr lang="en-IN" strike="noStrike" noProof="1"/>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en-US" strike="noStrike" noProof="1"/>
              <a:t>Click to edit Master subtitle style</a:t>
            </a:r>
            <a:endParaRPr lang="en-IN" strike="noStrike" noProof="1"/>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IN"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fld>
            <a:endParaRPr kumimoji="0" lang="en-IN"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IN"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IN" strike="noStrike" noProof="1"/>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IN"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fld>
            <a:endParaRPr kumimoji="0" lang="en-IN"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pPr fontAlgn="base"/>
            <a:r>
              <a:rPr lang="en-US" strike="noStrike" noProof="1"/>
              <a:t>Click to edit Master title style</a:t>
            </a:r>
            <a:endParaRPr lang="en-IN" strike="noStrike" noProof="1"/>
          </a:p>
        </p:txBody>
      </p:sp>
      <p:sp>
        <p:nvSpPr>
          <p:cNvPr id="3" name="Vertical Text Placeholder 2"/>
          <p:cNvSpPr>
            <a:spLocks noGrp="1"/>
          </p:cNvSpPr>
          <p:nvPr>
            <p:ph type="body" orient="vert" idx="1"/>
          </p:nvPr>
        </p:nvSpPr>
        <p:spPr>
          <a:xfrm>
            <a:off x="838200" y="365125"/>
            <a:ext cx="7734300" cy="5811838"/>
          </a:xfrm>
        </p:spPr>
        <p:txBody>
          <a:bodyPr vert="eaVert"/>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IN" strike="noStrike" noProof="1"/>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IN"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fld>
            <a:endParaRPr kumimoji="0" lang="en-IN"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pPr fontAlgn="base"/>
            <a:r>
              <a:rPr lang="en-US" strike="noStrike" noProof="1"/>
              <a:t>Click to edit Master title style</a:t>
            </a:r>
            <a:endParaRPr lang="en-IN" strike="noStrike" noProof="1"/>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en-US" strike="noStrike" noProof="1"/>
              <a:t>Click to edit Master subtitle style</a:t>
            </a:r>
            <a:endParaRPr lang="en-IN" strike="noStrike" noProof="1"/>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IN"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fld>
            <a:endParaRPr kumimoji="0" lang="en-IN"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IN" strike="noStrike" noProof="1"/>
          </a:p>
        </p:txBody>
      </p:sp>
      <p:sp>
        <p:nvSpPr>
          <p:cNvPr id="3" name="Content Placeholder 2"/>
          <p:cNvSpPr>
            <a:spLocks noGrp="1"/>
          </p:cNvSpPr>
          <p:nvPr>
            <p:ph idx="1"/>
          </p:nvPr>
        </p:nvSpPr>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IN" strike="noStrike" noProof="1"/>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IN"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fld>
            <a:endParaRPr kumimoji="0" lang="en-IN"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pPr fontAlgn="base"/>
            <a:r>
              <a:rPr lang="en-US" strike="noStrike" noProof="1"/>
              <a:t>Click to edit Master title style</a:t>
            </a:r>
            <a:endParaRPr lang="en-IN" strike="noStrike" noProof="1"/>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en-US" strike="noStrike" noProof="1"/>
              <a:t>Click to edit Master text styles</a:t>
            </a:r>
            <a:endParaRPr 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IN"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fld>
            <a:endParaRPr kumimoji="0" lang="en-IN"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IN" strike="noStrike" noProof="1"/>
          </a:p>
        </p:txBody>
      </p:sp>
      <p:sp>
        <p:nvSpPr>
          <p:cNvPr id="3" name="Content Placeholder 2"/>
          <p:cNvSpPr>
            <a:spLocks noGrp="1"/>
          </p:cNvSpPr>
          <p:nvPr>
            <p:ph sz="half" idx="1"/>
          </p:nvPr>
        </p:nvSpPr>
        <p:spPr>
          <a:xfrm>
            <a:off x="838200" y="1825625"/>
            <a:ext cx="5181600" cy="4351338"/>
          </a:xfrm>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IN" strike="noStrike" noProof="1"/>
          </a:p>
        </p:txBody>
      </p:sp>
      <p:sp>
        <p:nvSpPr>
          <p:cNvPr id="4" name="Content Placeholder 3"/>
          <p:cNvSpPr>
            <a:spLocks noGrp="1"/>
          </p:cNvSpPr>
          <p:nvPr>
            <p:ph sz="half" idx="2"/>
          </p:nvPr>
        </p:nvSpPr>
        <p:spPr>
          <a:xfrm>
            <a:off x="6172200" y="1825625"/>
            <a:ext cx="5181600" cy="4351338"/>
          </a:xfrm>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IN" strike="noStrike" noProof="1"/>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IN"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fld>
            <a:endParaRPr kumimoji="0" lang="en-IN"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pPr fontAlgn="base"/>
            <a:r>
              <a:rPr lang="en-US" strike="noStrike" noProof="1"/>
              <a:t>Click to edit Master title style</a:t>
            </a:r>
            <a:endParaRPr lang="en-IN" strike="noStrike" noProof="1"/>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a:t>Click to edit Master text styles</a:t>
            </a:r>
            <a:endParaRPr lang="en-US" strike="noStrike" noProof="1"/>
          </a:p>
        </p:txBody>
      </p:sp>
      <p:sp>
        <p:nvSpPr>
          <p:cNvPr id="4" name="Content Placeholder 3"/>
          <p:cNvSpPr>
            <a:spLocks noGrp="1"/>
          </p:cNvSpPr>
          <p:nvPr>
            <p:ph sz="half" idx="2"/>
          </p:nvPr>
        </p:nvSpPr>
        <p:spPr>
          <a:xfrm>
            <a:off x="839788" y="2505075"/>
            <a:ext cx="5157787" cy="3684588"/>
          </a:xfrm>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IN" strike="noStrike" noProof="1"/>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a:t>Click to edit Master text styles</a:t>
            </a:r>
            <a:endParaRPr lang="en-US" strike="noStrike" noProof="1"/>
          </a:p>
        </p:txBody>
      </p:sp>
      <p:sp>
        <p:nvSpPr>
          <p:cNvPr id="6" name="Content Placeholder 5"/>
          <p:cNvSpPr>
            <a:spLocks noGrp="1"/>
          </p:cNvSpPr>
          <p:nvPr>
            <p:ph sz="quarter" idx="4"/>
          </p:nvPr>
        </p:nvSpPr>
        <p:spPr>
          <a:xfrm>
            <a:off x="6172200" y="2505075"/>
            <a:ext cx="5183188" cy="3684588"/>
          </a:xfrm>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IN" strike="noStrike" noProof="1"/>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IN"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fld>
            <a:endParaRPr kumimoji="0" lang="en-IN"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IN" strike="noStrike" noProof="1"/>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IN"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fld>
            <a:endParaRPr kumimoji="0" lang="en-IN"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IN"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fld>
            <a:endParaRPr kumimoji="0" lang="en-IN"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pPr fontAlgn="base"/>
            <a:r>
              <a:rPr lang="en-US" strike="noStrike" noProof="1"/>
              <a:t>Click to edit Master title style</a:t>
            </a:r>
            <a:endParaRPr lang="en-IN" strike="noStrike" noProof="1"/>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IN" strike="noStrike" noProof="1"/>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en-US" strike="noStrike" noProof="1"/>
              <a:t>Click to edit Master text styles</a:t>
            </a:r>
            <a:endParaRPr lang="en-US" strike="noStrike" noProof="1"/>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IN"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fld>
            <a:endParaRPr kumimoji="0" lang="en-IN"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IN" strike="noStrike" noProof="1"/>
          </a:p>
        </p:txBody>
      </p:sp>
      <p:sp>
        <p:nvSpPr>
          <p:cNvPr id="3" name="Content Placeholder 2"/>
          <p:cNvSpPr>
            <a:spLocks noGrp="1"/>
          </p:cNvSpPr>
          <p:nvPr>
            <p:ph idx="1"/>
          </p:nvPr>
        </p:nvSpPr>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IN" strike="noStrike" noProof="1"/>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IN"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fld>
            <a:endParaRPr kumimoji="0" lang="en-IN"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pPr fontAlgn="base"/>
            <a:r>
              <a:rPr lang="en-US" strike="noStrike" noProof="1"/>
              <a:t>Click to edit Master title style</a:t>
            </a:r>
            <a:endParaRPr lang="en-IN" strike="noStrike" noProof="1"/>
          </a:p>
        </p:txBody>
      </p:sp>
      <p:sp>
        <p:nvSpPr>
          <p:cNvPr id="3" name="Picture Placeholder 2"/>
          <p:cNvSpPr>
            <a:spLocks noGrp="1"/>
          </p:cNvSpPr>
          <p:nvPr>
            <p:ph type="pic" idx="1"/>
          </p:nvPr>
        </p:nvSpPr>
        <p:spPr>
          <a:xfrm>
            <a:off x="5183188" y="987425"/>
            <a:ext cx="6172200" cy="4873625"/>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en-IN"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en-US" strike="noStrike" noProof="1"/>
              <a:t>Click to edit Master text styles</a:t>
            </a:r>
            <a:endParaRPr lang="en-US" strike="noStrike" noProof="1"/>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IN"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fld>
            <a:endParaRPr kumimoji="0" lang="en-IN"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IN"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IN" strike="noStrike" noProof="1"/>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IN"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fld>
            <a:endParaRPr kumimoji="0" lang="en-IN"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pPr fontAlgn="base"/>
            <a:r>
              <a:rPr lang="en-US" strike="noStrike" noProof="1"/>
              <a:t>Click to edit Master title style</a:t>
            </a:r>
            <a:endParaRPr lang="en-IN" strike="noStrike" noProof="1"/>
          </a:p>
        </p:txBody>
      </p:sp>
      <p:sp>
        <p:nvSpPr>
          <p:cNvPr id="3" name="Vertical Text Placeholder 2"/>
          <p:cNvSpPr>
            <a:spLocks noGrp="1"/>
          </p:cNvSpPr>
          <p:nvPr>
            <p:ph type="body" orient="vert" idx="1"/>
          </p:nvPr>
        </p:nvSpPr>
        <p:spPr>
          <a:xfrm>
            <a:off x="838200" y="365125"/>
            <a:ext cx="7734300" cy="5811838"/>
          </a:xfrm>
        </p:spPr>
        <p:txBody>
          <a:bodyPr vert="eaVert"/>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IN" strike="noStrike" noProof="1"/>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IN"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fld>
            <a:endParaRPr kumimoji="0" lang="en-IN"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pPr fontAlgn="base"/>
            <a:r>
              <a:rPr lang="en-US" strike="noStrike" noProof="1"/>
              <a:t>Click to edit Master title style</a:t>
            </a:r>
            <a:endParaRPr lang="en-IN" strike="noStrike" noProof="1"/>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en-US" strike="noStrike" noProof="1"/>
              <a:t>Click to edit Master text styles</a:t>
            </a:r>
            <a:endParaRPr 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IN"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fld>
            <a:endParaRPr kumimoji="0" lang="en-IN"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IN" strike="noStrike" noProof="1"/>
          </a:p>
        </p:txBody>
      </p:sp>
      <p:sp>
        <p:nvSpPr>
          <p:cNvPr id="3" name="Content Placeholder 2"/>
          <p:cNvSpPr>
            <a:spLocks noGrp="1"/>
          </p:cNvSpPr>
          <p:nvPr>
            <p:ph sz="half" idx="1"/>
          </p:nvPr>
        </p:nvSpPr>
        <p:spPr>
          <a:xfrm>
            <a:off x="838200" y="1825625"/>
            <a:ext cx="5181600" cy="4351338"/>
          </a:xfrm>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IN" strike="noStrike" noProof="1"/>
          </a:p>
        </p:txBody>
      </p:sp>
      <p:sp>
        <p:nvSpPr>
          <p:cNvPr id="4" name="Content Placeholder 3"/>
          <p:cNvSpPr>
            <a:spLocks noGrp="1"/>
          </p:cNvSpPr>
          <p:nvPr>
            <p:ph sz="half" idx="2"/>
          </p:nvPr>
        </p:nvSpPr>
        <p:spPr>
          <a:xfrm>
            <a:off x="6172200" y="1825625"/>
            <a:ext cx="5181600" cy="4351338"/>
          </a:xfrm>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IN" strike="noStrike" noProof="1"/>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IN"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fld>
            <a:endParaRPr kumimoji="0" lang="en-IN"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pPr fontAlgn="base"/>
            <a:r>
              <a:rPr lang="en-US" strike="noStrike" noProof="1"/>
              <a:t>Click to edit Master title style</a:t>
            </a:r>
            <a:endParaRPr lang="en-IN" strike="noStrike" noProof="1"/>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a:t>Click to edit Master text styles</a:t>
            </a:r>
            <a:endParaRPr lang="en-US" strike="noStrike" noProof="1"/>
          </a:p>
        </p:txBody>
      </p:sp>
      <p:sp>
        <p:nvSpPr>
          <p:cNvPr id="4" name="Content Placeholder 3"/>
          <p:cNvSpPr>
            <a:spLocks noGrp="1"/>
          </p:cNvSpPr>
          <p:nvPr>
            <p:ph sz="half" idx="2"/>
          </p:nvPr>
        </p:nvSpPr>
        <p:spPr>
          <a:xfrm>
            <a:off x="839788" y="2505075"/>
            <a:ext cx="5157787" cy="3684588"/>
          </a:xfrm>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IN" strike="noStrike" noProof="1"/>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a:t>Click to edit Master text styles</a:t>
            </a:r>
            <a:endParaRPr lang="en-US" strike="noStrike" noProof="1"/>
          </a:p>
        </p:txBody>
      </p:sp>
      <p:sp>
        <p:nvSpPr>
          <p:cNvPr id="6" name="Content Placeholder 5"/>
          <p:cNvSpPr>
            <a:spLocks noGrp="1"/>
          </p:cNvSpPr>
          <p:nvPr>
            <p:ph sz="quarter" idx="4"/>
          </p:nvPr>
        </p:nvSpPr>
        <p:spPr>
          <a:xfrm>
            <a:off x="6172200" y="2505075"/>
            <a:ext cx="5183188" cy="3684588"/>
          </a:xfrm>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IN" strike="noStrike" noProof="1"/>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IN"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fld>
            <a:endParaRPr kumimoji="0" lang="en-IN"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IN" strike="noStrike" noProof="1"/>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IN"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fld>
            <a:endParaRPr kumimoji="0" lang="en-IN"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IN"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fld>
            <a:endParaRPr kumimoji="0" lang="en-IN"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pPr fontAlgn="base"/>
            <a:r>
              <a:rPr lang="en-US" strike="noStrike" noProof="1"/>
              <a:t>Click to edit Master title style</a:t>
            </a:r>
            <a:endParaRPr lang="en-IN" strike="noStrike" noProof="1"/>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IN" strike="noStrike" noProof="1"/>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en-US" strike="noStrike" noProof="1"/>
              <a:t>Click to edit Master text styles</a:t>
            </a:r>
            <a:endParaRPr lang="en-US" strike="noStrike" noProof="1"/>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IN"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fld>
            <a:endParaRPr kumimoji="0" lang="en-IN"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pPr fontAlgn="base"/>
            <a:r>
              <a:rPr lang="en-US" strike="noStrike" noProof="1"/>
              <a:t>Click to edit Master title style</a:t>
            </a:r>
            <a:endParaRPr lang="en-IN" strike="noStrike" noProof="1"/>
          </a:p>
        </p:txBody>
      </p:sp>
      <p:sp>
        <p:nvSpPr>
          <p:cNvPr id="3" name="Picture Placeholder 2"/>
          <p:cNvSpPr>
            <a:spLocks noGrp="1"/>
          </p:cNvSpPr>
          <p:nvPr>
            <p:ph type="pic" idx="1"/>
          </p:nvPr>
        </p:nvSpPr>
        <p:spPr>
          <a:xfrm>
            <a:off x="5183188" y="987425"/>
            <a:ext cx="6172200" cy="4873625"/>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en-IN"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en-US" strike="noStrike" noProof="1"/>
              <a:t>Click to edit Master text styles</a:t>
            </a:r>
            <a:endParaRPr lang="en-US" strike="noStrike" noProof="1"/>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IN"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fld>
            <a:endParaRPr kumimoji="0" lang="en-IN"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a:xfrm>
            <a:off x="838200" y="365125"/>
            <a:ext cx="10515600" cy="1325563"/>
          </a:xfrm>
          <a:prstGeom prst="rect">
            <a:avLst/>
          </a:prstGeom>
          <a:noFill/>
          <a:ln w="9525">
            <a:noFill/>
          </a:ln>
        </p:spPr>
        <p:txBody>
          <a:bodyPr anchor="ctr" anchorCtr="0"/>
          <a:lstStyle/>
          <a:p>
            <a:pPr lvl="0"/>
            <a:r>
              <a:rPr lang="en-US" altLang="en-US" dirty="0"/>
              <a:t>Click to edit Master title style</a:t>
            </a:r>
            <a:endParaRPr lang="en-IN" altLang="en-US" dirty="0"/>
          </a:p>
        </p:txBody>
      </p:sp>
      <p:sp>
        <p:nvSpPr>
          <p:cNvPr id="2051" name="Text Placeholder 2"/>
          <p:cNvSpPr>
            <a:spLocks noGrp="1"/>
          </p:cNvSpPr>
          <p:nvPr>
            <p:ph type="body"/>
          </p:nvPr>
        </p:nvSpPr>
        <p:spPr>
          <a:xfrm>
            <a:off x="838200" y="1825625"/>
            <a:ext cx="10515600" cy="4351338"/>
          </a:xfrm>
          <a:prstGeom prst="rect">
            <a:avLst/>
          </a:prstGeom>
          <a:noFill/>
          <a:ln w="9525">
            <a:noFill/>
          </a:ln>
        </p:spPr>
        <p:txBody>
          <a:bodyPr anchor="t" anchorCtr="0"/>
          <a:lstStyle/>
          <a:p>
            <a:pPr lvl="0"/>
            <a:r>
              <a:rPr lang="en-US" altLang="en-US" dirty="0"/>
              <a:t>Click to edit Master text styles</a:t>
            </a:r>
            <a:endParaRPr lang="en-US" altLang="en-US" dirty="0"/>
          </a:p>
          <a:p>
            <a:pPr lvl="1" indent="-228600"/>
            <a:r>
              <a:rPr lang="en-US" altLang="en-US" dirty="0"/>
              <a:t>Second level</a:t>
            </a:r>
            <a:endParaRPr lang="en-US" altLang="en-US" dirty="0"/>
          </a:p>
          <a:p>
            <a:pPr lvl="2" indent="-228600"/>
            <a:r>
              <a:rPr lang="en-US" altLang="en-US" dirty="0"/>
              <a:t>Third level</a:t>
            </a:r>
            <a:endParaRPr lang="en-US" altLang="en-US" dirty="0"/>
          </a:p>
          <a:p>
            <a:pPr lvl="3" indent="-228600"/>
            <a:r>
              <a:rPr lang="en-US" altLang="en-US" dirty="0"/>
              <a:t>Fourth level</a:t>
            </a:r>
            <a:endParaRPr lang="en-US" altLang="en-US" dirty="0"/>
          </a:p>
          <a:p>
            <a:pPr lvl="4" indent="-228600"/>
            <a:r>
              <a:rPr lang="en-US" altLang="en-US" dirty="0"/>
              <a:t>Fifth level</a:t>
            </a:r>
            <a:endParaRPr lang="en-IN" alt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IN"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anose="020F050202020403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fld>
            <a:endParaRPr kumimoji="0" lang="en-IN"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838200" y="365125"/>
            <a:ext cx="10515600" cy="1325563"/>
          </a:xfrm>
          <a:prstGeom prst="rect">
            <a:avLst/>
          </a:prstGeom>
          <a:noFill/>
          <a:ln w="9525">
            <a:noFill/>
          </a:ln>
        </p:spPr>
        <p:txBody>
          <a:bodyPr anchor="ctr" anchorCtr="0"/>
          <a:lstStyle/>
          <a:p>
            <a:pPr lvl="0"/>
            <a:r>
              <a:rPr lang="en-US" altLang="en-US" dirty="0"/>
              <a:t>Click to edit Master title style</a:t>
            </a:r>
            <a:endParaRPr lang="en-IN" altLang="en-US" dirty="0"/>
          </a:p>
        </p:txBody>
      </p:sp>
      <p:sp>
        <p:nvSpPr>
          <p:cNvPr id="1027" name="Text Placeholder 2"/>
          <p:cNvSpPr>
            <a:spLocks noGrp="1"/>
          </p:cNvSpPr>
          <p:nvPr>
            <p:ph type="body"/>
          </p:nvPr>
        </p:nvSpPr>
        <p:spPr>
          <a:xfrm>
            <a:off x="838200" y="1825625"/>
            <a:ext cx="10515600" cy="4351338"/>
          </a:xfrm>
          <a:prstGeom prst="rect">
            <a:avLst/>
          </a:prstGeom>
          <a:noFill/>
          <a:ln w="9525">
            <a:noFill/>
          </a:ln>
        </p:spPr>
        <p:txBody>
          <a:bodyPr anchor="t" anchorCtr="0"/>
          <a:lstStyle/>
          <a:p>
            <a:pPr lvl="0"/>
            <a:r>
              <a:rPr lang="en-US" altLang="en-US" dirty="0"/>
              <a:t>Click to edit Master text styles</a:t>
            </a:r>
            <a:endParaRPr lang="en-US" altLang="en-US" dirty="0"/>
          </a:p>
          <a:p>
            <a:pPr lvl="1" indent="-228600"/>
            <a:r>
              <a:rPr lang="en-US" altLang="en-US" dirty="0"/>
              <a:t>Second level</a:t>
            </a:r>
            <a:endParaRPr lang="en-US" altLang="en-US" dirty="0"/>
          </a:p>
          <a:p>
            <a:pPr lvl="2" indent="-228600"/>
            <a:r>
              <a:rPr lang="en-US" altLang="en-US" dirty="0"/>
              <a:t>Third level</a:t>
            </a:r>
            <a:endParaRPr lang="en-US" altLang="en-US" dirty="0"/>
          </a:p>
          <a:p>
            <a:pPr lvl="3" indent="-228600"/>
            <a:r>
              <a:rPr lang="en-US" altLang="en-US" dirty="0"/>
              <a:t>Fourth level</a:t>
            </a:r>
            <a:endParaRPr lang="en-US" altLang="en-US" dirty="0"/>
          </a:p>
          <a:p>
            <a:pPr lvl="4" indent="-228600"/>
            <a:r>
              <a:rPr lang="en-US" altLang="en-US" dirty="0"/>
              <a:t>Fifth level</a:t>
            </a:r>
            <a:endParaRPr lang="en-IN" alt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IN"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anose="020F050202020403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fld>
            <a:endParaRPr kumimoji="0" lang="en-IN"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6.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7.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8.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9.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0.pn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4.jpe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5.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2"/>
          <p:cNvPicPr>
            <a:picLocks noChangeAspect="1"/>
          </p:cNvPicPr>
          <p:nvPr/>
        </p:nvPicPr>
        <p:blipFill>
          <a:blip r:embed="rId1"/>
          <a:srcRect l="9709"/>
          <a:stretch>
            <a:fillRect/>
          </a:stretch>
        </p:blipFill>
        <p:spPr>
          <a:xfrm>
            <a:off x="10629900" y="381000"/>
            <a:ext cx="1382713" cy="1177925"/>
          </a:xfrm>
          <a:prstGeom prst="rect">
            <a:avLst/>
          </a:prstGeom>
          <a:noFill/>
          <a:ln w="9525">
            <a:noFill/>
          </a:ln>
        </p:spPr>
      </p:pic>
      <p:pic>
        <p:nvPicPr>
          <p:cNvPr id="3074" name="Picture 7"/>
          <p:cNvPicPr>
            <a:picLocks noChangeAspect="1"/>
          </p:cNvPicPr>
          <p:nvPr/>
        </p:nvPicPr>
        <p:blipFill>
          <a:blip r:embed="rId2"/>
          <a:stretch>
            <a:fillRect/>
          </a:stretch>
        </p:blipFill>
        <p:spPr>
          <a:xfrm>
            <a:off x="0" y="5564188"/>
            <a:ext cx="12192000" cy="1289050"/>
          </a:xfrm>
          <a:prstGeom prst="rect">
            <a:avLst/>
          </a:prstGeom>
          <a:noFill/>
          <a:ln w="9525">
            <a:noFill/>
          </a:ln>
        </p:spPr>
      </p:pic>
      <p:sp>
        <p:nvSpPr>
          <p:cNvPr id="3075" name="Rectangle 7"/>
          <p:cNvSpPr/>
          <p:nvPr/>
        </p:nvSpPr>
        <p:spPr>
          <a:xfrm>
            <a:off x="0" y="0"/>
            <a:ext cx="12192000" cy="457200"/>
          </a:xfrm>
          <a:prstGeom prst="rect">
            <a:avLst/>
          </a:prstGeom>
          <a:noFill/>
          <a:ln w="9525">
            <a:noFill/>
          </a:ln>
        </p:spPr>
        <p:txBody>
          <a:bodyPr wrap="none" anchor="ctr" anchorCtr="0">
            <a:spAutoFit/>
          </a:bodyPr>
          <a:lstStyle/>
          <a:p>
            <a:endParaRPr lang="en-IN" altLang="en-US" dirty="0">
              <a:latin typeface="Calibri" panose="020F0502020204030204" pitchFamily="34" charset="0"/>
              <a:ea typeface="Arial" panose="020B0604020202020204" pitchFamily="34" charset="0"/>
            </a:endParaRPr>
          </a:p>
        </p:txBody>
      </p:sp>
      <p:sp>
        <p:nvSpPr>
          <p:cNvPr id="8" name="Subtitle 2"/>
          <p:cNvSpPr txBox="1"/>
          <p:nvPr/>
        </p:nvSpPr>
        <p:spPr>
          <a:xfrm>
            <a:off x="1141234" y="2992438"/>
            <a:ext cx="10060167" cy="3429000"/>
          </a:xfrm>
          <a:prstGeom prst="rect">
            <a:avLst/>
          </a:prstGeom>
        </p:spPr>
        <p:txBody>
          <a:bodyPr lIns="91440" tIns="45720" rIns="91440" bIns="45720" anchor="t">
            <a:normAutofit fontScale="47500" lnSpcReduction="20000"/>
          </a:bodyPr>
          <a:lstStyle/>
          <a:p>
            <a:pPr marL="274320" marR="0" indent="-274320" defTabSz="914400" fontAlgn="auto">
              <a:spcBef>
                <a:spcPct val="20000"/>
              </a:spcBef>
              <a:spcAft>
                <a:spcPts val="0"/>
              </a:spcAft>
              <a:buClr>
                <a:schemeClr val="accent3"/>
              </a:buClr>
              <a:buSzPct val="95000"/>
              <a:buFontTx/>
              <a:buNone/>
              <a:defRPr/>
            </a:pPr>
            <a:endParaRPr kumimoji="0" lang="en-US" sz="2600" b="1" u="sng" kern="1200" cap="none" spc="0" normalizeH="0" baseline="0" noProof="0" dirty="0">
              <a:latin typeface="Times New Roman" panose="02020603050405020304" pitchFamily="18" charset="0"/>
              <a:ea typeface="+mn-ea"/>
              <a:cs typeface="Times New Roman" panose="02020603050405020304" pitchFamily="18" charset="0"/>
            </a:endParaRPr>
          </a:p>
          <a:p>
            <a:pPr marL="274320" indent="-274320" algn="ctr" fontAlgn="auto">
              <a:spcBef>
                <a:spcPct val="20000"/>
              </a:spcBef>
              <a:spcAft>
                <a:spcPts val="0"/>
              </a:spcAft>
              <a:buClr>
                <a:schemeClr val="accent3"/>
              </a:buClr>
              <a:buSzPct val="95000"/>
              <a:defRPr/>
            </a:pPr>
            <a:r>
              <a:rPr lang="en-US" sz="4500" b="1" dirty="0">
                <a:latin typeface="Times New Roman" panose="02020603050405020304"/>
                <a:cs typeface="Times New Roman" panose="02020603050405020304"/>
              </a:rPr>
              <a:t>  </a:t>
            </a:r>
            <a:r>
              <a:rPr lang="en-US" sz="4500" b="1" dirty="0" err="1">
                <a:latin typeface="Times New Roman" panose="02020603050405020304"/>
                <a:cs typeface="Times New Roman" panose="02020603050405020304"/>
              </a:rPr>
              <a:t>GUIDE:</a:t>
            </a:r>
            <a:r>
              <a:rPr lang="en-US" sz="5100" dirty="0" err="1">
                <a:latin typeface="Times New Roman" panose="02020603050405020304"/>
                <a:cs typeface="Times New Roman" panose="02020603050405020304"/>
              </a:rPr>
              <a:t>Mr.Anupam</a:t>
            </a:r>
            <a:r>
              <a:rPr lang="en-US" sz="5100" dirty="0">
                <a:latin typeface="Times New Roman" panose="02020603050405020304"/>
                <a:cs typeface="Times New Roman" panose="02020603050405020304"/>
              </a:rPr>
              <a:t> Chaube</a:t>
            </a:r>
            <a:endParaRPr lang="en-US" sz="6100" dirty="0">
              <a:latin typeface="Times New Roman" panose="02020603050405020304"/>
              <a:cs typeface="Times New Roman" panose="02020603050405020304"/>
            </a:endParaRPr>
          </a:p>
          <a:p>
            <a:pPr marL="274320" indent="-274320" algn="ctr">
              <a:spcBef>
                <a:spcPct val="20000"/>
              </a:spcBef>
              <a:spcAft>
                <a:spcPts val="0"/>
              </a:spcAft>
              <a:defRPr/>
            </a:pPr>
            <a:endParaRPr lang="en-US" sz="6100" b="1" u="sng" dirty="0">
              <a:latin typeface="Times New Roman" panose="02020603050405020304"/>
              <a:cs typeface="Times New Roman" panose="02020603050405020304"/>
            </a:endParaRPr>
          </a:p>
          <a:p>
            <a:pPr marL="274320" indent="-274320" algn="ctr">
              <a:spcBef>
                <a:spcPct val="20000"/>
              </a:spcBef>
              <a:spcAft>
                <a:spcPts val="0"/>
              </a:spcAft>
              <a:defRPr/>
            </a:pPr>
            <a:r>
              <a:rPr lang="en-US" sz="6100" b="1" u="sng" dirty="0">
                <a:latin typeface="Times New Roman" panose="02020603050405020304"/>
                <a:cs typeface="Times New Roman" panose="02020603050405020304"/>
              </a:rPr>
              <a:t> Name of </a:t>
            </a:r>
            <a:r>
              <a:rPr lang="en-US" sz="6100" b="1" u="sng" dirty="0" err="1">
                <a:latin typeface="Times New Roman" panose="02020603050405020304"/>
                <a:cs typeface="Times New Roman" panose="02020603050405020304"/>
              </a:rPr>
              <a:t>Projectees</a:t>
            </a:r>
            <a:endParaRPr lang="en-US" sz="6100">
              <a:latin typeface="Times New Roman" panose="02020603050405020304"/>
              <a:cs typeface="Times New Roman" panose="02020603050405020304"/>
            </a:endParaRPr>
          </a:p>
          <a:p>
            <a:pPr marL="274320" indent="-274320" algn="ctr">
              <a:spcBef>
                <a:spcPct val="20000"/>
              </a:spcBef>
              <a:spcAft>
                <a:spcPts val="0"/>
              </a:spcAft>
              <a:defRPr/>
            </a:pPr>
            <a:r>
              <a:rPr lang="en-US" sz="4500" b="1" dirty="0">
                <a:latin typeface="Times New Roman" panose="02020603050405020304"/>
                <a:cs typeface="Times New Roman" panose="02020603050405020304"/>
              </a:rPr>
              <a:t>                                        </a:t>
            </a:r>
            <a:endParaRPr lang="en-US" sz="5000">
              <a:solidFill>
                <a:srgbClr val="000000"/>
              </a:solidFill>
              <a:effectLst/>
              <a:latin typeface="Times New Roman" panose="02020603050405020304"/>
              <a:ea typeface="Times New Roman" panose="02020603050405020304" pitchFamily="18" charset="0"/>
              <a:cs typeface="Times New Roman" panose="02020603050405020304"/>
            </a:endParaRPr>
          </a:p>
          <a:p>
            <a:pPr marL="274320" indent="-274320" fontAlgn="auto">
              <a:spcBef>
                <a:spcPct val="20000"/>
              </a:spcBef>
              <a:spcAft>
                <a:spcPts val="0"/>
              </a:spcAft>
              <a:buClr>
                <a:srgbClr val="A5A5A5"/>
              </a:buClr>
              <a:buSzPct val="95000"/>
              <a:defRPr/>
            </a:pPr>
            <a:r>
              <a:rPr lang="en-US" sz="4500" b="1" i="1" dirty="0">
                <a:latin typeface="Times New Roman" panose="02020603050405020304"/>
                <a:cs typeface="Times New Roman" panose="02020603050405020304"/>
              </a:rPr>
              <a:t>           </a:t>
            </a:r>
            <a:r>
              <a:rPr lang="en-US" sz="4500" b="1" i="1" dirty="0">
                <a:solidFill>
                  <a:srgbClr val="000000"/>
                </a:solidFill>
                <a:latin typeface="Times New Roman" panose="02020603050405020304"/>
                <a:cs typeface="Times New Roman" panose="02020603050405020304"/>
              </a:rPr>
              <a:t>        </a:t>
            </a:r>
            <a:r>
              <a:rPr kumimoji="0" lang="en-US" sz="4500" b="1" i="1" kern="1200" cap="none" spc="0" normalizeH="0" baseline="0" noProof="0" dirty="0">
                <a:latin typeface="Times New Roman" panose="02020603050405020304"/>
                <a:cs typeface="Times New Roman" panose="02020603050405020304"/>
              </a:rPr>
              <a:t> </a:t>
            </a:r>
            <a:r>
              <a:rPr lang="en-US" sz="4500" dirty="0">
                <a:solidFill>
                  <a:srgbClr val="000000"/>
                </a:solidFill>
                <a:effectLst/>
                <a:latin typeface="Times New Roman" panose="02020603050405020304"/>
                <a:ea typeface="Times New Roman" panose="02020603050405020304" pitchFamily="18" charset="0"/>
                <a:cs typeface="Times New Roman" panose="02020603050405020304"/>
              </a:rPr>
              <a:t>Mr. </a:t>
            </a:r>
            <a:r>
              <a:rPr lang="en-US" sz="4500" dirty="0">
                <a:solidFill>
                  <a:srgbClr val="000000"/>
                </a:solidFill>
                <a:latin typeface="Times New Roman" panose="02020603050405020304"/>
                <a:ea typeface="Times New Roman" panose="02020603050405020304" pitchFamily="18" charset="0"/>
                <a:cs typeface="Times New Roman" panose="02020603050405020304"/>
              </a:rPr>
              <a:t>Charanjot Singh Sivia</a:t>
            </a:r>
            <a:r>
              <a:rPr lang="en-US" sz="4500" dirty="0">
                <a:latin typeface="Times New Roman" panose="02020603050405020304"/>
                <a:cs typeface="Times New Roman" panose="02020603050405020304"/>
              </a:rPr>
              <a:t> </a:t>
            </a:r>
            <a:r>
              <a:rPr lang="en-US" sz="4500" b="1" dirty="0">
                <a:latin typeface="Times New Roman" panose="02020603050405020304"/>
                <a:cs typeface="Times New Roman" panose="02020603050405020304"/>
              </a:rPr>
              <a:t>                                  </a:t>
            </a:r>
            <a:r>
              <a:rPr lang="en-US" sz="4400" b="1" i="1" dirty="0">
                <a:latin typeface="Times New Roman" panose="02020603050405020304"/>
                <a:cs typeface="Times New Roman" panose="02020603050405020304"/>
              </a:rPr>
              <a:t> </a:t>
            </a:r>
            <a:r>
              <a:rPr lang="en-US" sz="4400" err="1">
                <a:latin typeface="Times New Roman" panose="02020603050405020304"/>
                <a:cs typeface="Times New Roman" panose="02020603050405020304"/>
              </a:rPr>
              <a:t>Mr.Ayush</a:t>
            </a:r>
            <a:r>
              <a:rPr lang="en-US" sz="4400" dirty="0">
                <a:latin typeface="Times New Roman" panose="02020603050405020304"/>
                <a:cs typeface="Times New Roman" panose="02020603050405020304"/>
              </a:rPr>
              <a:t> </a:t>
            </a:r>
            <a:r>
              <a:rPr lang="en-US" sz="4400" err="1">
                <a:latin typeface="Times New Roman" panose="02020603050405020304"/>
                <a:cs typeface="Times New Roman" panose="02020603050405020304"/>
              </a:rPr>
              <a:t>Mandpe</a:t>
            </a:r>
            <a:endParaRPr lang="en-US" sz="4400" kern="1200" cap="none" spc="0" normalizeH="0" baseline="0" noProof="0" err="1">
              <a:latin typeface="Times New Roman" panose="02020603050405020304" pitchFamily="18" charset="0"/>
              <a:cs typeface="Times New Roman" panose="02020603050405020304" pitchFamily="18" charset="0"/>
            </a:endParaRPr>
          </a:p>
          <a:p>
            <a:pPr marL="274320" indent="-274320" fontAlgn="auto">
              <a:spcBef>
                <a:spcPct val="20000"/>
              </a:spcBef>
              <a:spcAft>
                <a:spcPts val="0"/>
              </a:spcAft>
              <a:buClr>
                <a:schemeClr val="accent3"/>
              </a:buClr>
              <a:buSzPct val="95000"/>
              <a:defRPr/>
            </a:pPr>
            <a:r>
              <a:rPr lang="en-US" sz="4500" b="1" dirty="0">
                <a:solidFill>
                  <a:srgbClr val="000000"/>
                </a:solidFill>
                <a:latin typeface="Times New Roman" panose="02020603050405020304"/>
                <a:cs typeface="Times New Roman" panose="02020603050405020304"/>
              </a:rPr>
              <a:t>                   </a:t>
            </a:r>
            <a:r>
              <a:rPr lang="en-US" sz="4500" b="1" dirty="0">
                <a:solidFill>
                  <a:srgbClr val="000000"/>
                </a:solidFill>
                <a:effectLst/>
                <a:latin typeface="Times New Roman" panose="02020603050405020304"/>
                <a:cs typeface="Times New Roman" panose="02020603050405020304"/>
              </a:rPr>
              <a:t> </a:t>
            </a:r>
            <a:r>
              <a:rPr lang="en-US" sz="4500" dirty="0">
                <a:solidFill>
                  <a:srgbClr val="000000"/>
                </a:solidFill>
                <a:latin typeface="Times New Roman" panose="02020603050405020304"/>
                <a:cs typeface="Times New Roman" panose="02020603050405020304"/>
              </a:rPr>
              <a:t>Mr</a:t>
            </a:r>
            <a:r>
              <a:rPr lang="en-US" sz="4500" dirty="0">
                <a:solidFill>
                  <a:srgbClr val="000000"/>
                </a:solidFill>
                <a:effectLst/>
                <a:latin typeface="Times New Roman" panose="02020603050405020304"/>
                <a:ea typeface="Times New Roman" panose="02020603050405020304" pitchFamily="18" charset="0"/>
                <a:cs typeface="Times New Roman" panose="02020603050405020304"/>
              </a:rPr>
              <a:t>. </a:t>
            </a:r>
            <a:r>
              <a:rPr lang="en-US" sz="4500" err="1">
                <a:solidFill>
                  <a:srgbClr val="000000"/>
                </a:solidFill>
                <a:latin typeface="Times New Roman" panose="02020603050405020304"/>
                <a:ea typeface="Times New Roman" panose="02020603050405020304" pitchFamily="18" charset="0"/>
                <a:cs typeface="Times New Roman" panose="02020603050405020304"/>
              </a:rPr>
              <a:t>Amruj</a:t>
            </a:r>
            <a:r>
              <a:rPr lang="en-US" sz="4500" dirty="0">
                <a:solidFill>
                  <a:srgbClr val="000000"/>
                </a:solidFill>
                <a:latin typeface="Times New Roman" panose="02020603050405020304"/>
                <a:ea typeface="Times New Roman" panose="02020603050405020304" pitchFamily="18" charset="0"/>
                <a:cs typeface="Times New Roman" panose="02020603050405020304"/>
              </a:rPr>
              <a:t> Lende                                                  </a:t>
            </a:r>
            <a:r>
              <a:rPr lang="en-US" sz="4500" err="1">
                <a:solidFill>
                  <a:srgbClr val="000000"/>
                </a:solidFill>
                <a:latin typeface="Times New Roman" panose="02020603050405020304"/>
                <a:ea typeface="Times New Roman" panose="02020603050405020304" pitchFamily="18" charset="0"/>
                <a:cs typeface="Times New Roman" panose="02020603050405020304"/>
              </a:rPr>
              <a:t>Mr.Amritpal</a:t>
            </a:r>
            <a:r>
              <a:rPr lang="en-US" sz="4500" dirty="0">
                <a:solidFill>
                  <a:srgbClr val="000000"/>
                </a:solidFill>
                <a:latin typeface="Times New Roman" panose="02020603050405020304"/>
                <a:ea typeface="Times New Roman" panose="02020603050405020304" pitchFamily="18" charset="0"/>
                <a:cs typeface="Times New Roman" panose="02020603050405020304"/>
              </a:rPr>
              <a:t> Singh </a:t>
            </a:r>
            <a:r>
              <a:rPr lang="en-US" sz="4500" err="1">
                <a:solidFill>
                  <a:srgbClr val="000000"/>
                </a:solidFill>
                <a:latin typeface="Times New Roman" panose="02020603050405020304"/>
                <a:ea typeface="Times New Roman" panose="02020603050405020304" pitchFamily="18" charset="0"/>
                <a:cs typeface="Times New Roman" panose="02020603050405020304"/>
              </a:rPr>
              <a:t>Bamrah</a:t>
            </a:r>
            <a:endParaRPr kumimoji="0" lang="en-US" sz="4500" b="1" kern="1200" cap="none" spc="0" normalizeH="0" baseline="0" noProof="0" err="1">
              <a:latin typeface="Times New Roman" panose="02020603050405020304"/>
              <a:cs typeface="Times New Roman" panose="02020603050405020304"/>
            </a:endParaRPr>
          </a:p>
          <a:p>
            <a:pPr marL="274320" indent="-274320" fontAlgn="auto">
              <a:spcBef>
                <a:spcPct val="20000"/>
              </a:spcBef>
              <a:spcAft>
                <a:spcPts val="0"/>
              </a:spcAft>
              <a:buClr>
                <a:schemeClr val="accent3"/>
              </a:buClr>
              <a:buSzPct val="95000"/>
              <a:defRPr/>
            </a:pPr>
            <a:r>
              <a:rPr lang="en-US" sz="4500" dirty="0">
                <a:solidFill>
                  <a:srgbClr val="000000"/>
                </a:solidFill>
                <a:latin typeface="Times New Roman" panose="02020603050405020304"/>
                <a:ea typeface="Times New Roman" panose="02020603050405020304" pitchFamily="18" charset="0"/>
                <a:cs typeface="Times New Roman" panose="02020603050405020304"/>
              </a:rPr>
              <a:t>                   </a:t>
            </a:r>
            <a:r>
              <a:rPr lang="en-US" sz="4500" dirty="0">
                <a:solidFill>
                  <a:srgbClr val="000000"/>
                </a:solidFill>
                <a:effectLst/>
                <a:latin typeface="Times New Roman" panose="02020603050405020304"/>
                <a:ea typeface="Times New Roman" panose="02020603050405020304" pitchFamily="18" charset="0"/>
                <a:cs typeface="Times New Roman" panose="02020603050405020304"/>
              </a:rPr>
              <a:t> Mr. </a:t>
            </a:r>
            <a:r>
              <a:rPr lang="en-US" sz="4500" dirty="0">
                <a:solidFill>
                  <a:srgbClr val="000000"/>
                </a:solidFill>
                <a:latin typeface="Times New Roman" panose="02020603050405020304"/>
                <a:ea typeface="Times New Roman" panose="02020603050405020304" pitchFamily="18" charset="0"/>
                <a:cs typeface="Times New Roman" panose="02020603050405020304"/>
              </a:rPr>
              <a:t>Shivam </a:t>
            </a:r>
            <a:r>
              <a:rPr lang="en-US" sz="4500" err="1">
                <a:solidFill>
                  <a:srgbClr val="000000"/>
                </a:solidFill>
                <a:latin typeface="Times New Roman" panose="02020603050405020304"/>
                <a:ea typeface="Times New Roman" panose="02020603050405020304" pitchFamily="18" charset="0"/>
                <a:cs typeface="Times New Roman" panose="02020603050405020304"/>
              </a:rPr>
              <a:t>Deotale</a:t>
            </a:r>
            <a:r>
              <a:rPr lang="en-US" sz="4500" dirty="0">
                <a:solidFill>
                  <a:srgbClr val="000000"/>
                </a:solidFill>
                <a:latin typeface="Times New Roman" panose="02020603050405020304"/>
                <a:ea typeface="Times New Roman" panose="02020603050405020304" pitchFamily="18" charset="0"/>
                <a:cs typeface="Times New Roman" panose="02020603050405020304"/>
              </a:rPr>
              <a:t>                                              </a:t>
            </a:r>
            <a:r>
              <a:rPr lang="en-US" sz="4500" dirty="0">
                <a:solidFill>
                  <a:srgbClr val="000000"/>
                </a:solidFill>
                <a:effectLst/>
                <a:latin typeface="Times New Roman" panose="02020603050405020304"/>
                <a:ea typeface="Times New Roman" panose="02020603050405020304" pitchFamily="18" charset="0"/>
                <a:cs typeface="Times New Roman" panose="02020603050405020304"/>
              </a:rPr>
              <a:t>Mr. </a:t>
            </a:r>
            <a:r>
              <a:rPr lang="en-US" sz="4500" dirty="0">
                <a:solidFill>
                  <a:srgbClr val="000000"/>
                </a:solidFill>
                <a:latin typeface="Times New Roman" panose="02020603050405020304"/>
                <a:ea typeface="Times New Roman" panose="02020603050405020304" pitchFamily="18" charset="0"/>
                <a:cs typeface="Times New Roman" panose="02020603050405020304"/>
              </a:rPr>
              <a:t>Gagan Bisen</a:t>
            </a:r>
            <a:endParaRPr kumimoji="0" lang="en-US" sz="4500" b="1" i="1" kern="1200" cap="none" spc="0" normalizeH="0" baseline="0" noProof="0" dirty="0">
              <a:latin typeface="Times New Roman" panose="02020603050405020304"/>
              <a:cs typeface="Times New Roman" panose="02020603050405020304"/>
            </a:endParaRPr>
          </a:p>
          <a:p>
            <a:pPr marL="274320" marR="0" indent="-274320" defTabSz="914400" fontAlgn="auto">
              <a:spcBef>
                <a:spcPct val="20000"/>
              </a:spcBef>
              <a:spcAft>
                <a:spcPts val="0"/>
              </a:spcAft>
              <a:buClr>
                <a:schemeClr val="accent3"/>
              </a:buClr>
              <a:buSzPct val="95000"/>
              <a:buFontTx/>
              <a:buNone/>
              <a:defRPr/>
            </a:pPr>
            <a:r>
              <a:rPr kumimoji="0" lang="en-US" sz="4500" b="1" kern="1200" cap="none" spc="0" normalizeH="0" baseline="0" noProof="0" dirty="0">
                <a:latin typeface="Times New Roman" panose="02020603050405020304" pitchFamily="18" charset="0"/>
                <a:ea typeface="+mn-ea"/>
                <a:cs typeface="Times New Roman" panose="02020603050405020304" pitchFamily="18" charset="0"/>
              </a:rPr>
              <a:t>                                                              Session 2022-23</a:t>
            </a:r>
            <a:endParaRPr kumimoji="0" lang="en-US" sz="2600" kern="1200" cap="none" spc="0" normalizeH="0" baseline="0" noProof="0" dirty="0">
              <a:latin typeface="Times New Roman" panose="02020603050405020304" pitchFamily="18" charset="0"/>
              <a:ea typeface="+mn-ea"/>
              <a:cs typeface="Times New Roman" panose="02020603050405020304" pitchFamily="18" charset="0"/>
            </a:endParaRPr>
          </a:p>
        </p:txBody>
      </p:sp>
      <p:sp>
        <p:nvSpPr>
          <p:cNvPr id="3077" name="Rectangle 5"/>
          <p:cNvSpPr txBox="1"/>
          <p:nvPr/>
        </p:nvSpPr>
        <p:spPr>
          <a:xfrm>
            <a:off x="1714500" y="2650808"/>
            <a:ext cx="8229600" cy="341632"/>
          </a:xfrm>
          <a:prstGeom prst="rect">
            <a:avLst/>
          </a:prstGeom>
          <a:noFill/>
          <a:ln w="9525">
            <a:noFill/>
          </a:ln>
        </p:spPr>
        <p:txBody>
          <a:bodyPr lIns="91440" tIns="45720" rIns="91440" bIns="45720" anchor="t" anchorCtr="0">
            <a:spAutoFit/>
          </a:bodyPr>
          <a:lstStyle/>
          <a:p>
            <a:pPr algn="ctr">
              <a:lnSpc>
                <a:spcPct val="90000"/>
              </a:lnSpc>
              <a:spcBef>
                <a:spcPts val="1000"/>
              </a:spcBef>
            </a:pPr>
            <a:r>
              <a:rPr lang="en-US" b="1" dirty="0">
                <a:solidFill>
                  <a:srgbClr val="002060"/>
                </a:solidFill>
                <a:latin typeface="Times New Roman" panose="02020603050405020304"/>
                <a:ea typeface="Arial" panose="020B0604020202020204" pitchFamily="34" charset="0"/>
                <a:cs typeface="Times New Roman" panose="02020603050405020304"/>
              </a:rPr>
              <a:t>URBAN  SPOTTER</a:t>
            </a:r>
            <a:endParaRPr lang="en-US" b="1" dirty="0">
              <a:solidFill>
                <a:srgbClr val="002060"/>
              </a:solidFill>
              <a:latin typeface="Times New Roman" panose="02020603050405020304"/>
              <a:ea typeface="Arial" panose="020B0604020202020204" pitchFamily="34" charset="0"/>
              <a:cs typeface="Times New Roman" panose="02020603050405020304"/>
            </a:endParaRPr>
          </a:p>
        </p:txBody>
      </p:sp>
      <p:sp>
        <p:nvSpPr>
          <p:cNvPr id="3078" name="Rectangle 5"/>
          <p:cNvSpPr txBox="1"/>
          <p:nvPr/>
        </p:nvSpPr>
        <p:spPr>
          <a:xfrm>
            <a:off x="1981200" y="1676400"/>
            <a:ext cx="8229600" cy="425450"/>
          </a:xfrm>
          <a:prstGeom prst="rect">
            <a:avLst/>
          </a:prstGeom>
          <a:noFill/>
          <a:ln w="9525">
            <a:noFill/>
          </a:ln>
        </p:spPr>
        <p:txBody>
          <a:bodyPr anchor="t" anchorCtr="0">
            <a:spAutoFit/>
          </a:bodyPr>
          <a:lstStyle/>
          <a:p>
            <a:pPr algn="ctr">
              <a:lnSpc>
                <a:spcPct val="90000"/>
              </a:lnSpc>
              <a:spcBef>
                <a:spcPts val="1000"/>
              </a:spcBef>
            </a:pPr>
            <a:r>
              <a:rPr lang="en-US" altLang="en-US" sz="2400" b="1" i="1" dirty="0">
                <a:latin typeface="Times New Roman" panose="02020603050405020304" pitchFamily="18" charset="0"/>
              </a:rPr>
              <a:t>Introductory Seminar </a:t>
            </a:r>
            <a:endParaRPr lang="en-US" altLang="en-US" sz="2400" b="1" i="1" u="sng" dirty="0">
              <a:latin typeface="Times New Roman" panose="02020603050405020304" pitchFamily="18" charset="0"/>
              <a:ea typeface="Times New Roman" panose="02020603050405020304" pitchFamily="18" charset="0"/>
            </a:endParaRPr>
          </a:p>
        </p:txBody>
      </p:sp>
      <p:sp>
        <p:nvSpPr>
          <p:cNvPr id="3079" name="Rectangle 5"/>
          <p:cNvSpPr txBox="1"/>
          <p:nvPr/>
        </p:nvSpPr>
        <p:spPr>
          <a:xfrm>
            <a:off x="1981200" y="2086610"/>
            <a:ext cx="8229600" cy="425450"/>
          </a:xfrm>
          <a:prstGeom prst="rect">
            <a:avLst/>
          </a:prstGeom>
          <a:noFill/>
          <a:ln w="9525">
            <a:noFill/>
          </a:ln>
        </p:spPr>
        <p:txBody>
          <a:bodyPr anchor="t" anchorCtr="0">
            <a:spAutoFit/>
          </a:bodyPr>
          <a:lstStyle/>
          <a:p>
            <a:pPr algn="ctr">
              <a:lnSpc>
                <a:spcPct val="90000"/>
              </a:lnSpc>
              <a:spcBef>
                <a:spcPts val="1000"/>
              </a:spcBef>
            </a:pPr>
            <a:r>
              <a:rPr lang="en-US" altLang="en-US" sz="2400" b="1" i="1" dirty="0">
                <a:latin typeface="Times New Roman" panose="02020603050405020304" pitchFamily="18" charset="0"/>
              </a:rPr>
              <a:t>On</a:t>
            </a:r>
            <a:endParaRPr lang="en-US" altLang="en-US" sz="2400" b="1" i="1" u="sng" dirty="0">
              <a:latin typeface="Times New Roman" panose="02020603050405020304" pitchFamily="18" charset="0"/>
              <a:ea typeface="Times New Roman" panose="02020603050405020304" pitchFamily="18" charset="0"/>
            </a:endParaRPr>
          </a:p>
        </p:txBody>
      </p:sp>
      <p:pic>
        <p:nvPicPr>
          <p:cNvPr id="3080" name="Picture 2" descr="logo"/>
          <p:cNvPicPr>
            <a:picLocks noChangeAspect="1"/>
          </p:cNvPicPr>
          <p:nvPr/>
        </p:nvPicPr>
        <p:blipFill>
          <a:blip r:embed="rId3"/>
          <a:stretch>
            <a:fillRect/>
          </a:stretch>
        </p:blipFill>
        <p:spPr>
          <a:xfrm>
            <a:off x="128049" y="476340"/>
            <a:ext cx="1144587" cy="1101725"/>
          </a:xfrm>
          <a:prstGeom prst="rect">
            <a:avLst/>
          </a:prstGeom>
          <a:noFill/>
          <a:ln w="9525">
            <a:noFill/>
          </a:ln>
        </p:spPr>
      </p:pic>
      <p:sp>
        <p:nvSpPr>
          <p:cNvPr id="3081" name="Rectangle 8"/>
          <p:cNvSpPr/>
          <p:nvPr/>
        </p:nvSpPr>
        <p:spPr>
          <a:xfrm>
            <a:off x="359434" y="-49074"/>
            <a:ext cx="11653179" cy="1891665"/>
          </a:xfrm>
          <a:prstGeom prst="rect">
            <a:avLst/>
          </a:prstGeom>
          <a:noFill/>
          <a:ln w="9525">
            <a:noFill/>
          </a:ln>
        </p:spPr>
        <p:txBody>
          <a:bodyPr wrap="square" lIns="91440" tIns="45720" rIns="91440" bIns="45720" anchor="ctr" anchorCtr="0">
            <a:spAutoFit/>
          </a:bodyPr>
          <a:lstStyle/>
          <a:p>
            <a:pPr marL="742950" lvl="1" indent="-285750">
              <a:spcBef>
                <a:spcPts val="500"/>
              </a:spcBef>
              <a:buFont typeface="Arial" panose="020B0604020202020204" pitchFamily="34" charset="0"/>
              <a:tabLst>
                <a:tab pos="1303655" algn="r"/>
                <a:tab pos="2865755" algn="ctr"/>
                <a:tab pos="5730875" algn="r"/>
              </a:tabLst>
            </a:pPr>
            <a:r>
              <a:rPr lang="en-US" altLang="en-US" sz="2300" b="1" dirty="0">
                <a:solidFill>
                  <a:srgbClr val="AB0000"/>
                </a:solidFill>
                <a:latin typeface="Times New Roman" panose="02020603050405020304"/>
                <a:cs typeface="Times New Roman" panose="02020603050405020304"/>
              </a:rPr>
              <a:t>      G H RAISONI INSTITUTE OF ENGINEERING AND TECHNOLOG</a:t>
            </a:r>
            <a:r>
              <a:rPr lang="en-IN" altLang="en-US" sz="2300" b="1" dirty="0">
                <a:solidFill>
                  <a:srgbClr val="AB0000"/>
                </a:solidFill>
                <a:latin typeface="Times New Roman" panose="02020603050405020304"/>
                <a:cs typeface="Times New Roman" panose="02020603050405020304"/>
              </a:rPr>
              <a:t>Y,</a:t>
            </a:r>
            <a:r>
              <a:rPr lang="en-US" altLang="en-US" sz="2300" b="1" dirty="0">
                <a:solidFill>
                  <a:srgbClr val="AB0000"/>
                </a:solidFill>
                <a:latin typeface="Times New Roman" panose="02020603050405020304"/>
                <a:cs typeface="Times New Roman" panose="02020603050405020304"/>
              </a:rPr>
              <a:t> </a:t>
            </a:r>
            <a:r>
              <a:rPr lang="en-IN" altLang="en-US" sz="2300" b="1" dirty="0">
                <a:solidFill>
                  <a:srgbClr val="AB0000"/>
                </a:solidFill>
                <a:latin typeface="Times New Roman" panose="02020603050405020304"/>
                <a:cs typeface="Times New Roman" panose="02020603050405020304"/>
              </a:rPr>
              <a:t>       </a:t>
            </a:r>
            <a:r>
              <a:rPr lang="en-US" altLang="en-US" sz="2300" b="1" dirty="0">
                <a:solidFill>
                  <a:srgbClr val="AB0000"/>
                </a:solidFill>
                <a:latin typeface="Times New Roman" panose="02020603050405020304"/>
                <a:cs typeface="Times New Roman" panose="02020603050405020304"/>
              </a:rPr>
              <a:t>NAGPUR   </a:t>
            </a:r>
            <a:r>
              <a:rPr lang="en-US" altLang="en-US" sz="2000" b="1" dirty="0">
                <a:solidFill>
                  <a:srgbClr val="AB0000"/>
                </a:solidFill>
                <a:latin typeface="Times New Roman" panose="02020603050405020304"/>
                <a:cs typeface="Times New Roman" panose="02020603050405020304"/>
              </a:rPr>
              <a:t>     </a:t>
            </a:r>
            <a:r>
              <a:rPr lang="en-US" altLang="en-US" sz="2400" b="1" dirty="0">
                <a:solidFill>
                  <a:srgbClr val="AB0000"/>
                </a:solidFill>
                <a:latin typeface="Times New Roman" panose="02020603050405020304"/>
                <a:cs typeface="Times New Roman" panose="02020603050405020304"/>
              </a:rPr>
              <a:t> </a:t>
            </a:r>
            <a:r>
              <a:rPr lang="en-US" altLang="en-US" sz="1600" b="1" dirty="0">
                <a:solidFill>
                  <a:srgbClr val="AB0000"/>
                </a:solidFill>
                <a:latin typeface="Times New Roman" panose="02020603050405020304"/>
                <a:cs typeface="Times New Roman" panose="02020603050405020304"/>
              </a:rPr>
              <a:t>                                                                                       </a:t>
            </a:r>
            <a:endParaRPr lang="en-US" altLang="en-US" sz="1600" b="1" dirty="0">
              <a:solidFill>
                <a:srgbClr val="AB0000"/>
              </a:solidFill>
              <a:latin typeface="Times New Roman" panose="02020603050405020304" pitchFamily="18" charset="0"/>
            </a:endParaRPr>
          </a:p>
          <a:p>
            <a:pPr algn="ctr" defTabSz="914400" eaLnBrk="0" hangingPunct="0">
              <a:buFont typeface="Arial" panose="020B0604020202020204" pitchFamily="34" charset="0"/>
              <a:tabLst>
                <a:tab pos="1303655" algn="r"/>
                <a:tab pos="2865755" algn="ctr"/>
                <a:tab pos="5730875" algn="r"/>
              </a:tabLst>
            </a:pPr>
            <a:r>
              <a:rPr lang="en-US" sz="1400" dirty="0">
                <a:latin typeface="Calibri" panose="020F0502020204030204" pitchFamily="34" charset="0"/>
              </a:rPr>
              <a:t>(Approved by AICTE, New Delhi and Recognized by DTE, Maharashtra) </a:t>
            </a:r>
            <a:endParaRPr lang="en-US" sz="1100" dirty="0">
              <a:latin typeface="Calibri" panose="020F0502020204030204" pitchFamily="34" charset="0"/>
            </a:endParaRPr>
          </a:p>
          <a:p>
            <a:pPr algn="ctr" defTabSz="914400" eaLnBrk="0" hangingPunct="0">
              <a:buFont typeface="Arial" panose="020B0604020202020204" pitchFamily="34" charset="0"/>
              <a:tabLst>
                <a:tab pos="1303655" algn="r"/>
                <a:tab pos="2865755" algn="ctr"/>
                <a:tab pos="5730875" algn="r"/>
              </a:tabLst>
            </a:pPr>
            <a:r>
              <a:rPr lang="en-US" b="1" dirty="0">
                <a:solidFill>
                  <a:srgbClr val="C00000"/>
                </a:solidFill>
                <a:latin typeface="Calibri" panose="020F0502020204030204" pitchFamily="34" charset="0"/>
              </a:rPr>
              <a:t>An Autonomous Institute </a:t>
            </a:r>
            <a:r>
              <a:rPr lang="en-US" sz="1400" dirty="0">
                <a:latin typeface="Calibri" panose="020F0502020204030204" pitchFamily="34" charset="0"/>
              </a:rPr>
              <a:t>Affiliated to Rashtrasant Tukadoji Maharaj Nagpur University, Nagpur</a:t>
            </a:r>
            <a:endParaRPr lang="en-US" sz="1100" dirty="0">
              <a:latin typeface="Calibri" panose="020F0502020204030204" pitchFamily="34" charset="0"/>
            </a:endParaRPr>
          </a:p>
          <a:p>
            <a:pPr algn="ctr" defTabSz="914400" eaLnBrk="0" hangingPunct="0">
              <a:buFont typeface="Arial" panose="020B0604020202020204" pitchFamily="34" charset="0"/>
              <a:tabLst>
                <a:tab pos="1303655" algn="r"/>
                <a:tab pos="2865755" algn="ctr"/>
                <a:tab pos="5730875" algn="r"/>
              </a:tabLst>
            </a:pPr>
            <a:r>
              <a:rPr lang="en-US" b="1" dirty="0">
                <a:solidFill>
                  <a:srgbClr val="C00000"/>
                </a:solidFill>
                <a:latin typeface="Calibri" panose="020F0502020204030204" pitchFamily="34" charset="0"/>
              </a:rPr>
              <a:t>Accredited by NAAC with A+ Grade</a:t>
            </a:r>
            <a:endParaRPr lang="en-US" b="1" dirty="0">
              <a:solidFill>
                <a:srgbClr val="C00000"/>
              </a:solidFill>
              <a:latin typeface="Calibri" panose="020F0502020204030204" pitchFamily="34" charset="0"/>
            </a:endParaRPr>
          </a:p>
          <a:p>
            <a:pPr algn="ctr" defTabSz="914400" eaLnBrk="0" hangingPunct="0">
              <a:buFont typeface="Arial" panose="020B0604020202020204" pitchFamily="34" charset="0"/>
              <a:tabLst>
                <a:tab pos="1303655" algn="r"/>
                <a:tab pos="2865755" algn="ctr"/>
                <a:tab pos="5730875" algn="r"/>
              </a:tabLst>
            </a:pPr>
            <a:r>
              <a:rPr lang="en-US" sz="2000" b="1" dirty="0">
                <a:latin typeface="Times New Roman" panose="02020603050405020304" pitchFamily="18" charset="0"/>
              </a:rPr>
              <a:t>Department of Science and Technology</a:t>
            </a:r>
            <a:endParaRPr lang="en-US" altLang="en-US" sz="2000" dirty="0">
              <a:solidFill>
                <a:srgbClr val="C00000"/>
              </a:solidFill>
              <a:latin typeface="Arial Black" panose="020B0A04020102020204" pitchFamily="34" charset="0"/>
              <a:ea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p:cNvSpPr/>
          <p:nvPr/>
        </p:nvSpPr>
        <p:spPr>
          <a:xfrm>
            <a:off x="0" y="0"/>
            <a:ext cx="12192000" cy="457200"/>
          </a:xfrm>
          <a:prstGeom prst="rect">
            <a:avLst/>
          </a:prstGeom>
          <a:noFill/>
          <a:ln w="9525">
            <a:noFill/>
          </a:ln>
        </p:spPr>
        <p:txBody>
          <a:bodyPr wrap="none" anchor="ctr" anchorCtr="0">
            <a:spAutoFit/>
          </a:bodyPr>
          <a:lstStyle/>
          <a:p>
            <a:endParaRPr lang="en-IN" altLang="en-US" dirty="0">
              <a:latin typeface="Calibri" panose="020F0502020204030204" pitchFamily="34" charset="0"/>
            </a:endParaRPr>
          </a:p>
        </p:txBody>
      </p:sp>
      <p:pic>
        <p:nvPicPr>
          <p:cNvPr id="15362" name="Picture 7"/>
          <p:cNvPicPr>
            <a:picLocks noChangeAspect="1"/>
          </p:cNvPicPr>
          <p:nvPr/>
        </p:nvPicPr>
        <p:blipFill>
          <a:blip r:embed="rId1"/>
          <a:stretch>
            <a:fillRect/>
          </a:stretch>
        </p:blipFill>
        <p:spPr>
          <a:xfrm>
            <a:off x="0" y="5564188"/>
            <a:ext cx="12192000" cy="1289050"/>
          </a:xfrm>
          <a:prstGeom prst="rect">
            <a:avLst/>
          </a:prstGeom>
          <a:noFill/>
          <a:ln w="9525">
            <a:noFill/>
          </a:ln>
        </p:spPr>
      </p:pic>
      <p:sp>
        <p:nvSpPr>
          <p:cNvPr id="13"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Work done</a:t>
            </a: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5" name="Text Box 4"/>
          <p:cNvSpPr txBox="1"/>
          <p:nvPr/>
        </p:nvSpPr>
        <p:spPr>
          <a:xfrm>
            <a:off x="6095365" y="5843270"/>
            <a:ext cx="1766570" cy="398780"/>
          </a:xfrm>
          <a:prstGeom prst="rect">
            <a:avLst/>
          </a:prstGeom>
          <a:noFill/>
        </p:spPr>
        <p:txBody>
          <a:bodyPr wrap="square" rtlCol="0">
            <a:spAutoFit/>
          </a:bodyPr>
          <a:p>
            <a:r>
              <a:rPr lang="en-US" sz="2000" b="1"/>
              <a:t>Login page</a:t>
            </a:r>
            <a:endParaRPr lang="en-US" sz="2000" b="1"/>
          </a:p>
        </p:txBody>
      </p:sp>
      <p:pic>
        <p:nvPicPr>
          <p:cNvPr id="2" name="Picture 1" descr="Screenshot 2024-03-17 194745"/>
          <p:cNvPicPr>
            <a:picLocks noChangeAspect="1"/>
          </p:cNvPicPr>
          <p:nvPr/>
        </p:nvPicPr>
        <p:blipFill>
          <a:blip r:embed="rId2"/>
          <a:stretch>
            <a:fillRect/>
          </a:stretch>
        </p:blipFill>
        <p:spPr>
          <a:xfrm>
            <a:off x="1318260" y="731520"/>
            <a:ext cx="9556115" cy="47421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Work done</a:t>
            </a: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pic>
        <p:nvPicPr>
          <p:cNvPr id="16388" name="Picture 7"/>
          <p:cNvPicPr>
            <a:picLocks noChangeAspect="1"/>
          </p:cNvPicPr>
          <p:nvPr/>
        </p:nvPicPr>
        <p:blipFill>
          <a:blip r:embed="rId1"/>
          <a:stretch>
            <a:fillRect/>
          </a:stretch>
        </p:blipFill>
        <p:spPr>
          <a:xfrm>
            <a:off x="0" y="5564188"/>
            <a:ext cx="12192000" cy="1289050"/>
          </a:xfrm>
          <a:prstGeom prst="rect">
            <a:avLst/>
          </a:prstGeom>
          <a:noFill/>
          <a:ln w="9525">
            <a:noFill/>
          </a:ln>
        </p:spPr>
      </p:pic>
      <p:pic>
        <p:nvPicPr>
          <p:cNvPr id="4" name="Picture 3"/>
          <p:cNvPicPr>
            <a:picLocks noChangeAspect="1"/>
          </p:cNvPicPr>
          <p:nvPr/>
        </p:nvPicPr>
        <p:blipFill>
          <a:blip r:embed="rId2"/>
          <a:stretch>
            <a:fillRect/>
          </a:stretch>
        </p:blipFill>
        <p:spPr>
          <a:xfrm>
            <a:off x="1008380" y="834390"/>
            <a:ext cx="10175240" cy="47307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6388" name="Picture 7"/>
          <p:cNvPicPr>
            <a:picLocks noChangeAspect="1"/>
          </p:cNvPicPr>
          <p:nvPr/>
        </p:nvPicPr>
        <p:blipFill>
          <a:blip r:embed="rId1"/>
          <a:stretch>
            <a:fillRect/>
          </a:stretch>
        </p:blipFill>
        <p:spPr>
          <a:xfrm>
            <a:off x="0" y="5564188"/>
            <a:ext cx="12192000" cy="1289050"/>
          </a:xfrm>
          <a:prstGeom prst="rect">
            <a:avLst/>
          </a:prstGeom>
          <a:noFill/>
          <a:ln w="9525">
            <a:noFill/>
          </a:ln>
        </p:spPr>
      </p:pic>
      <p:sp>
        <p:nvSpPr>
          <p:cNvPr id="13"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Work done</a:t>
            </a: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pic>
        <p:nvPicPr>
          <p:cNvPr id="16" name="Picture 1"/>
          <p:cNvPicPr>
            <a:picLocks noChangeAspect="1"/>
          </p:cNvPicPr>
          <p:nvPr/>
        </p:nvPicPr>
        <p:blipFill>
          <a:blip r:embed="rId2"/>
          <a:stretch>
            <a:fillRect/>
          </a:stretch>
        </p:blipFill>
        <p:spPr>
          <a:xfrm>
            <a:off x="2773045" y="791845"/>
            <a:ext cx="6646545" cy="527431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Work done</a:t>
            </a: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pic>
        <p:nvPicPr>
          <p:cNvPr id="16388" name="Picture 7"/>
          <p:cNvPicPr>
            <a:picLocks noChangeAspect="1"/>
          </p:cNvPicPr>
          <p:nvPr/>
        </p:nvPicPr>
        <p:blipFill>
          <a:blip r:embed="rId1"/>
          <a:stretch>
            <a:fillRect/>
          </a:stretch>
        </p:blipFill>
        <p:spPr>
          <a:xfrm>
            <a:off x="0" y="5564188"/>
            <a:ext cx="12192000" cy="1289050"/>
          </a:xfrm>
          <a:prstGeom prst="rect">
            <a:avLst/>
          </a:prstGeom>
          <a:noFill/>
          <a:ln w="9525">
            <a:noFill/>
          </a:ln>
        </p:spPr>
      </p:pic>
      <p:pic>
        <p:nvPicPr>
          <p:cNvPr id="4" name="Picture 3"/>
          <p:cNvPicPr>
            <a:picLocks noChangeAspect="1"/>
          </p:cNvPicPr>
          <p:nvPr/>
        </p:nvPicPr>
        <p:blipFill>
          <a:blip r:embed="rId2"/>
          <a:stretch>
            <a:fillRect/>
          </a:stretch>
        </p:blipFill>
        <p:spPr>
          <a:xfrm>
            <a:off x="1472565" y="640080"/>
            <a:ext cx="9571990" cy="53816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Work done</a:t>
            </a: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pic>
        <p:nvPicPr>
          <p:cNvPr id="16388" name="Picture 7"/>
          <p:cNvPicPr>
            <a:picLocks noChangeAspect="1"/>
          </p:cNvPicPr>
          <p:nvPr/>
        </p:nvPicPr>
        <p:blipFill>
          <a:blip r:embed="rId1"/>
          <a:stretch>
            <a:fillRect/>
          </a:stretch>
        </p:blipFill>
        <p:spPr>
          <a:xfrm>
            <a:off x="0" y="5564188"/>
            <a:ext cx="12192000" cy="1289050"/>
          </a:xfrm>
          <a:prstGeom prst="rect">
            <a:avLst/>
          </a:prstGeom>
          <a:noFill/>
          <a:ln w="9525">
            <a:noFill/>
          </a:ln>
        </p:spPr>
      </p:pic>
      <p:pic>
        <p:nvPicPr>
          <p:cNvPr id="4" name="Picture 3"/>
          <p:cNvPicPr>
            <a:picLocks noChangeAspect="1"/>
          </p:cNvPicPr>
          <p:nvPr/>
        </p:nvPicPr>
        <p:blipFill>
          <a:blip r:embed="rId2"/>
          <a:stretch>
            <a:fillRect/>
          </a:stretch>
        </p:blipFill>
        <p:spPr>
          <a:xfrm>
            <a:off x="1709420" y="775970"/>
            <a:ext cx="9077325" cy="510349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p:nvPr/>
        </p:nvSpPr>
        <p:spPr>
          <a:xfrm>
            <a:off x="0" y="0"/>
            <a:ext cx="12192000" cy="457200"/>
          </a:xfrm>
          <a:prstGeom prst="rect">
            <a:avLst/>
          </a:prstGeom>
          <a:noFill/>
          <a:ln w="9525">
            <a:noFill/>
          </a:ln>
        </p:spPr>
        <p:txBody>
          <a:bodyPr wrap="none" anchor="ctr" anchorCtr="0">
            <a:spAutoFit/>
          </a:bodyPr>
          <a:lstStyle/>
          <a:p>
            <a:endParaRPr lang="en-IN" altLang="en-US" dirty="0">
              <a:latin typeface="Calibri" panose="020F0502020204030204" pitchFamily="34" charset="0"/>
            </a:endParaRPr>
          </a:p>
        </p:txBody>
      </p:sp>
      <p:sp>
        <p:nvSpPr>
          <p:cNvPr id="16387" name="TextBox 7"/>
          <p:cNvSpPr txBox="1"/>
          <p:nvPr/>
        </p:nvSpPr>
        <p:spPr>
          <a:xfrm>
            <a:off x="816077" y="1140542"/>
            <a:ext cx="10687666" cy="4154170"/>
          </a:xfrm>
          <a:prstGeom prst="rect">
            <a:avLst/>
          </a:prstGeom>
          <a:noFill/>
          <a:ln w="9525">
            <a:noFill/>
          </a:ln>
        </p:spPr>
        <p:txBody>
          <a:bodyPr wrap="square" lIns="91440" tIns="45720" rIns="91440" bIns="45720" anchor="t" anchorCtr="0">
            <a:spAutoFit/>
          </a:bodyPr>
          <a:lstStyle/>
          <a:p>
            <a:pPr marL="342900" indent="-342900" eaLnBrk="0" hangingPunct="0">
              <a:buFont typeface="Arial" panose="020B0604020202020204" pitchFamily="34" charset="0"/>
              <a:buChar char="•"/>
            </a:pPr>
            <a:r>
              <a:rPr lang="en-US" sz="2400" dirty="0">
                <a:latin typeface="Times New Roman" panose="02020603050405020304"/>
                <a:ea typeface="Malgun Gothic" panose="020B0503020000020004" charset="-127"/>
                <a:cs typeface="Times New Roman" panose="02020603050405020304"/>
              </a:rPr>
              <a:t>Discussed about the problems which is faced by many of the people while parking their vehicle. </a:t>
            </a:r>
            <a:endParaRPr lang="en-US" sz="2400" dirty="0">
              <a:latin typeface="Times New Roman" panose="02020603050405020304" pitchFamily="18" charset="0"/>
              <a:ea typeface="Malgun Gothic" panose="020B0503020000020004" charset="-127"/>
              <a:cs typeface="Times New Roman" panose="02020603050405020304" pitchFamily="18" charset="0"/>
            </a:endParaRPr>
          </a:p>
          <a:p>
            <a:pPr marL="342900" indent="-342900" eaLnBrk="0" hangingPunct="0">
              <a:buFont typeface="Arial" panose="020B0604020202020204" pitchFamily="34" charset="0"/>
              <a:buChar char="•"/>
            </a:pPr>
            <a:r>
              <a:rPr lang="en-US" sz="2400" dirty="0">
                <a:latin typeface="Times New Roman" panose="02020603050405020304"/>
                <a:ea typeface="Malgun Gothic" panose="020B0503020000020004" charset="-127"/>
                <a:cs typeface="Times New Roman" panose="02020603050405020304"/>
              </a:rPr>
              <a:t>Discussed about database for keeping each and every details of the user secure in the website. </a:t>
            </a:r>
            <a:endParaRPr lang="en-US" sz="2400" dirty="0">
              <a:latin typeface="Times New Roman" panose="02020603050405020304" pitchFamily="18" charset="0"/>
              <a:ea typeface="Malgun Gothic" panose="020B0503020000020004" charset="-127"/>
              <a:cs typeface="Times New Roman" panose="02020603050405020304" pitchFamily="18" charset="0"/>
            </a:endParaRPr>
          </a:p>
          <a:p>
            <a:pPr marL="342900" indent="-342900" eaLnBrk="0" hangingPunct="0">
              <a:buFont typeface="Arial" panose="020B0604020202020204" pitchFamily="34" charset="0"/>
              <a:buChar char="•"/>
            </a:pPr>
            <a:r>
              <a:rPr lang="en-US" sz="2400" dirty="0">
                <a:latin typeface="Times New Roman" panose="02020603050405020304"/>
                <a:ea typeface="Malgun Gothic" panose="020B0503020000020004" charset="-127"/>
                <a:cs typeface="Times New Roman" panose="02020603050405020304"/>
              </a:rPr>
              <a:t>Discussed about the linking of database with the website. </a:t>
            </a:r>
            <a:endParaRPr lang="en-US" sz="2400" dirty="0">
              <a:latin typeface="Times New Roman" panose="02020603050405020304"/>
              <a:ea typeface="Malgun Gothic" panose="020B0503020000020004" charset="-127"/>
              <a:cs typeface="Times New Roman" panose="02020603050405020304"/>
            </a:endParaRPr>
          </a:p>
          <a:p>
            <a:pPr marL="342900" indent="-342900" eaLnBrk="0" hangingPunct="0">
              <a:buFont typeface="Arial" panose="020B0604020202020204" pitchFamily="34" charset="0"/>
              <a:buChar char="•"/>
            </a:pPr>
            <a:r>
              <a:rPr lang="en-US" sz="2400" dirty="0">
                <a:latin typeface="Times New Roman" panose="02020603050405020304" pitchFamily="18" charset="0"/>
                <a:ea typeface="Malgun Gothic" panose="020B0503020000020004" charset="-127"/>
                <a:cs typeface="Times New Roman" panose="02020603050405020304" pitchFamily="18" charset="0"/>
              </a:rPr>
              <a:t>Evaluating the accuracy of parking recommendations provided by Urban Spotter by comparing them with real-world experiences and user feedback.</a:t>
            </a:r>
            <a:endParaRPr lang="en-US" sz="2400" dirty="0">
              <a:latin typeface="Times New Roman" panose="02020603050405020304" pitchFamily="18" charset="0"/>
              <a:ea typeface="Malgun Gothic" panose="020B0503020000020004" charset="-127"/>
              <a:cs typeface="Times New Roman" panose="02020603050405020304" pitchFamily="18" charset="0"/>
            </a:endParaRPr>
          </a:p>
          <a:p>
            <a:pPr marL="342900" indent="-342900" eaLnBrk="0" hangingPunct="0">
              <a:buFont typeface="Arial" panose="020B0604020202020204" pitchFamily="34" charset="0"/>
              <a:buChar char="•"/>
            </a:pPr>
            <a:r>
              <a:rPr lang="en-US" sz="2400" dirty="0">
                <a:latin typeface="Times New Roman" panose="02020603050405020304" pitchFamily="18" charset="0"/>
                <a:ea typeface="Malgun Gothic" panose="020B0503020000020004" charset="-127"/>
                <a:cs typeface="Times New Roman" panose="02020603050405020304" pitchFamily="18" charset="0"/>
              </a:rPr>
              <a:t>Assessing the level of community contribution through the administration portal by tracking the number of new parking areas added by users.</a:t>
            </a:r>
            <a:endParaRPr lang="en-US" sz="2400" dirty="0">
              <a:latin typeface="Times New Roman" panose="02020603050405020304" pitchFamily="18" charset="0"/>
              <a:ea typeface="Malgun Gothic" panose="020B0503020000020004" charset="-127"/>
              <a:cs typeface="Times New Roman" panose="02020603050405020304" pitchFamily="18" charset="0"/>
            </a:endParaRPr>
          </a:p>
          <a:p>
            <a:pPr marL="342900" indent="-342900" eaLnBrk="0" hangingPunct="0">
              <a:buFont typeface="Arial" panose="020B0604020202020204" pitchFamily="34" charset="0"/>
              <a:buChar char="•"/>
            </a:pPr>
            <a:r>
              <a:rPr lang="en-US" sz="2400" dirty="0">
                <a:latin typeface="Times New Roman" panose="02020603050405020304" pitchFamily="18" charset="0"/>
                <a:ea typeface="Malgun Gothic" panose="020B0503020000020004" charset="-127"/>
                <a:cs typeface="Times New Roman" panose="02020603050405020304" pitchFamily="18" charset="0"/>
              </a:rPr>
              <a:t>Gathering feedback from users through surveys, reviews, and ratings to measure their satisfaction and overall experience with Urban Spotter.</a:t>
            </a:r>
            <a:endParaRPr lang="en-US" sz="2400" dirty="0">
              <a:latin typeface="Times New Roman" panose="02020603050405020304" pitchFamily="18" charset="0"/>
              <a:ea typeface="Malgun Gothic" panose="020B0503020000020004" charset="-127"/>
              <a:cs typeface="Times New Roman" panose="02020603050405020304" pitchFamily="18" charset="0"/>
            </a:endParaRPr>
          </a:p>
        </p:txBody>
      </p:sp>
      <p:pic>
        <p:nvPicPr>
          <p:cNvPr id="16388" name="Picture 7"/>
          <p:cNvPicPr>
            <a:picLocks noChangeAspect="1"/>
          </p:cNvPicPr>
          <p:nvPr/>
        </p:nvPicPr>
        <p:blipFill>
          <a:blip r:embed="rId1"/>
          <a:stretch>
            <a:fillRect/>
          </a:stretch>
        </p:blipFill>
        <p:spPr>
          <a:xfrm>
            <a:off x="0" y="5564188"/>
            <a:ext cx="12192000" cy="1289050"/>
          </a:xfrm>
          <a:prstGeom prst="rect">
            <a:avLst/>
          </a:prstGeom>
          <a:noFill/>
          <a:ln w="9525">
            <a:noFill/>
          </a:ln>
        </p:spPr>
      </p:pic>
      <p:sp>
        <p:nvSpPr>
          <p:cNvPr id="13"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Bef>
                <a:spcPts val="1000"/>
              </a:spcBef>
              <a:spcAft>
                <a:spcPts val="0"/>
              </a:spcAft>
              <a:buClr>
                <a:schemeClr val="accent3"/>
              </a:buClr>
              <a:defRPr/>
            </a:pPr>
            <a:r>
              <a:rPr lang="en-US" sz="3200" b="1" dirty="0">
                <a:latin typeface="Times New Roman" panose="02020603050405020304" pitchFamily="18" charset="0"/>
                <a:cs typeface="Times New Roman" panose="02020603050405020304" pitchFamily="18" charset="0"/>
              </a:rPr>
              <a:t>Result &amp; Discussion</a:t>
            </a:r>
            <a:endParaRPr lang="en-US" sz="3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7"/>
          <p:cNvSpPr/>
          <p:nvPr/>
        </p:nvSpPr>
        <p:spPr>
          <a:xfrm>
            <a:off x="0" y="0"/>
            <a:ext cx="12192000" cy="457200"/>
          </a:xfrm>
          <a:prstGeom prst="rect">
            <a:avLst/>
          </a:prstGeom>
          <a:noFill/>
          <a:ln w="9525">
            <a:noFill/>
          </a:ln>
        </p:spPr>
        <p:txBody>
          <a:bodyPr wrap="none" anchor="ctr" anchorCtr="0">
            <a:spAutoFit/>
          </a:bodyPr>
          <a:lstStyle/>
          <a:p>
            <a:endParaRPr lang="en-IN" altLang="en-US" dirty="0">
              <a:latin typeface="Calibri" panose="020F0502020204030204" pitchFamily="34" charset="0"/>
              <a:ea typeface="Arial" panose="020B0604020202020204" pitchFamily="34" charset="0"/>
            </a:endParaRPr>
          </a:p>
        </p:txBody>
      </p:sp>
      <p:sp>
        <p:nvSpPr>
          <p:cNvPr id="11266" name="Title 1"/>
          <p:cNvSpPr txBox="1"/>
          <p:nvPr/>
        </p:nvSpPr>
        <p:spPr>
          <a:xfrm>
            <a:off x="2293938" y="2054225"/>
            <a:ext cx="7239000" cy="908050"/>
          </a:xfrm>
          <a:prstGeom prst="rect">
            <a:avLst/>
          </a:prstGeom>
          <a:noFill/>
          <a:ln w="9525">
            <a:noFill/>
          </a:ln>
        </p:spPr>
        <p:txBody>
          <a:bodyPr anchor="b" anchorCtr="0"/>
          <a:lstStyle/>
          <a:p>
            <a:pPr algn="ctr">
              <a:lnSpc>
                <a:spcPct val="90000"/>
              </a:lnSpc>
            </a:pPr>
            <a:endParaRPr lang="en-US" altLang="en-US" sz="3900" dirty="0">
              <a:solidFill>
                <a:srgbClr val="525252"/>
              </a:solidFill>
              <a:latin typeface="Times New Roman" panose="02020603050405020304" pitchFamily="18" charset="0"/>
              <a:ea typeface="Times New Roman" panose="02020603050405020304" pitchFamily="18" charset="0"/>
            </a:endParaRPr>
          </a:p>
        </p:txBody>
      </p:sp>
      <p:graphicFrame>
        <p:nvGraphicFramePr>
          <p:cNvPr id="10244" name="Table 10243"/>
          <p:cNvGraphicFramePr/>
          <p:nvPr/>
        </p:nvGraphicFramePr>
        <p:xfrm>
          <a:off x="73025" y="754063"/>
          <a:ext cx="11920855" cy="4657090"/>
        </p:xfrm>
        <a:graphic>
          <a:graphicData uri="http://schemas.openxmlformats.org/drawingml/2006/table">
            <a:tbl>
              <a:tblPr/>
              <a:tblGrid>
                <a:gridCol w="5402532"/>
                <a:gridCol w="1555275"/>
                <a:gridCol w="1707066"/>
                <a:gridCol w="1641898"/>
                <a:gridCol w="1614084"/>
              </a:tblGrid>
              <a:tr h="474345">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lnSpc>
                          <a:spcPct val="115000"/>
                        </a:lnSpc>
                        <a:buNone/>
                      </a:pPr>
                      <a:r>
                        <a:rPr sz="1600" b="1" dirty="0">
                          <a:latin typeface="Times New Roman" panose="02020603050405020304" pitchFamily="18" charset="0"/>
                          <a:cs typeface="Times New Roman" panose="02020603050405020304" pitchFamily="18" charset="0"/>
                        </a:rPr>
                        <a:t> Months  Activities</a:t>
                      </a:r>
                      <a:endParaRPr lang="en-US" sz="1600" b="1" dirty="0">
                        <a:latin typeface="Times New Roman" panose="02020603050405020304" pitchFamily="18" charset="0"/>
                        <a:ea typeface="Times New Roman" panose="02020603050405020304" pitchFamily="18" charset="0"/>
                      </a:endParaRPr>
                    </a:p>
                  </a:txBody>
                  <a:tcPr marL="68587" marR="68587"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2"/>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lnSpc>
                          <a:spcPct val="115000"/>
                        </a:lnSpc>
                        <a:buNone/>
                      </a:pPr>
                      <a:r>
                        <a:rPr lang="en-US" sz="1600" b="1" dirty="0">
                          <a:latin typeface="Times New Roman" panose="02020603050405020304" pitchFamily="18" charset="0"/>
                          <a:cs typeface="Times New Roman" panose="02020603050405020304" pitchFamily="18" charset="0"/>
                        </a:rPr>
                        <a:t>JAN</a:t>
                      </a:r>
                      <a:r>
                        <a:rPr sz="1600" b="1" dirty="0">
                          <a:latin typeface="Times New Roman" panose="02020603050405020304" pitchFamily="18" charset="0"/>
                          <a:cs typeface="Times New Roman" panose="02020603050405020304" pitchFamily="18" charset="0"/>
                        </a:rPr>
                        <a:t>’</a:t>
                      </a:r>
                      <a:r>
                        <a:rPr lang="en-US" sz="1600" b="1" dirty="0">
                          <a:latin typeface="Times New Roman" panose="02020603050405020304" pitchFamily="18" charset="0"/>
                          <a:cs typeface="Times New Roman" panose="02020603050405020304" pitchFamily="18" charset="0"/>
                        </a:rPr>
                        <a:t>23</a:t>
                      </a:r>
                      <a:endParaRPr lang="en-US" sz="1600" b="1"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7" marR="68587"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2"/>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lnSpc>
                          <a:spcPct val="115000"/>
                        </a:lnSpc>
                        <a:buNone/>
                      </a:pPr>
                      <a:r>
                        <a:rPr lang="en-IN" sz="1600" b="1" dirty="0">
                          <a:latin typeface="Times New Roman" panose="02020603050405020304" pitchFamily="18" charset="0"/>
                          <a:cs typeface="Times New Roman" panose="02020603050405020304" pitchFamily="18" charset="0"/>
                        </a:rPr>
                        <a:t>FEB</a:t>
                      </a:r>
                      <a:r>
                        <a:rPr sz="1600" b="1" dirty="0">
                          <a:latin typeface="Times New Roman" panose="02020603050405020304" pitchFamily="18" charset="0"/>
                          <a:cs typeface="Times New Roman" panose="02020603050405020304" pitchFamily="18" charset="0"/>
                        </a:rPr>
                        <a:t>’</a:t>
                      </a:r>
                      <a:r>
                        <a:rPr lang="en-US" sz="1600" b="1" dirty="0">
                          <a:latin typeface="Times New Roman" panose="02020603050405020304" pitchFamily="18" charset="0"/>
                          <a:cs typeface="Times New Roman" panose="02020603050405020304" pitchFamily="18" charset="0"/>
                        </a:rPr>
                        <a:t>23</a:t>
                      </a:r>
                      <a:endParaRPr lang="en-US" sz="1600" b="1"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7" marR="68587"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2"/>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lnSpc>
                          <a:spcPct val="115000"/>
                        </a:lnSpc>
                        <a:buNone/>
                      </a:pPr>
                      <a:r>
                        <a:rPr lang="en-IN" sz="1600" b="1" dirty="0">
                          <a:latin typeface="Times New Roman" panose="02020603050405020304" pitchFamily="18" charset="0"/>
                          <a:cs typeface="Times New Roman" panose="02020603050405020304" pitchFamily="18" charset="0"/>
                        </a:rPr>
                        <a:t>MAR</a:t>
                      </a:r>
                      <a:r>
                        <a:rPr sz="1600" b="1" dirty="0">
                          <a:latin typeface="Times New Roman" panose="02020603050405020304" pitchFamily="18" charset="0"/>
                          <a:cs typeface="Times New Roman" panose="02020603050405020304" pitchFamily="18" charset="0"/>
                        </a:rPr>
                        <a:t>’</a:t>
                      </a:r>
                      <a:r>
                        <a:rPr lang="en-US" sz="1600" b="1" dirty="0">
                          <a:latin typeface="Times New Roman" panose="02020603050405020304" pitchFamily="18" charset="0"/>
                          <a:cs typeface="Times New Roman" panose="02020603050405020304" pitchFamily="18" charset="0"/>
                        </a:rPr>
                        <a:t>23</a:t>
                      </a:r>
                      <a:endParaRPr lang="en-US" sz="1600" b="1"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7" marR="68587"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2"/>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lnSpc>
                          <a:spcPct val="115000"/>
                        </a:lnSpc>
                        <a:buNone/>
                      </a:pPr>
                      <a:r>
                        <a:rPr lang="en-IN" sz="1600" b="1" dirty="0">
                          <a:latin typeface="Times New Roman" panose="02020603050405020304" pitchFamily="18" charset="0"/>
                          <a:cs typeface="Times New Roman" panose="02020603050405020304" pitchFamily="18" charset="0"/>
                        </a:rPr>
                        <a:t>APR</a:t>
                      </a:r>
                      <a:r>
                        <a:rPr sz="1600" b="1" dirty="0">
                          <a:latin typeface="Times New Roman" panose="02020603050405020304" pitchFamily="18" charset="0"/>
                          <a:cs typeface="Times New Roman" panose="02020603050405020304" pitchFamily="18" charset="0"/>
                        </a:rPr>
                        <a:t>’</a:t>
                      </a:r>
                      <a:r>
                        <a:rPr lang="en-US" sz="1600" b="1" dirty="0">
                          <a:latin typeface="Times New Roman" panose="02020603050405020304" pitchFamily="18" charset="0"/>
                          <a:cs typeface="Times New Roman" panose="02020603050405020304" pitchFamily="18" charset="0"/>
                        </a:rPr>
                        <a:t>23</a:t>
                      </a:r>
                      <a:endParaRPr lang="en-US" sz="1600" b="1"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7" marR="68587"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2"/>
                    </a:solidFill>
                  </a:tcPr>
                </a:tc>
              </a:tr>
              <a:tr h="544027">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eaLnBrk="1" hangingPunct="1">
                        <a:lnSpc>
                          <a:spcPct val="115000"/>
                        </a:lnSpc>
                        <a:buNone/>
                      </a:pPr>
                      <a:r>
                        <a:rPr lang="en-US" sz="1600" b="1" dirty="0">
                          <a:latin typeface="Times New Roman" panose="02020603050405020304" pitchFamily="18" charset="0"/>
                          <a:cs typeface="Times New Roman" panose="02020603050405020304" pitchFamily="18" charset="0"/>
                        </a:rPr>
                        <a:t>Project</a:t>
                      </a:r>
                      <a:r>
                        <a:rPr sz="1600" b="1" dirty="0">
                          <a:latin typeface="Times New Roman" panose="02020603050405020304" pitchFamily="18" charset="0"/>
                          <a:cs typeface="Times New Roman" panose="02020603050405020304" pitchFamily="18" charset="0"/>
                        </a:rPr>
                        <a:t> Reviews</a:t>
                      </a:r>
                      <a:endParaRPr lang="en-US" sz="1600" b="1" dirty="0">
                        <a:latin typeface="Times New Roman" panose="02020603050405020304" pitchFamily="18" charset="0"/>
                        <a:ea typeface="Times New Roman" panose="02020603050405020304" pitchFamily="18" charset="0"/>
                      </a:endParaRPr>
                    </a:p>
                  </a:txBody>
                  <a:tcPr marL="68587" marR="68587"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2"/>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lnSpc>
                          <a:spcPct val="115000"/>
                        </a:lnSpc>
                        <a:buNone/>
                      </a:pPr>
                      <a:r>
                        <a:rPr sz="2800" b="1" dirty="0">
                          <a:latin typeface="Times New Roman" panose="02020603050405020304" pitchFamily="18" charset="0"/>
                          <a:cs typeface="Times New Roman" panose="02020603050405020304" pitchFamily="18" charset="0"/>
                        </a:rPr>
                        <a:t>√</a:t>
                      </a:r>
                      <a:endParaRPr lang="en-US" sz="2800" b="1" dirty="0">
                        <a:latin typeface="Times New Roman" panose="02020603050405020304" pitchFamily="18" charset="0"/>
                        <a:ea typeface="Times New Roman" panose="02020603050405020304" pitchFamily="18" charset="0"/>
                      </a:endParaRPr>
                    </a:p>
                  </a:txBody>
                  <a:tcPr marL="68587" marR="68587"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8CBAD"/>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lnSpc>
                          <a:spcPct val="115000"/>
                        </a:lnSpc>
                        <a:buNone/>
                      </a:pPr>
                      <a:r>
                        <a:rPr sz="2800" b="1" dirty="0">
                          <a:latin typeface="Times New Roman" panose="02020603050405020304" pitchFamily="18" charset="0"/>
                          <a:cs typeface="Times New Roman" panose="02020603050405020304" pitchFamily="18" charset="0"/>
                        </a:rPr>
                        <a:t>√</a:t>
                      </a:r>
                      <a:endParaRPr lang="en-US" sz="2800" b="1" dirty="0">
                        <a:latin typeface="Times New Roman" panose="02020603050405020304" pitchFamily="18" charset="0"/>
                        <a:ea typeface="Times New Roman" panose="02020603050405020304" pitchFamily="18" charset="0"/>
                      </a:endParaRPr>
                    </a:p>
                  </a:txBody>
                  <a:tcPr marL="68587" marR="68587"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8CBAD"/>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lnSpc>
                          <a:spcPct val="115000"/>
                        </a:lnSpc>
                        <a:buNone/>
                      </a:pPr>
                      <a:endParaRPr lang="en-US" sz="2800" b="1" dirty="0">
                        <a:latin typeface="Times New Roman" panose="02020603050405020304" pitchFamily="18" charset="0"/>
                        <a:ea typeface="Times New Roman" panose="02020603050405020304" pitchFamily="18" charset="0"/>
                      </a:endParaRPr>
                    </a:p>
                  </a:txBody>
                  <a:tcPr marL="68587" marR="68587"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8CBAD"/>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lnSpc>
                          <a:spcPct val="115000"/>
                        </a:lnSpc>
                        <a:buNone/>
                      </a:pPr>
                      <a:endParaRPr lang="en-US" sz="2800" b="1" dirty="0">
                        <a:latin typeface="Times New Roman" panose="02020603050405020304" pitchFamily="18" charset="0"/>
                        <a:ea typeface="Times New Roman" panose="02020603050405020304" pitchFamily="18" charset="0"/>
                      </a:endParaRPr>
                    </a:p>
                  </a:txBody>
                  <a:tcPr marL="68587" marR="68587"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8CBAD"/>
                    </a:solidFill>
                  </a:tcPr>
                </a:tc>
              </a:tr>
              <a:tr h="5395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eaLnBrk="1" hangingPunct="1">
                        <a:lnSpc>
                          <a:spcPct val="115000"/>
                        </a:lnSpc>
                        <a:buNone/>
                      </a:pPr>
                      <a:r>
                        <a:rPr sz="1600" b="1" dirty="0">
                          <a:latin typeface="Times New Roman" panose="02020603050405020304" pitchFamily="18" charset="0"/>
                          <a:cs typeface="Times New Roman" panose="02020603050405020304" pitchFamily="18" charset="0"/>
                        </a:rPr>
                        <a:t>Component Identification &amp; Selection</a:t>
                      </a:r>
                      <a:endParaRPr lang="en-US" sz="1600" b="1" dirty="0">
                        <a:latin typeface="Times New Roman" panose="02020603050405020304" pitchFamily="18" charset="0"/>
                        <a:ea typeface="Times New Roman" panose="02020603050405020304" pitchFamily="18" charset="0"/>
                      </a:endParaRPr>
                    </a:p>
                  </a:txBody>
                  <a:tcPr marL="68587" marR="68587"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2"/>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marL="0" marR="0" lvl="0" indent="0" algn="ctr" defTabSz="914400" rtl="0" eaLnBrk="1" fontAlgn="base" latinLnBrk="0" hangingPunct="1">
                        <a:lnSpc>
                          <a:spcPct val="115000"/>
                        </a:lnSpc>
                        <a:spcBef>
                          <a:spcPct val="0"/>
                        </a:spcBef>
                        <a:spcAft>
                          <a:spcPct val="0"/>
                        </a:spcAft>
                        <a:buClrTx/>
                        <a:buSzTx/>
                        <a:buFontTx/>
                        <a:buNone/>
                        <a:defRPr/>
                      </a:pPr>
                      <a:endParaRPr lang="en-IN" sz="2800" b="1" dirty="0">
                        <a:latin typeface="Times New Roman" panose="02020603050405020304" pitchFamily="18" charset="0"/>
                        <a:ea typeface="Times New Roman" panose="02020603050405020304" pitchFamily="18" charset="0"/>
                      </a:endParaRPr>
                    </a:p>
                  </a:txBody>
                  <a:tcPr marL="68587" marR="68587"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8CBAD"/>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lnSpc>
                          <a:spcPct val="115000"/>
                        </a:lnSpc>
                        <a:buNone/>
                      </a:pPr>
                      <a:r>
                        <a:rPr sz="2800" b="1" dirty="0">
                          <a:latin typeface="Times New Roman" panose="02020603050405020304" pitchFamily="18" charset="0"/>
                          <a:cs typeface="Times New Roman" panose="02020603050405020304" pitchFamily="18" charset="0"/>
                        </a:rPr>
                        <a:t>√</a:t>
                      </a:r>
                      <a:endParaRPr lang="en-US" sz="2800" b="1" dirty="0">
                        <a:latin typeface="Times New Roman" panose="02020603050405020304" pitchFamily="18" charset="0"/>
                        <a:ea typeface="Times New Roman" panose="02020603050405020304" pitchFamily="18" charset="0"/>
                      </a:endParaRPr>
                    </a:p>
                  </a:txBody>
                  <a:tcPr marL="68587" marR="68587"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8CBAD"/>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lnSpc>
                          <a:spcPct val="115000"/>
                        </a:lnSpc>
                        <a:buNone/>
                      </a:pPr>
                      <a:r>
                        <a:rPr sz="2800" b="1" dirty="0">
                          <a:latin typeface="Times New Roman" panose="02020603050405020304" pitchFamily="18" charset="0"/>
                          <a:cs typeface="Times New Roman" panose="02020603050405020304" pitchFamily="18" charset="0"/>
                          <a:sym typeface="+mn-ea"/>
                        </a:rPr>
                        <a:t>√</a:t>
                      </a:r>
                      <a:endParaRPr lang="en-US" sz="2800" b="1" dirty="0">
                        <a:latin typeface="Times New Roman" panose="02020603050405020304" pitchFamily="18" charset="0"/>
                        <a:ea typeface="Times New Roman" panose="02020603050405020304" pitchFamily="18" charset="0"/>
                      </a:endParaRPr>
                    </a:p>
                  </a:txBody>
                  <a:tcPr marL="68587" marR="68587"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8CBAD"/>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lnSpc>
                          <a:spcPct val="115000"/>
                        </a:lnSpc>
                        <a:buNone/>
                      </a:pPr>
                      <a:endParaRPr lang="en-US" sz="2800" b="1" dirty="0">
                        <a:latin typeface="Times New Roman" panose="02020603050405020304" pitchFamily="18" charset="0"/>
                        <a:ea typeface="Times New Roman" panose="02020603050405020304" pitchFamily="18" charset="0"/>
                      </a:endParaRPr>
                    </a:p>
                  </a:txBody>
                  <a:tcPr marL="68587" marR="68587"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8CBAD"/>
                    </a:solidFill>
                  </a:tcPr>
                </a:tc>
              </a:tr>
              <a:tr h="514924">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eaLnBrk="1" hangingPunct="1">
                        <a:lnSpc>
                          <a:spcPct val="115000"/>
                        </a:lnSpc>
                        <a:buNone/>
                      </a:pPr>
                      <a:r>
                        <a:rPr sz="1600" b="1" dirty="0">
                          <a:latin typeface="Times New Roman" panose="02020603050405020304" pitchFamily="18" charset="0"/>
                          <a:cs typeface="Times New Roman" panose="02020603050405020304" pitchFamily="18" charset="0"/>
                        </a:rPr>
                        <a:t>Designing</a:t>
                      </a:r>
                      <a:endParaRPr lang="en-US" sz="1600" b="1" dirty="0">
                        <a:latin typeface="Times New Roman" panose="02020603050405020304" pitchFamily="18" charset="0"/>
                        <a:ea typeface="Times New Roman" panose="02020603050405020304" pitchFamily="18" charset="0"/>
                      </a:endParaRPr>
                    </a:p>
                  </a:txBody>
                  <a:tcPr marL="68587" marR="68587"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2"/>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lnSpc>
                          <a:spcPct val="115000"/>
                        </a:lnSpc>
                        <a:buNone/>
                      </a:pPr>
                      <a:endParaRPr lang="en-US" sz="2800" b="1" dirty="0">
                        <a:latin typeface="Times New Roman" panose="02020603050405020304" pitchFamily="18" charset="0"/>
                        <a:ea typeface="Times New Roman" panose="02020603050405020304" pitchFamily="18" charset="0"/>
                      </a:endParaRPr>
                    </a:p>
                  </a:txBody>
                  <a:tcPr marL="68587" marR="68587"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8CBAD"/>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lnSpc>
                          <a:spcPct val="115000"/>
                        </a:lnSpc>
                        <a:buNone/>
                      </a:pPr>
                      <a:r>
                        <a:rPr sz="2800" b="1" dirty="0">
                          <a:latin typeface="Times New Roman" panose="02020603050405020304" pitchFamily="18" charset="0"/>
                          <a:cs typeface="Times New Roman" panose="02020603050405020304" pitchFamily="18" charset="0"/>
                          <a:sym typeface="+mn-ea"/>
                        </a:rPr>
                        <a:t>√</a:t>
                      </a:r>
                      <a:endParaRPr lang="en-US" sz="2800" b="1" dirty="0">
                        <a:latin typeface="Times New Roman" panose="02020603050405020304" pitchFamily="18" charset="0"/>
                        <a:ea typeface="Times New Roman" panose="02020603050405020304" pitchFamily="18" charset="0"/>
                      </a:endParaRPr>
                    </a:p>
                  </a:txBody>
                  <a:tcPr marL="68587" marR="68587"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8CBAD"/>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lnSpc>
                          <a:spcPct val="115000"/>
                        </a:lnSpc>
                        <a:buNone/>
                      </a:pPr>
                      <a:r>
                        <a:rPr sz="2800" b="1" dirty="0">
                          <a:latin typeface="Times New Roman" panose="02020603050405020304" pitchFamily="18" charset="0"/>
                          <a:cs typeface="Times New Roman" panose="02020603050405020304" pitchFamily="18" charset="0"/>
                          <a:sym typeface="+mn-ea"/>
                        </a:rPr>
                        <a:t>√</a:t>
                      </a:r>
                      <a:endParaRPr lang="en-US" sz="2800" b="1" dirty="0">
                        <a:latin typeface="Times New Roman" panose="02020603050405020304" pitchFamily="18" charset="0"/>
                        <a:ea typeface="Times New Roman" panose="02020603050405020304" pitchFamily="18" charset="0"/>
                      </a:endParaRPr>
                    </a:p>
                  </a:txBody>
                  <a:tcPr marL="68587" marR="68587"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8CBAD"/>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lnSpc>
                          <a:spcPct val="115000"/>
                        </a:lnSpc>
                        <a:buNone/>
                      </a:pPr>
                      <a:endParaRPr lang="en-US" sz="2800" b="1" dirty="0">
                        <a:latin typeface="Times New Roman" panose="02020603050405020304" pitchFamily="18" charset="0"/>
                        <a:ea typeface="Times New Roman" panose="02020603050405020304" pitchFamily="18" charset="0"/>
                      </a:endParaRPr>
                    </a:p>
                  </a:txBody>
                  <a:tcPr marL="68587" marR="68587"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8CBAD"/>
                    </a:solidFill>
                  </a:tcPr>
                </a:tc>
              </a:tr>
              <a:tr h="516602">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eaLnBrk="1" hangingPunct="1">
                        <a:lnSpc>
                          <a:spcPct val="115000"/>
                        </a:lnSpc>
                        <a:buNone/>
                      </a:pPr>
                      <a:r>
                        <a:rPr lang="en-IN" sz="1600" b="1" dirty="0">
                          <a:latin typeface="Times New Roman" panose="02020603050405020304" pitchFamily="18" charset="0"/>
                          <a:cs typeface="Times New Roman" panose="02020603050405020304" pitchFamily="18" charset="0"/>
                        </a:rPr>
                        <a:t>coding</a:t>
                      </a:r>
                      <a:endParaRPr lang="en-US" sz="1600" b="1" dirty="0">
                        <a:latin typeface="Times New Roman" panose="02020603050405020304" pitchFamily="18" charset="0"/>
                        <a:ea typeface="Times New Roman" panose="02020603050405020304" pitchFamily="18" charset="0"/>
                      </a:endParaRPr>
                    </a:p>
                  </a:txBody>
                  <a:tcPr marL="68587" marR="68587"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2"/>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lnSpc>
                          <a:spcPct val="115000"/>
                        </a:lnSpc>
                        <a:buNone/>
                      </a:pPr>
                      <a:endParaRPr lang="en-US" sz="2800" b="1" dirty="0">
                        <a:latin typeface="Times New Roman" panose="02020603050405020304" pitchFamily="18" charset="0"/>
                        <a:ea typeface="Times New Roman" panose="02020603050405020304" pitchFamily="18" charset="0"/>
                      </a:endParaRPr>
                    </a:p>
                  </a:txBody>
                  <a:tcPr marL="68587" marR="68587"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8CBAD"/>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marL="0" marR="0" lvl="0" indent="0" algn="ctr" defTabSz="914400" rtl="0" eaLnBrk="1" fontAlgn="base" latinLnBrk="0" hangingPunct="1">
                        <a:lnSpc>
                          <a:spcPct val="115000"/>
                        </a:lnSpc>
                        <a:spcBef>
                          <a:spcPct val="0"/>
                        </a:spcBef>
                        <a:spcAft>
                          <a:spcPct val="0"/>
                        </a:spcAft>
                        <a:buClrTx/>
                        <a:buSzTx/>
                        <a:buFontTx/>
                        <a:buNone/>
                        <a:defRPr/>
                      </a:pPr>
                      <a:r>
                        <a:rPr sz="2800" b="1" dirty="0">
                          <a:latin typeface="Times New Roman" panose="02020603050405020304" pitchFamily="18" charset="0"/>
                          <a:cs typeface="Times New Roman" panose="02020603050405020304" pitchFamily="18" charset="0"/>
                          <a:sym typeface="+mn-ea"/>
                        </a:rPr>
                        <a:t>√</a:t>
                      </a:r>
                      <a:endParaRPr lang="en-IN" sz="2800" b="1" dirty="0">
                        <a:latin typeface="Times New Roman" panose="02020603050405020304" pitchFamily="18" charset="0"/>
                        <a:ea typeface="Times New Roman" panose="02020603050405020304" pitchFamily="18" charset="0"/>
                      </a:endParaRPr>
                    </a:p>
                  </a:txBody>
                  <a:tcPr marL="68587" marR="68587"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8CBAD"/>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lnSpc>
                          <a:spcPct val="115000"/>
                        </a:lnSpc>
                        <a:buNone/>
                      </a:pPr>
                      <a:r>
                        <a:rPr sz="2800" b="1" dirty="0">
                          <a:latin typeface="Times New Roman" panose="02020603050405020304" pitchFamily="18" charset="0"/>
                          <a:cs typeface="Times New Roman" panose="02020603050405020304" pitchFamily="18" charset="0"/>
                          <a:sym typeface="+mn-ea"/>
                        </a:rPr>
                        <a:t>√</a:t>
                      </a:r>
                      <a:endParaRPr lang="en-US" sz="2800" b="1" dirty="0">
                        <a:latin typeface="Times New Roman" panose="02020603050405020304" pitchFamily="18" charset="0"/>
                        <a:ea typeface="Times New Roman" panose="02020603050405020304" pitchFamily="18" charset="0"/>
                      </a:endParaRPr>
                    </a:p>
                  </a:txBody>
                  <a:tcPr marL="68587" marR="68587"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8CBAD"/>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lnSpc>
                          <a:spcPct val="115000"/>
                        </a:lnSpc>
                        <a:buNone/>
                      </a:pPr>
                      <a:endParaRPr lang="en-US" sz="2800" b="1" dirty="0">
                        <a:latin typeface="Times New Roman" panose="02020603050405020304" pitchFamily="18" charset="0"/>
                        <a:ea typeface="Times New Roman" panose="02020603050405020304" pitchFamily="18" charset="0"/>
                      </a:endParaRPr>
                    </a:p>
                  </a:txBody>
                  <a:tcPr marL="68587" marR="68587"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8CBAD"/>
                    </a:solidFill>
                  </a:tcPr>
                </a:tc>
              </a:tr>
              <a:tr h="517525">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marL="0" marR="0" lvl="0" indent="0" algn="l" defTabSz="914400" rtl="0" eaLnBrk="1" fontAlgn="base" latinLnBrk="0" hangingPunct="1">
                        <a:lnSpc>
                          <a:spcPct val="115000"/>
                        </a:lnSpc>
                        <a:spcBef>
                          <a:spcPct val="0"/>
                        </a:spcBef>
                        <a:spcAft>
                          <a:spcPct val="0"/>
                        </a:spcAft>
                        <a:buClrTx/>
                        <a:buSzTx/>
                        <a:buFontTx/>
                        <a:buNone/>
                        <a:defRPr/>
                      </a:pPr>
                      <a:r>
                        <a:rPr lang="en-IN" sz="1600" b="1" dirty="0">
                          <a:latin typeface="Times New Roman" panose="02020603050405020304" pitchFamily="18" charset="0"/>
                          <a:cs typeface="Times New Roman" panose="02020603050405020304" pitchFamily="18" charset="0"/>
                        </a:rPr>
                        <a:t>Experimental Analysis</a:t>
                      </a:r>
                      <a:endParaRPr lang="en-IN" sz="1600" b="1" dirty="0">
                        <a:latin typeface="Times New Roman" panose="02020603050405020304" pitchFamily="18" charset="0"/>
                        <a:ea typeface="Times New Roman" panose="02020603050405020304" pitchFamily="18" charset="0"/>
                      </a:endParaRPr>
                    </a:p>
                  </a:txBody>
                  <a:tcPr marL="68587" marR="68587"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2"/>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lnSpc>
                          <a:spcPct val="115000"/>
                        </a:lnSpc>
                        <a:buNone/>
                      </a:pPr>
                      <a:endParaRPr lang="en-US" sz="2800" b="1" dirty="0">
                        <a:latin typeface="Times New Roman" panose="02020603050405020304" pitchFamily="18" charset="0"/>
                        <a:ea typeface="Times New Roman" panose="02020603050405020304" pitchFamily="18" charset="0"/>
                      </a:endParaRPr>
                    </a:p>
                  </a:txBody>
                  <a:tcPr marL="68587" marR="68587"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8CBAD"/>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marL="0" marR="0" lvl="0" indent="0" algn="ctr" defTabSz="914400" rtl="0" eaLnBrk="1" fontAlgn="base" latinLnBrk="0" hangingPunct="1">
                        <a:lnSpc>
                          <a:spcPct val="115000"/>
                        </a:lnSpc>
                        <a:spcBef>
                          <a:spcPct val="0"/>
                        </a:spcBef>
                        <a:spcAft>
                          <a:spcPct val="0"/>
                        </a:spcAft>
                        <a:buClrTx/>
                        <a:buSzTx/>
                        <a:buFontTx/>
                        <a:buNone/>
                        <a:defRPr/>
                      </a:pPr>
                      <a:endParaRPr lang="en-IN" sz="2800" b="1" dirty="0">
                        <a:latin typeface="Times New Roman" panose="02020603050405020304" pitchFamily="18" charset="0"/>
                        <a:ea typeface="Times New Roman" panose="02020603050405020304" pitchFamily="18" charset="0"/>
                      </a:endParaRPr>
                    </a:p>
                  </a:txBody>
                  <a:tcPr marL="68587" marR="68587"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8CBAD"/>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marL="0" marR="0" lvl="0" indent="0" algn="ctr" defTabSz="914400" rtl="0" eaLnBrk="1" fontAlgn="base" latinLnBrk="0" hangingPunct="1">
                        <a:lnSpc>
                          <a:spcPct val="115000"/>
                        </a:lnSpc>
                        <a:spcBef>
                          <a:spcPct val="0"/>
                        </a:spcBef>
                        <a:spcAft>
                          <a:spcPct val="0"/>
                        </a:spcAft>
                        <a:buClrTx/>
                        <a:buSzTx/>
                        <a:buFontTx/>
                        <a:buNone/>
                        <a:defRPr/>
                      </a:pPr>
                      <a:endParaRPr lang="en-IN" sz="2800" b="1" dirty="0">
                        <a:latin typeface="Times New Roman" panose="02020603050405020304" pitchFamily="18" charset="0"/>
                        <a:ea typeface="Times New Roman" panose="02020603050405020304" pitchFamily="18" charset="0"/>
                      </a:endParaRPr>
                    </a:p>
                  </a:txBody>
                  <a:tcPr marL="68587" marR="68587"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8CBAD"/>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lnSpc>
                          <a:spcPct val="115000"/>
                        </a:lnSpc>
                        <a:buNone/>
                      </a:pPr>
                      <a:endParaRPr lang="en-US" sz="2800" b="1" dirty="0">
                        <a:latin typeface="Times New Roman" panose="02020603050405020304" pitchFamily="18" charset="0"/>
                        <a:ea typeface="Times New Roman" panose="02020603050405020304" pitchFamily="18" charset="0"/>
                      </a:endParaRPr>
                    </a:p>
                  </a:txBody>
                  <a:tcPr marL="68587" marR="68587"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8CBAD"/>
                    </a:solidFill>
                  </a:tcPr>
                </a:tc>
              </a:tr>
              <a:tr h="516602">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eaLnBrk="1" hangingPunct="1">
                        <a:lnSpc>
                          <a:spcPct val="115000"/>
                        </a:lnSpc>
                        <a:buNone/>
                      </a:pPr>
                      <a:r>
                        <a:rPr sz="1600" b="1" dirty="0">
                          <a:latin typeface="Times New Roman" panose="02020603050405020304" pitchFamily="18" charset="0"/>
                          <a:cs typeface="Times New Roman" panose="02020603050405020304" pitchFamily="18" charset="0"/>
                        </a:rPr>
                        <a:t>Testing and Debugging</a:t>
                      </a:r>
                      <a:endParaRPr lang="en-US" sz="1600" b="1" dirty="0">
                        <a:latin typeface="Times New Roman" panose="02020603050405020304" pitchFamily="18" charset="0"/>
                        <a:ea typeface="Times New Roman" panose="02020603050405020304" pitchFamily="18" charset="0"/>
                      </a:endParaRPr>
                    </a:p>
                  </a:txBody>
                  <a:tcPr marL="68587" marR="68587"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2"/>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lnSpc>
                          <a:spcPct val="115000"/>
                        </a:lnSpc>
                        <a:buNone/>
                      </a:pPr>
                      <a:endParaRPr lang="en-US" sz="2800" b="1" dirty="0">
                        <a:latin typeface="Times New Roman" panose="02020603050405020304" pitchFamily="18" charset="0"/>
                        <a:ea typeface="Times New Roman" panose="02020603050405020304" pitchFamily="18" charset="0"/>
                      </a:endParaRPr>
                    </a:p>
                  </a:txBody>
                  <a:tcPr marL="68587" marR="68587"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8CBAD"/>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marL="0" marR="0" lvl="0" indent="0" algn="ctr" defTabSz="914400" rtl="0" eaLnBrk="1" fontAlgn="base" latinLnBrk="0" hangingPunct="1">
                        <a:lnSpc>
                          <a:spcPct val="115000"/>
                        </a:lnSpc>
                        <a:spcBef>
                          <a:spcPct val="0"/>
                        </a:spcBef>
                        <a:spcAft>
                          <a:spcPct val="0"/>
                        </a:spcAft>
                        <a:buClrTx/>
                        <a:buSzTx/>
                        <a:buFontTx/>
                        <a:buNone/>
                        <a:defRPr/>
                      </a:pPr>
                      <a:endParaRPr lang="en-IN" sz="2800" b="1" dirty="0">
                        <a:latin typeface="Times New Roman" panose="02020603050405020304" pitchFamily="18" charset="0"/>
                        <a:ea typeface="Times New Roman" panose="02020603050405020304" pitchFamily="18" charset="0"/>
                      </a:endParaRPr>
                    </a:p>
                  </a:txBody>
                  <a:tcPr marL="68587" marR="68587"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8CBAD"/>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marL="0" marR="0" lvl="0" indent="0" algn="ctr" defTabSz="914400" rtl="0" eaLnBrk="1" fontAlgn="base" latinLnBrk="0" hangingPunct="1">
                        <a:lnSpc>
                          <a:spcPct val="115000"/>
                        </a:lnSpc>
                        <a:spcBef>
                          <a:spcPct val="0"/>
                        </a:spcBef>
                        <a:spcAft>
                          <a:spcPct val="0"/>
                        </a:spcAft>
                        <a:buClrTx/>
                        <a:buSzTx/>
                        <a:buFontTx/>
                        <a:buNone/>
                        <a:defRPr/>
                      </a:pPr>
                      <a:endParaRPr lang="en-IN" sz="2800" b="1" dirty="0">
                        <a:latin typeface="Times New Roman" panose="02020603050405020304" pitchFamily="18" charset="0"/>
                        <a:ea typeface="Times New Roman" panose="02020603050405020304" pitchFamily="18" charset="0"/>
                      </a:endParaRPr>
                    </a:p>
                  </a:txBody>
                  <a:tcPr marL="68587" marR="68587"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8CBAD"/>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lnSpc>
                          <a:spcPct val="115000"/>
                        </a:lnSpc>
                        <a:buNone/>
                      </a:pPr>
                      <a:endParaRPr lang="en-US" sz="2800" b="1" dirty="0">
                        <a:latin typeface="Times New Roman" panose="02020603050405020304" pitchFamily="18" charset="0"/>
                        <a:ea typeface="Times New Roman" panose="02020603050405020304" pitchFamily="18" charset="0"/>
                      </a:endParaRPr>
                    </a:p>
                  </a:txBody>
                  <a:tcPr marL="68587" marR="68587"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8CBAD"/>
                    </a:solidFill>
                  </a:tcPr>
                </a:tc>
              </a:tr>
              <a:tr h="516602">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eaLnBrk="1" hangingPunct="1">
                        <a:lnSpc>
                          <a:spcPct val="115000"/>
                        </a:lnSpc>
                        <a:buNone/>
                      </a:pPr>
                      <a:r>
                        <a:rPr sz="1600" b="1" dirty="0">
                          <a:latin typeface="Times New Roman" panose="02020603050405020304" pitchFamily="18" charset="0"/>
                          <a:cs typeface="Times New Roman" panose="02020603050405020304" pitchFamily="18" charset="0"/>
                        </a:rPr>
                        <a:t>Preparation of Project Report</a:t>
                      </a:r>
                      <a:endParaRPr lang="en-US" sz="1600" b="1" dirty="0">
                        <a:latin typeface="Times New Roman" panose="02020603050405020304" pitchFamily="18" charset="0"/>
                        <a:ea typeface="Times New Roman" panose="02020603050405020304" pitchFamily="18" charset="0"/>
                      </a:endParaRPr>
                    </a:p>
                  </a:txBody>
                  <a:tcPr marL="68587" marR="68587"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lnSpc>
                          <a:spcPct val="115000"/>
                        </a:lnSpc>
                        <a:buNone/>
                      </a:pPr>
                      <a:endParaRPr lang="en-US" sz="2800" b="1" dirty="0">
                        <a:latin typeface="Times New Roman" panose="02020603050405020304" pitchFamily="18" charset="0"/>
                        <a:ea typeface="Times New Roman" panose="02020603050405020304" pitchFamily="18" charset="0"/>
                      </a:endParaRPr>
                    </a:p>
                  </a:txBody>
                  <a:tcPr marL="68587" marR="68587"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CBAD"/>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lnSpc>
                          <a:spcPct val="115000"/>
                        </a:lnSpc>
                        <a:buNone/>
                      </a:pPr>
                      <a:endParaRPr lang="en-US" sz="2800" b="1" dirty="0">
                        <a:latin typeface="Times New Roman" panose="02020603050405020304" pitchFamily="18" charset="0"/>
                        <a:ea typeface="Times New Roman" panose="02020603050405020304" pitchFamily="18" charset="0"/>
                      </a:endParaRPr>
                    </a:p>
                  </a:txBody>
                  <a:tcPr marL="68587" marR="68587"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CBAD"/>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marL="0" marR="0" lvl="0" indent="0" algn="ctr" defTabSz="914400" rtl="0" eaLnBrk="1" fontAlgn="base" latinLnBrk="0" hangingPunct="1">
                        <a:lnSpc>
                          <a:spcPct val="115000"/>
                        </a:lnSpc>
                        <a:spcBef>
                          <a:spcPct val="0"/>
                        </a:spcBef>
                        <a:spcAft>
                          <a:spcPct val="0"/>
                        </a:spcAft>
                        <a:buClrTx/>
                        <a:buSzTx/>
                        <a:buFontTx/>
                        <a:buNone/>
                        <a:defRPr/>
                      </a:pPr>
                      <a:endParaRPr lang="en-IN" sz="2800" b="1" dirty="0">
                        <a:latin typeface="Times New Roman" panose="02020603050405020304" pitchFamily="18" charset="0"/>
                        <a:ea typeface="Times New Roman" panose="02020603050405020304" pitchFamily="18" charset="0"/>
                      </a:endParaRPr>
                    </a:p>
                  </a:txBody>
                  <a:tcPr marL="68587" marR="68587"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CBAD"/>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marL="0" marR="0" lvl="0" indent="0" algn="ctr" defTabSz="914400" rtl="0" eaLnBrk="1" fontAlgn="base" latinLnBrk="0" hangingPunct="1">
                        <a:lnSpc>
                          <a:spcPct val="115000"/>
                        </a:lnSpc>
                        <a:spcBef>
                          <a:spcPct val="0"/>
                        </a:spcBef>
                        <a:spcAft>
                          <a:spcPct val="0"/>
                        </a:spcAft>
                        <a:buClrTx/>
                        <a:buSzTx/>
                        <a:buFontTx/>
                        <a:buNone/>
                        <a:defRPr/>
                      </a:pPr>
                      <a:endParaRPr lang="en-IN" sz="2800" b="1" dirty="0">
                        <a:latin typeface="Times New Roman" panose="02020603050405020304" pitchFamily="18" charset="0"/>
                        <a:ea typeface="Times New Roman" panose="02020603050405020304" pitchFamily="18" charset="0"/>
                      </a:endParaRPr>
                    </a:p>
                  </a:txBody>
                  <a:tcPr marL="68587" marR="68587"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CBAD"/>
                    </a:solidFill>
                  </a:tcPr>
                </a:tc>
              </a:tr>
              <a:tr h="516602">
                <a:tc>
                  <a:txBody>
                    <a:bodyPr/>
                    <a:lstStyle/>
                    <a:p>
                      <a:pPr lvl="0" eaLnBrk="1" hangingPunct="1">
                        <a:lnSpc>
                          <a:spcPct val="115000"/>
                        </a:lnSpc>
                        <a:buNone/>
                      </a:pPr>
                      <a:r>
                        <a:rPr lang="en-US" sz="1600" b="1" dirty="0">
                          <a:latin typeface="Times New Roman" panose="02020603050405020304" pitchFamily="18" charset="0"/>
                          <a:ea typeface="Times New Roman" panose="02020603050405020304" pitchFamily="18" charset="0"/>
                        </a:rPr>
                        <a:t>Thesis and Poster Submission </a:t>
                      </a:r>
                      <a:endParaRPr lang="en-US" sz="1600" b="1" dirty="0">
                        <a:latin typeface="Times New Roman" panose="02020603050405020304" pitchFamily="18" charset="0"/>
                        <a:ea typeface="Times New Roman" panose="02020603050405020304" pitchFamily="18" charset="0"/>
                      </a:endParaRPr>
                    </a:p>
                  </a:txBody>
                  <a:tcPr marL="68587" marR="68587" marT="0" marB="0" anchor="ctr">
                    <a:lnL w="12700" cap="flat" cmpd="sng">
                      <a:solidFill>
                        <a:srgbClr val="000000"/>
                      </a:solidFill>
                      <a:prstDash val="soli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2"/>
                    </a:solidFill>
                  </a:tcPr>
                </a:tc>
                <a:tc>
                  <a:txBody>
                    <a:bodyPr/>
                    <a:lstStyle/>
                    <a:p>
                      <a:pPr lvl="0" algn="ctr" eaLnBrk="1" hangingPunct="1">
                        <a:lnSpc>
                          <a:spcPct val="115000"/>
                        </a:lnSpc>
                        <a:buNone/>
                      </a:pPr>
                      <a:endParaRPr lang="en-US" sz="2800" b="1" dirty="0">
                        <a:latin typeface="Times New Roman" panose="02020603050405020304" pitchFamily="18" charset="0"/>
                        <a:ea typeface="Times New Roman" panose="02020603050405020304" pitchFamily="18" charset="0"/>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8CBAD"/>
                    </a:solidFill>
                  </a:tcPr>
                </a:tc>
                <a:tc>
                  <a:txBody>
                    <a:bodyPr/>
                    <a:lstStyle/>
                    <a:p>
                      <a:pPr lvl="0" algn="ctr" eaLnBrk="1" hangingPunct="1">
                        <a:lnSpc>
                          <a:spcPct val="115000"/>
                        </a:lnSpc>
                        <a:buNone/>
                      </a:pPr>
                      <a:endParaRPr lang="en-US" sz="2800" b="1" dirty="0">
                        <a:latin typeface="Times New Roman" panose="02020603050405020304" pitchFamily="18" charset="0"/>
                        <a:ea typeface="Times New Roman" panose="02020603050405020304" pitchFamily="18" charset="0"/>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8CBAD"/>
                    </a:solidFill>
                  </a:tcPr>
                </a:tc>
                <a:tc>
                  <a:txBody>
                    <a:bodyPr/>
                    <a:lstStyle/>
                    <a:p>
                      <a:pPr lvl="0" algn="ctr" eaLnBrk="1" hangingPunct="1">
                        <a:lnSpc>
                          <a:spcPct val="115000"/>
                        </a:lnSpc>
                        <a:buNone/>
                      </a:pPr>
                      <a:endParaRPr lang="en-US" sz="2800" b="1" dirty="0">
                        <a:latin typeface="Times New Roman" panose="02020603050405020304" pitchFamily="18" charset="0"/>
                        <a:ea typeface="Times New Roman" panose="02020603050405020304" pitchFamily="18" charset="0"/>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8CBAD"/>
                    </a:solidFill>
                  </a:tcPr>
                </a:tc>
                <a:tc>
                  <a:txBody>
                    <a:bodyPr/>
                    <a:lstStyle/>
                    <a:p>
                      <a:pPr marL="0" marR="0" lvl="0" indent="0" algn="ctr" defTabSz="914400" rtl="0" eaLnBrk="1" fontAlgn="auto" latinLnBrk="0" hangingPunct="1">
                        <a:lnSpc>
                          <a:spcPct val="115000"/>
                        </a:lnSpc>
                        <a:spcBef>
                          <a:spcPts val="0"/>
                        </a:spcBef>
                        <a:spcAft>
                          <a:spcPts val="0"/>
                        </a:spcAft>
                        <a:buClrTx/>
                        <a:buSzTx/>
                        <a:buFontTx/>
                        <a:buNone/>
                        <a:defRPr/>
                      </a:pPr>
                      <a:endParaRPr lang="en-IN" sz="2800" b="1" dirty="0">
                        <a:latin typeface="Times New Roman" panose="02020603050405020304" pitchFamily="18" charset="0"/>
                        <a:ea typeface="Times New Roman" panose="02020603050405020304" pitchFamily="18" charset="0"/>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8CBAD"/>
                    </a:solidFill>
                  </a:tcPr>
                </a:tc>
              </a:tr>
            </a:tbl>
          </a:graphicData>
        </a:graphic>
      </p:graphicFrame>
      <p:pic>
        <p:nvPicPr>
          <p:cNvPr id="11341" name="Picture 7"/>
          <p:cNvPicPr>
            <a:picLocks noChangeAspect="1"/>
          </p:cNvPicPr>
          <p:nvPr/>
        </p:nvPicPr>
        <p:blipFill>
          <a:blip r:embed="rId1"/>
          <a:stretch>
            <a:fillRect/>
          </a:stretch>
        </p:blipFill>
        <p:spPr>
          <a:xfrm>
            <a:off x="0" y="5564188"/>
            <a:ext cx="12192000" cy="1289050"/>
          </a:xfrm>
          <a:prstGeom prst="rect">
            <a:avLst/>
          </a:prstGeom>
          <a:noFill/>
          <a:ln w="9525">
            <a:noFill/>
          </a:ln>
        </p:spPr>
      </p:pic>
      <p:sp>
        <p:nvSpPr>
          <p:cNvPr id="14"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Work – Plan </a:t>
            </a: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7"/>
          <p:cNvSpPr/>
          <p:nvPr/>
        </p:nvSpPr>
        <p:spPr>
          <a:xfrm>
            <a:off x="0" y="0"/>
            <a:ext cx="12192000" cy="457200"/>
          </a:xfrm>
          <a:prstGeom prst="rect">
            <a:avLst/>
          </a:prstGeom>
          <a:noFill/>
          <a:ln w="9525">
            <a:noFill/>
          </a:ln>
        </p:spPr>
        <p:txBody>
          <a:bodyPr wrap="none" anchor="ctr" anchorCtr="0">
            <a:spAutoFit/>
          </a:bodyPr>
          <a:lstStyle/>
          <a:p>
            <a:endParaRPr lang="en-IN" altLang="en-US" dirty="0">
              <a:latin typeface="Calibri" panose="020F0502020204030204" pitchFamily="34" charset="0"/>
              <a:ea typeface="Arial" panose="020B0604020202020204" pitchFamily="34" charset="0"/>
            </a:endParaRPr>
          </a:p>
        </p:txBody>
      </p:sp>
      <p:pic>
        <p:nvPicPr>
          <p:cNvPr id="11341" name="Picture 7"/>
          <p:cNvPicPr>
            <a:picLocks noChangeAspect="1"/>
          </p:cNvPicPr>
          <p:nvPr/>
        </p:nvPicPr>
        <p:blipFill>
          <a:blip r:embed="rId1"/>
          <a:stretch>
            <a:fillRect/>
          </a:stretch>
        </p:blipFill>
        <p:spPr>
          <a:xfrm>
            <a:off x="0" y="5564188"/>
            <a:ext cx="12192000" cy="1289050"/>
          </a:xfrm>
          <a:prstGeom prst="rect">
            <a:avLst/>
          </a:prstGeom>
          <a:noFill/>
          <a:ln w="9525">
            <a:noFill/>
          </a:ln>
        </p:spPr>
      </p:pic>
      <p:sp>
        <p:nvSpPr>
          <p:cNvPr id="14"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Conclusion (Till</a:t>
            </a:r>
            <a:r>
              <a:rPr kumimoji="0" lang="en-US" sz="3200" b="1" i="0" u="none" strike="noStrike" kern="1200" cap="none" spc="0" normalizeH="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 Date)</a:t>
            </a: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3" name="TextBox 2"/>
          <p:cNvSpPr txBox="1"/>
          <p:nvPr/>
        </p:nvSpPr>
        <p:spPr>
          <a:xfrm>
            <a:off x="745210" y="1317431"/>
            <a:ext cx="10097729" cy="5011949"/>
          </a:xfrm>
          <a:prstGeom prst="rect">
            <a:avLst/>
          </a:prstGeom>
          <a:noFill/>
        </p:spPr>
        <p:txBody>
          <a:bodyPr wrap="square" lIns="91440" tIns="45720" rIns="91440" bIns="45720" anchor="t">
            <a:spAutoFit/>
          </a:bodyPr>
          <a:lstStyle/>
          <a:p>
            <a:pPr>
              <a:lnSpc>
                <a:spcPct val="150000"/>
              </a:lnSpc>
            </a:pPr>
            <a:r>
              <a:rPr lang="en-US" sz="2400" dirty="0">
                <a:latin typeface="Times New Roman" panose="02020603050405020304"/>
                <a:ea typeface="Malgun Gothic" panose="020B0503020000020004" charset="-127"/>
                <a:cs typeface="Times New Roman" panose="02020603050405020304"/>
              </a:rPr>
              <a:t>  Urban Spotter aims to revolutionize the parking experience by providing a user-friendly platform that </a:t>
            </a:r>
            <a:r>
              <a:rPr lang="en-US" sz="2400" dirty="0" err="1">
                <a:latin typeface="Times New Roman" panose="02020603050405020304"/>
                <a:ea typeface="Malgun Gothic" panose="020B0503020000020004" charset="-127"/>
                <a:cs typeface="Times New Roman" panose="02020603050405020304"/>
              </a:rPr>
              <a:t>simplifiesnthe</a:t>
            </a:r>
            <a:r>
              <a:rPr lang="en-US" sz="2400" dirty="0">
                <a:latin typeface="Times New Roman" panose="02020603050405020304"/>
                <a:ea typeface="Malgun Gothic" panose="020B0503020000020004" charset="-127"/>
                <a:cs typeface="Times New Roman" panose="02020603050405020304"/>
              </a:rPr>
              <a:t> process of finding and reserving parking </a:t>
            </a:r>
            <a:r>
              <a:rPr lang="en-US" sz="2400" dirty="0" err="1">
                <a:latin typeface="Times New Roman" panose="02020603050405020304"/>
                <a:ea typeface="Malgun Gothic" panose="020B0503020000020004" charset="-127"/>
                <a:cs typeface="Times New Roman" panose="02020603050405020304"/>
              </a:rPr>
              <a:t>spaces.Through</a:t>
            </a:r>
            <a:r>
              <a:rPr lang="en-US" sz="2400" dirty="0">
                <a:latin typeface="Times New Roman" panose="02020603050405020304"/>
                <a:ea typeface="Malgun Gothic" panose="020B0503020000020004" charset="-127"/>
                <a:cs typeface="Times New Roman" panose="02020603050405020304"/>
              </a:rPr>
              <a:t> the integration of advanced </a:t>
            </a:r>
            <a:r>
              <a:rPr lang="en-US" sz="2400" dirty="0" err="1">
                <a:latin typeface="Times New Roman" panose="02020603050405020304"/>
                <a:ea typeface="Malgun Gothic" panose="020B0503020000020004" charset="-127"/>
                <a:cs typeface="Times New Roman" panose="02020603050405020304"/>
              </a:rPr>
              <a:t>technology,transparent</a:t>
            </a:r>
            <a:r>
              <a:rPr lang="en-US" sz="2400" dirty="0">
                <a:latin typeface="Times New Roman" panose="02020603050405020304"/>
                <a:ea typeface="Malgun Gothic" panose="020B0503020000020004" charset="-127"/>
                <a:cs typeface="Times New Roman" panose="02020603050405020304"/>
              </a:rPr>
              <a:t> cost </a:t>
            </a:r>
            <a:r>
              <a:rPr lang="en-US" sz="2400" dirty="0" err="1">
                <a:latin typeface="Times New Roman" panose="02020603050405020304"/>
                <a:ea typeface="Malgun Gothic" panose="020B0503020000020004" charset="-127"/>
                <a:cs typeface="Times New Roman" panose="02020603050405020304"/>
              </a:rPr>
              <a:t>structure,and</a:t>
            </a:r>
            <a:r>
              <a:rPr lang="en-US" sz="2400" dirty="0">
                <a:latin typeface="Times New Roman" panose="02020603050405020304"/>
                <a:ea typeface="Malgun Gothic" panose="020B0503020000020004" charset="-127"/>
                <a:cs typeface="Times New Roman" panose="02020603050405020304"/>
              </a:rPr>
              <a:t> user driven </a:t>
            </a:r>
            <a:r>
              <a:rPr lang="en-US" sz="2400" dirty="0" err="1">
                <a:latin typeface="Times New Roman" panose="02020603050405020304"/>
                <a:ea typeface="Malgun Gothic" panose="020B0503020000020004" charset="-127"/>
                <a:cs typeface="Times New Roman" panose="02020603050405020304"/>
              </a:rPr>
              <a:t>feedback,we</a:t>
            </a:r>
            <a:r>
              <a:rPr lang="en-US" sz="2400" dirty="0">
                <a:latin typeface="Times New Roman" panose="02020603050405020304"/>
                <a:ea typeface="Malgun Gothic" panose="020B0503020000020004" charset="-127"/>
                <a:cs typeface="Times New Roman" panose="02020603050405020304"/>
              </a:rPr>
              <a:t> strive to offer a seamless and efficient solution for users seeking convenient and stress-free </a:t>
            </a:r>
            <a:r>
              <a:rPr lang="en-US" sz="2400" dirty="0" err="1">
                <a:latin typeface="Times New Roman" panose="02020603050405020304"/>
                <a:ea typeface="Malgun Gothic" panose="020B0503020000020004" charset="-127"/>
                <a:cs typeface="Times New Roman" panose="02020603050405020304"/>
              </a:rPr>
              <a:t>parking.Urban</a:t>
            </a:r>
            <a:r>
              <a:rPr lang="en-US" sz="2400" dirty="0">
                <a:latin typeface="Times New Roman" panose="02020603050405020304"/>
                <a:ea typeface="Malgun Gothic" panose="020B0503020000020004" charset="-127"/>
                <a:cs typeface="Times New Roman" panose="02020603050405020304"/>
              </a:rPr>
              <a:t> Spotter aspires to redefine the way individuals approach and experience </a:t>
            </a:r>
            <a:r>
              <a:rPr lang="en-US" sz="2400" dirty="0" err="1">
                <a:latin typeface="Times New Roman" panose="02020603050405020304"/>
                <a:ea typeface="Malgun Gothic" panose="020B0503020000020004" charset="-127"/>
                <a:cs typeface="Times New Roman" panose="02020603050405020304"/>
              </a:rPr>
              <a:t>parking,making</a:t>
            </a:r>
            <a:r>
              <a:rPr lang="en-US" sz="2400" dirty="0">
                <a:latin typeface="Times New Roman" panose="02020603050405020304"/>
                <a:ea typeface="Malgun Gothic" panose="020B0503020000020004" charset="-127"/>
                <a:cs typeface="Times New Roman" panose="02020603050405020304"/>
              </a:rPr>
              <a:t> it a positive and integral part of their </a:t>
            </a:r>
            <a:r>
              <a:rPr lang="en-US" sz="2400" dirty="0" err="1">
                <a:latin typeface="Times New Roman" panose="02020603050405020304"/>
                <a:ea typeface="Malgun Gothic" panose="020B0503020000020004" charset="-127"/>
                <a:cs typeface="Times New Roman" panose="02020603050405020304"/>
              </a:rPr>
              <a:t>journey.Join</a:t>
            </a:r>
            <a:r>
              <a:rPr lang="en-US" sz="2400" dirty="0">
                <a:latin typeface="Times New Roman" panose="02020603050405020304"/>
                <a:ea typeface="Malgun Gothic" panose="020B0503020000020004" charset="-127"/>
                <a:cs typeface="Times New Roman" panose="02020603050405020304"/>
              </a:rPr>
              <a:t> us on this journey towards a future where parking is not just a necessity but a hassle-free and enjoyable experience.</a:t>
            </a:r>
            <a:endParaRPr lang="en-IN" sz="2400" dirty="0">
              <a:latin typeface="Times New Roman" panose="02020603050405020304" pitchFamily="18" charset="0"/>
              <a:ea typeface="Malgun Gothic" panose="020B0503020000020004" charset="-127"/>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p:cNvSpPr/>
          <p:nvPr/>
        </p:nvSpPr>
        <p:spPr>
          <a:xfrm>
            <a:off x="0" y="0"/>
            <a:ext cx="12192000" cy="457200"/>
          </a:xfrm>
          <a:prstGeom prst="rect">
            <a:avLst/>
          </a:prstGeom>
          <a:noFill/>
          <a:ln w="9525">
            <a:noFill/>
          </a:ln>
        </p:spPr>
        <p:txBody>
          <a:bodyPr wrap="none" anchor="ctr" anchorCtr="0">
            <a:spAutoFit/>
          </a:bodyPr>
          <a:lstStyle/>
          <a:p>
            <a:endParaRPr lang="en-IN" altLang="en-US" dirty="0">
              <a:latin typeface="Calibri" panose="020F0502020204030204" pitchFamily="34" charset="0"/>
              <a:ea typeface="Arial" panose="020B0604020202020204" pitchFamily="34" charset="0"/>
            </a:endParaRPr>
          </a:p>
        </p:txBody>
      </p:sp>
      <p:pic>
        <p:nvPicPr>
          <p:cNvPr id="12291" name="Picture 7"/>
          <p:cNvPicPr>
            <a:picLocks noChangeAspect="1"/>
          </p:cNvPicPr>
          <p:nvPr/>
        </p:nvPicPr>
        <p:blipFill>
          <a:blip r:embed="rId1"/>
          <a:stretch>
            <a:fillRect/>
          </a:stretch>
        </p:blipFill>
        <p:spPr>
          <a:xfrm>
            <a:off x="0" y="5564188"/>
            <a:ext cx="12192000" cy="1289050"/>
          </a:xfrm>
          <a:prstGeom prst="rect">
            <a:avLst/>
          </a:prstGeom>
          <a:noFill/>
          <a:ln w="9525">
            <a:noFill/>
          </a:ln>
        </p:spPr>
      </p:pic>
      <p:sp>
        <p:nvSpPr>
          <p:cNvPr id="13"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References</a:t>
            </a: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2" name="Rectangle 1"/>
          <p:cNvSpPr/>
          <p:nvPr/>
        </p:nvSpPr>
        <p:spPr>
          <a:xfrm>
            <a:off x="201561" y="745727"/>
            <a:ext cx="11788878" cy="3046095"/>
          </a:xfrm>
          <a:prstGeom prst="rect">
            <a:avLst/>
          </a:prstGeom>
        </p:spPr>
        <p:txBody>
          <a:bodyPr wrap="square" lIns="91440" tIns="45720" rIns="91440" bIns="45720" anchor="t">
            <a:spAutoFit/>
          </a:bodyPr>
          <a:lstStyle/>
          <a:p>
            <a:pPr algn="just"/>
            <a:r>
              <a:rPr lang="en-US" sz="2200" b="1" u="sng" dirty="0">
                <a:latin typeface="Times New Roman" panose="02020603050405020304"/>
                <a:ea typeface="Malgun Gothic" panose="020B0503020000020004" charset="-127"/>
                <a:cs typeface="Times New Roman" panose="02020603050405020304"/>
              </a:rPr>
              <a:t>Dribble</a:t>
            </a:r>
            <a:r>
              <a:rPr lang="en-IN" altLang="en-US" sz="2200" b="1" u="sng" dirty="0">
                <a:latin typeface="Times New Roman" panose="02020603050405020304"/>
                <a:ea typeface="Malgun Gothic" panose="020B0503020000020004" charset="-127"/>
                <a:cs typeface="Times New Roman" panose="02020603050405020304"/>
              </a:rPr>
              <a:t>:</a:t>
            </a:r>
            <a:endParaRPr lang="en-US" sz="2200" b="1" u="sng" dirty="0">
              <a:latin typeface="Times New Roman" panose="02020603050405020304"/>
              <a:ea typeface="Malgun Gothic" panose="020B0503020000020004" charset="-127"/>
              <a:cs typeface="Times New Roman" panose="02020603050405020304"/>
            </a:endParaRPr>
          </a:p>
          <a:p>
            <a:pPr algn="just"/>
            <a:r>
              <a:rPr lang="en-US" sz="2200" u="sng" dirty="0">
                <a:latin typeface="Arial" panose="020B0604020202020204"/>
                <a:ea typeface="Malgun Gothic" panose="020B0503020000020004" charset="-127"/>
                <a:cs typeface="Arial" panose="020B0604020202020204"/>
              </a:rPr>
              <a:t>https://dribbble.com/</a:t>
            </a:r>
            <a:endParaRPr lang="en-US" sz="2200" u="sng" dirty="0">
              <a:latin typeface="Arial" panose="020B0604020202020204"/>
              <a:ea typeface="Malgun Gothic" panose="020B0503020000020004" charset="-127"/>
              <a:cs typeface="Arial" panose="020B0604020202020204"/>
            </a:endParaRPr>
          </a:p>
          <a:p>
            <a:pPr algn="just"/>
            <a:endParaRPr lang="en-US" sz="2200" u="sng" dirty="0">
              <a:latin typeface="Arial" panose="020B0604020202020204"/>
              <a:ea typeface="Malgun Gothic" panose="020B0503020000020004" charset="-127"/>
              <a:cs typeface="Arial" panose="020B0604020202020204"/>
            </a:endParaRPr>
          </a:p>
          <a:p>
            <a:pPr algn="just"/>
            <a:r>
              <a:rPr lang="en-US" b="1" u="sng" dirty="0"/>
              <a:t>parking.com:</a:t>
            </a:r>
            <a:endParaRPr lang="en-US" b="1" u="sng" dirty="0"/>
          </a:p>
          <a:p>
            <a:pPr algn="just"/>
            <a:r>
              <a:rPr lang="en-US" u="sng" dirty="0"/>
              <a:t>https://parking.com</a:t>
            </a:r>
            <a:endParaRPr lang="en-US" u="sng" dirty="0"/>
          </a:p>
          <a:p>
            <a:pPr algn="just"/>
            <a:r>
              <a:rPr lang="en-US" dirty="0"/>
              <a:t>We used parking.com for database and design UI.</a:t>
            </a:r>
            <a:endParaRPr lang="en-US" dirty="0"/>
          </a:p>
          <a:p>
            <a:pPr algn="just"/>
            <a:endParaRPr lang="en-US" dirty="0"/>
          </a:p>
          <a:p>
            <a:pPr algn="just"/>
            <a:r>
              <a:rPr lang="en-US" b="1" u="sng" dirty="0"/>
              <a:t>Secureparking:</a:t>
            </a:r>
            <a:endParaRPr lang="en-US" b="1" u="sng" dirty="0"/>
          </a:p>
          <a:p>
            <a:pPr algn="just"/>
            <a:r>
              <a:rPr lang="en-US" u="sng" dirty="0"/>
              <a:t>https://www.secureparking.co.in</a:t>
            </a:r>
            <a:endParaRPr lang="en-US" u="sng" dirty="0"/>
          </a:p>
          <a:p>
            <a:pPr algn="just"/>
            <a:r>
              <a:rPr lang="en-US" dirty="0"/>
              <a:t>We used this website for same reference and discovered more detailed information to put in our website.</a:t>
            </a:r>
            <a:endParaRPr lang="en-US" dirty="0"/>
          </a:p>
        </p:txBody>
      </p:sp>
      <p:sp>
        <p:nvSpPr>
          <p:cNvPr id="3" name="TextBox 2"/>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endParaRPr lang="en-US" dirty="0">
              <a:cs typeface="Arial" panose="020B06040202020202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7"/>
          <p:cNvSpPr/>
          <p:nvPr/>
        </p:nvSpPr>
        <p:spPr>
          <a:xfrm>
            <a:off x="0" y="0"/>
            <a:ext cx="12192000" cy="457200"/>
          </a:xfrm>
          <a:prstGeom prst="rect">
            <a:avLst/>
          </a:prstGeom>
          <a:noFill/>
          <a:ln w="9525">
            <a:noFill/>
          </a:ln>
        </p:spPr>
        <p:txBody>
          <a:bodyPr wrap="none" anchor="ctr" anchorCtr="0">
            <a:spAutoFit/>
          </a:bodyPr>
          <a:lstStyle/>
          <a:p>
            <a:endParaRPr lang="en-IN" altLang="en-US" dirty="0">
              <a:latin typeface="Calibri" panose="020F0502020204030204" pitchFamily="34" charset="0"/>
              <a:ea typeface="Arial" panose="020B0604020202020204" pitchFamily="34" charset="0"/>
            </a:endParaRPr>
          </a:p>
        </p:txBody>
      </p:sp>
      <p:sp>
        <p:nvSpPr>
          <p:cNvPr id="13314" name="Title 1"/>
          <p:cNvSpPr txBox="1"/>
          <p:nvPr/>
        </p:nvSpPr>
        <p:spPr>
          <a:xfrm>
            <a:off x="2251075" y="1069975"/>
            <a:ext cx="7239000" cy="908050"/>
          </a:xfrm>
          <a:prstGeom prst="rect">
            <a:avLst/>
          </a:prstGeom>
          <a:noFill/>
          <a:ln w="9525">
            <a:noFill/>
          </a:ln>
        </p:spPr>
        <p:txBody>
          <a:bodyPr anchor="b" anchorCtr="0"/>
          <a:lstStyle/>
          <a:p>
            <a:pPr algn="ctr">
              <a:lnSpc>
                <a:spcPct val="90000"/>
              </a:lnSpc>
            </a:pPr>
            <a:endParaRPr lang="en-US" altLang="en-US" sz="3900" dirty="0">
              <a:solidFill>
                <a:srgbClr val="525252"/>
              </a:solidFill>
              <a:latin typeface="Times New Roman" panose="02020603050405020304" pitchFamily="18" charset="0"/>
              <a:ea typeface="Times New Roman" panose="02020603050405020304" pitchFamily="18" charset="0"/>
            </a:endParaRPr>
          </a:p>
        </p:txBody>
      </p:sp>
      <p:sp>
        <p:nvSpPr>
          <p:cNvPr id="9" name="Rectangle 8"/>
          <p:cNvSpPr/>
          <p:nvPr/>
        </p:nvSpPr>
        <p:spPr>
          <a:xfrm>
            <a:off x="1766888" y="1978025"/>
            <a:ext cx="8207375" cy="1862138"/>
          </a:xfrm>
          <a:prstGeom prst="rect">
            <a:avLst/>
          </a:prstGeom>
        </p:spPr>
        <p:txBody>
          <a:bodyPr>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sz="11500" b="1" i="1" u="none" strike="noStrike" kern="1200" cap="none" spc="0" normalizeH="0" baseline="0" noProof="0" dirty="0">
                <a:ln w="3175"/>
                <a:solidFill>
                  <a:schemeClr val="tx1">
                    <a:lumMod val="85000"/>
                    <a:lumOff val="15000"/>
                  </a:schemeClr>
                </a:solidFill>
                <a:effectLst>
                  <a:outerShdw blurRad="50800" dist="39000" dir="5460000" algn="tl">
                    <a:srgbClr val="000000">
                      <a:alpha val="38000"/>
                    </a:srgbClr>
                  </a:outerShdw>
                </a:effectLst>
                <a:uLnTx/>
                <a:uFillTx/>
                <a:latin typeface="Bodoni MT" panose="02070603080606020203" pitchFamily="18" charset="0"/>
                <a:ea typeface="+mn-ea"/>
                <a:cs typeface="+mn-cs"/>
              </a:rPr>
              <a:t>Thank you !</a:t>
            </a:r>
            <a:endParaRPr kumimoji="0" lang="en-IN" sz="11500" b="1" i="1" u="none" strike="noStrike" kern="1200" cap="none" spc="0" normalizeH="0" baseline="0" noProof="0" dirty="0">
              <a:ln w="3175"/>
              <a:solidFill>
                <a:schemeClr val="tx1">
                  <a:lumMod val="85000"/>
                  <a:lumOff val="15000"/>
                </a:schemeClr>
              </a:solidFill>
              <a:effectLst>
                <a:outerShdw blurRad="50800" dist="39000" dir="5460000" algn="tl">
                  <a:srgbClr val="000000">
                    <a:alpha val="38000"/>
                  </a:srgbClr>
                </a:outerShdw>
              </a:effectLst>
              <a:uLnTx/>
              <a:uFillTx/>
              <a:latin typeface="Bodoni MT" panose="02070603080606020203" pitchFamily="18" charset="0"/>
              <a:ea typeface="+mn-ea"/>
              <a:cs typeface="+mn-cs"/>
            </a:endParaRPr>
          </a:p>
        </p:txBody>
      </p:sp>
      <p:pic>
        <p:nvPicPr>
          <p:cNvPr id="13316" name="Picture 7"/>
          <p:cNvPicPr>
            <a:picLocks noChangeAspect="1"/>
          </p:cNvPicPr>
          <p:nvPr/>
        </p:nvPicPr>
        <p:blipFill>
          <a:blip r:embed="rId1"/>
          <a:stretch>
            <a:fillRect/>
          </a:stretch>
        </p:blipFill>
        <p:spPr>
          <a:xfrm>
            <a:off x="0" y="5564188"/>
            <a:ext cx="12192000" cy="128905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7"/>
          <p:cNvPicPr>
            <a:picLocks noChangeAspect="1"/>
          </p:cNvPicPr>
          <p:nvPr/>
        </p:nvPicPr>
        <p:blipFill>
          <a:blip r:embed="rId1"/>
          <a:stretch>
            <a:fillRect/>
          </a:stretch>
        </p:blipFill>
        <p:spPr>
          <a:xfrm>
            <a:off x="0" y="5564188"/>
            <a:ext cx="12192000" cy="1289050"/>
          </a:xfrm>
          <a:prstGeom prst="rect">
            <a:avLst/>
          </a:prstGeom>
          <a:noFill/>
          <a:ln w="9525">
            <a:noFill/>
          </a:ln>
        </p:spPr>
      </p:pic>
      <p:sp>
        <p:nvSpPr>
          <p:cNvPr id="4098" name="Rectangle 7"/>
          <p:cNvSpPr/>
          <p:nvPr/>
        </p:nvSpPr>
        <p:spPr>
          <a:xfrm>
            <a:off x="0" y="0"/>
            <a:ext cx="12192000" cy="457200"/>
          </a:xfrm>
          <a:prstGeom prst="rect">
            <a:avLst/>
          </a:prstGeom>
          <a:noFill/>
          <a:ln w="9525">
            <a:noFill/>
          </a:ln>
        </p:spPr>
        <p:txBody>
          <a:bodyPr wrap="none" anchor="ctr" anchorCtr="0">
            <a:spAutoFit/>
          </a:bodyPr>
          <a:lstStyle/>
          <a:p>
            <a:endParaRPr lang="en-IN" altLang="en-US" dirty="0">
              <a:latin typeface="Calibri" panose="020F0502020204030204" pitchFamily="34" charset="0"/>
              <a:ea typeface="Arial" panose="020B0604020202020204" pitchFamily="34" charset="0"/>
            </a:endParaRPr>
          </a:p>
        </p:txBody>
      </p:sp>
      <p:sp>
        <p:nvSpPr>
          <p:cNvPr id="8" name="Title 1"/>
          <p:cNvSpPr txBox="1"/>
          <p:nvPr/>
        </p:nvSpPr>
        <p:spPr bwMode="auto">
          <a:xfrm>
            <a:off x="428625" y="5343525"/>
            <a:ext cx="1044575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10" name="Content Placeholder 2"/>
          <p:cNvSpPr txBox="1"/>
          <p:nvPr/>
        </p:nvSpPr>
        <p:spPr bwMode="auto">
          <a:xfrm>
            <a:off x="428625" y="1041400"/>
            <a:ext cx="10445750" cy="412115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91440" tIns="45720" rIns="91440" bIns="45720" anchor="t">
            <a:noAutofit/>
          </a:bodyPr>
          <a:lstStyle>
            <a:lvl1pPr marL="0" indent="0" algn="ctr" rtl="0" eaLnBrk="0" fontAlgn="base" hangingPunct="0">
              <a:lnSpc>
                <a:spcPct val="90000"/>
              </a:lnSpc>
              <a:spcBef>
                <a:spcPts val="1000"/>
              </a:spcBef>
              <a:spcAft>
                <a:spcPct val="0"/>
              </a:spcAft>
              <a:buFont typeface="Arial" panose="020B0604020202020204" pitchFamily="34" charset="0"/>
              <a:buNone/>
              <a:defRPr sz="2400" kern="1200">
                <a:solidFill>
                  <a:schemeClr val="tx1"/>
                </a:solidFill>
                <a:latin typeface="+mn-lt"/>
                <a:ea typeface="+mn-ea"/>
                <a:cs typeface="+mn-cs"/>
              </a:defRPr>
            </a:lvl1pPr>
            <a:lvl2pPr marL="457200" indent="0" algn="ctr" rtl="0" eaLnBrk="0" fontAlgn="base" hangingPunct="0">
              <a:lnSpc>
                <a:spcPct val="90000"/>
              </a:lnSpc>
              <a:spcBef>
                <a:spcPts val="500"/>
              </a:spcBef>
              <a:spcAft>
                <a:spcPct val="0"/>
              </a:spcAft>
              <a:buFont typeface="Arial" panose="020B0604020202020204" pitchFamily="34" charset="0"/>
              <a:buNone/>
              <a:defRPr sz="2000" kern="1200">
                <a:solidFill>
                  <a:schemeClr val="tx1"/>
                </a:solidFill>
                <a:latin typeface="+mn-lt"/>
                <a:ea typeface="+mn-ea"/>
                <a:cs typeface="+mn-cs"/>
              </a:defRPr>
            </a:lvl2pPr>
            <a:lvl3pPr marL="914400" indent="0" algn="ctr" rtl="0" eaLnBrk="0" fontAlgn="base" hangingPunct="0">
              <a:lnSpc>
                <a:spcPct val="90000"/>
              </a:lnSpc>
              <a:spcBef>
                <a:spcPts val="500"/>
              </a:spcBef>
              <a:spcAft>
                <a:spcPct val="0"/>
              </a:spcAft>
              <a:buFont typeface="Arial" panose="020B0604020202020204" pitchFamily="34" charset="0"/>
              <a:buNone/>
              <a:defRPr sz="1800" kern="1200">
                <a:solidFill>
                  <a:schemeClr val="tx1"/>
                </a:solidFill>
                <a:latin typeface="+mn-lt"/>
                <a:ea typeface="+mn-ea"/>
                <a:cs typeface="+mn-cs"/>
              </a:defRPr>
            </a:lvl3pPr>
            <a:lvl4pPr marL="13716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4pPr>
            <a:lvl5pPr marL="18288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74320" marR="0" lvl="0" indent="-274320" algn="just" defTabSz="914400" rtl="0" eaLnBrk="1" fontAlgn="auto" latinLnBrk="0" hangingPunct="1">
              <a:lnSpc>
                <a:spcPct val="90000"/>
              </a:lnSpc>
              <a:spcBef>
                <a:spcPts val="1000"/>
              </a:spcBef>
              <a:spcAft>
                <a:spcPts val="0"/>
              </a:spcAft>
              <a:buClr>
                <a:schemeClr val="accent3"/>
              </a:buClr>
              <a:buSzTx/>
              <a:buFont typeface="Wingdings 2" panose="05020102010507070707"/>
              <a:buChar char=""/>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Introduction</a:t>
            </a: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74320" marR="0" lvl="0" indent="-274320" algn="just" defTabSz="914400" rtl="0" eaLnBrk="1" fontAlgn="auto" latinLnBrk="0" hangingPunct="1">
              <a:lnSpc>
                <a:spcPct val="90000"/>
              </a:lnSpc>
              <a:spcBef>
                <a:spcPts val="1000"/>
              </a:spcBef>
              <a:spcAft>
                <a:spcPts val="0"/>
              </a:spcAft>
              <a:buClr>
                <a:schemeClr val="accent3"/>
              </a:buClr>
              <a:buSzTx/>
              <a:buFont typeface="Wingdings 2" panose="05020102010507070707"/>
              <a:buChar char=""/>
              <a:defRPr/>
            </a:pPr>
            <a:r>
              <a:rPr lang="en-US" noProof="0" dirty="0">
                <a:ln>
                  <a:noFill/>
                </a:ln>
                <a:effectLst/>
                <a:uLnTx/>
                <a:uFillTx/>
                <a:latin typeface="Times New Roman" panose="02020603050405020304" pitchFamily="18" charset="0"/>
                <a:ea typeface="+mj-ea"/>
                <a:cs typeface="Times New Roman" panose="02020603050405020304" pitchFamily="18" charset="0"/>
                <a:sym typeface="+mn-ea"/>
              </a:rPr>
              <a:t>Literature Survey</a:t>
            </a:r>
            <a:endParaRPr kumimoji="0" lang="en-US" sz="240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74320" marR="0" lvl="0" indent="-274320" algn="just" defTabSz="914400" rtl="0" eaLnBrk="1" fontAlgn="auto" latinLnBrk="0" hangingPunct="1">
              <a:lnSpc>
                <a:spcPct val="90000"/>
              </a:lnSpc>
              <a:spcBef>
                <a:spcPts val="1000"/>
              </a:spcBef>
              <a:spcAft>
                <a:spcPts val="0"/>
              </a:spcAft>
              <a:buClr>
                <a:schemeClr val="accent3"/>
              </a:buClr>
              <a:buSzTx/>
              <a:buFont typeface="Wingdings 2" panose="05020102010507070707"/>
              <a:buChar char=""/>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Objective of Project</a:t>
            </a: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74320" indent="-274320" algn="just" eaLnBrk="1" fontAlgn="auto" hangingPunct="1">
              <a:spcAft>
                <a:spcPts val="0"/>
              </a:spcAft>
              <a:buClr>
                <a:schemeClr val="accent3"/>
              </a:buClr>
              <a:buFont typeface="Wingdings 2" panose="05020102010507070707"/>
              <a:buChar char=""/>
              <a:defRPr/>
            </a:pPr>
            <a:r>
              <a:rPr lang="en-US" dirty="0">
                <a:latin typeface="Times New Roman" panose="02020603050405020304"/>
                <a:cs typeface="Times New Roman" panose="02020603050405020304"/>
                <a:sym typeface="+mn-ea"/>
              </a:rPr>
              <a:t>Block Diagram</a:t>
            </a:r>
            <a:r>
              <a:rPr lang="en-US" strike="noStrike" noProof="0" dirty="0">
                <a:ln>
                  <a:noFill/>
                </a:ln>
                <a:effectLst/>
                <a:uLnTx/>
                <a:uFillTx/>
                <a:latin typeface="Times New Roman" panose="02020603050405020304"/>
                <a:cs typeface="Times New Roman" panose="02020603050405020304"/>
                <a:sym typeface="+mn-ea"/>
              </a:rPr>
              <a:t> /</a:t>
            </a:r>
            <a:r>
              <a:rPr lang="en-US" noProof="0" dirty="0">
                <a:ln>
                  <a:noFill/>
                </a:ln>
                <a:effectLst/>
                <a:uLnTx/>
                <a:uFillTx/>
                <a:latin typeface="Times New Roman" panose="02020603050405020304"/>
                <a:cs typeface="Times New Roman" panose="02020603050405020304"/>
                <a:sym typeface="+mn-ea"/>
              </a:rPr>
              <a:t>DFD and ER Diagram</a:t>
            </a:r>
            <a:endParaRPr kumimoji="0" lang="en-US" sz="2400" b="0" i="0" u="none" strike="noStrike" kern="1200" cap="none" spc="0" normalizeH="0" baseline="0" noProof="0" dirty="0">
              <a:ln>
                <a:noFill/>
              </a:ln>
              <a:effectLst/>
              <a:uLnTx/>
              <a:uFillTx/>
              <a:latin typeface="Times New Roman" panose="02020603050405020304"/>
              <a:cs typeface="Times New Roman" panose="02020603050405020304"/>
            </a:endParaRPr>
          </a:p>
          <a:p>
            <a:pPr marL="274320" marR="0" lvl="0" indent="-274320" algn="just" defTabSz="914400" rtl="0" eaLnBrk="1" fontAlgn="auto" latinLnBrk="0" hangingPunct="1">
              <a:lnSpc>
                <a:spcPct val="90000"/>
              </a:lnSpc>
              <a:spcBef>
                <a:spcPts val="1000"/>
              </a:spcBef>
              <a:spcAft>
                <a:spcPts val="0"/>
              </a:spcAft>
              <a:buClr>
                <a:schemeClr val="accent3"/>
              </a:buClr>
              <a:buSzTx/>
              <a:buFont typeface="Wingdings 2" panose="05020102010507070707"/>
              <a:buChar char=""/>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Work done </a:t>
            </a: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74320" marR="0" lvl="0" indent="-274320" algn="just" defTabSz="914400" rtl="0" eaLnBrk="1" fontAlgn="auto" latinLnBrk="0" hangingPunct="1">
              <a:lnSpc>
                <a:spcPct val="90000"/>
              </a:lnSpc>
              <a:spcBef>
                <a:spcPts val="1000"/>
              </a:spcBef>
              <a:spcAft>
                <a:spcPts val="0"/>
              </a:spcAft>
              <a:buClr>
                <a:schemeClr val="accent3"/>
              </a:buClr>
              <a:buSzTx/>
              <a:buFont typeface="Wingdings 2" panose="05020102010507070707"/>
              <a:buChar char=""/>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Result &amp; Discussion</a:t>
            </a: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74320" marR="0" lvl="0" indent="-274320" algn="just" defTabSz="914400" rtl="0" eaLnBrk="1" fontAlgn="auto" latinLnBrk="0" hangingPunct="1">
              <a:lnSpc>
                <a:spcPct val="90000"/>
              </a:lnSpc>
              <a:spcBef>
                <a:spcPts val="1000"/>
              </a:spcBef>
              <a:spcAft>
                <a:spcPts val="0"/>
              </a:spcAft>
              <a:buClr>
                <a:schemeClr val="accent3"/>
              </a:buClr>
              <a:buSzTx/>
              <a:buFont typeface="Wingdings 2" panose="05020102010507070707"/>
              <a:buChar char=""/>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Work plan</a:t>
            </a: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74320" marR="0" lvl="0" indent="-274320" algn="just" defTabSz="914400" rtl="0" eaLnBrk="1" fontAlgn="auto" latinLnBrk="0" hangingPunct="1">
              <a:lnSpc>
                <a:spcPct val="90000"/>
              </a:lnSpc>
              <a:spcBef>
                <a:spcPts val="1000"/>
              </a:spcBef>
              <a:spcAft>
                <a:spcPts val="0"/>
              </a:spcAft>
              <a:buClr>
                <a:schemeClr val="accent3"/>
              </a:buClr>
              <a:buSzTx/>
              <a:buFont typeface="Wingdings 2" panose="05020102010507070707"/>
              <a:buChar char=""/>
              <a:defRPr/>
            </a:pPr>
            <a:r>
              <a:rPr lang="en-US" dirty="0">
                <a:latin typeface="Times New Roman" panose="02020603050405020304" pitchFamily="18" charset="0"/>
                <a:cs typeface="Times New Roman" panose="02020603050405020304" pitchFamily="18" charset="0"/>
              </a:rPr>
              <a:t>Conclusion (Till Date) </a:t>
            </a: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74320" marR="0" lvl="0" indent="-274320" algn="just" defTabSz="914400" rtl="0" eaLnBrk="1" fontAlgn="auto" latinLnBrk="0" hangingPunct="1">
              <a:lnSpc>
                <a:spcPct val="90000"/>
              </a:lnSpc>
              <a:spcBef>
                <a:spcPts val="1000"/>
              </a:spcBef>
              <a:spcAft>
                <a:spcPts val="0"/>
              </a:spcAft>
              <a:buClr>
                <a:schemeClr val="accent3"/>
              </a:buClr>
              <a:buSzTx/>
              <a:buFont typeface="Wingdings 2" panose="05020102010507070707"/>
              <a:buChar char=""/>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References</a:t>
            </a: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2"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Contents</a:t>
            </a: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7"/>
          <p:cNvSpPr/>
          <p:nvPr/>
        </p:nvSpPr>
        <p:spPr>
          <a:xfrm>
            <a:off x="0" y="0"/>
            <a:ext cx="12192000" cy="457200"/>
          </a:xfrm>
          <a:prstGeom prst="rect">
            <a:avLst/>
          </a:prstGeom>
          <a:noFill/>
          <a:ln w="9525">
            <a:noFill/>
          </a:ln>
        </p:spPr>
        <p:txBody>
          <a:bodyPr wrap="none" anchor="ctr" anchorCtr="0">
            <a:spAutoFit/>
          </a:bodyPr>
          <a:lstStyle/>
          <a:p>
            <a:endParaRPr lang="en-IN" altLang="en-US" dirty="0">
              <a:latin typeface="Calibri" panose="020F0502020204030204" pitchFamily="34" charset="0"/>
              <a:ea typeface="Arial" panose="020B0604020202020204" pitchFamily="34" charset="0"/>
            </a:endParaRPr>
          </a:p>
        </p:txBody>
      </p:sp>
      <p:pic>
        <p:nvPicPr>
          <p:cNvPr id="5123" name="Picture 7"/>
          <p:cNvPicPr>
            <a:picLocks noChangeAspect="1"/>
          </p:cNvPicPr>
          <p:nvPr/>
        </p:nvPicPr>
        <p:blipFill>
          <a:blip r:embed="rId1"/>
          <a:stretch>
            <a:fillRect/>
          </a:stretch>
        </p:blipFill>
        <p:spPr>
          <a:xfrm>
            <a:off x="0" y="5574020"/>
            <a:ext cx="12192000" cy="1289050"/>
          </a:xfrm>
          <a:prstGeom prst="rect">
            <a:avLst/>
          </a:prstGeom>
          <a:noFill/>
          <a:ln w="9525">
            <a:noFill/>
          </a:ln>
        </p:spPr>
      </p:pic>
      <p:sp>
        <p:nvSpPr>
          <p:cNvPr id="14"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Introduction</a:t>
            </a: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5" name="TextBox 4"/>
          <p:cNvSpPr txBox="1"/>
          <p:nvPr/>
        </p:nvSpPr>
        <p:spPr>
          <a:xfrm>
            <a:off x="848412" y="1458435"/>
            <a:ext cx="11057641" cy="4807535"/>
          </a:xfrm>
          <a:prstGeom prst="rect">
            <a:avLst/>
          </a:prstGeom>
          <a:noFill/>
        </p:spPr>
        <p:txBody>
          <a:bodyPr wrap="square" lIns="91440" tIns="45720" rIns="91440" bIns="45720" anchor="t">
            <a:spAutoFit/>
          </a:bodyPr>
          <a:lstStyle/>
          <a:p>
            <a:pPr marL="342900" indent="-342900">
              <a:lnSpc>
                <a:spcPct val="200000"/>
              </a:lnSpc>
              <a:buFont typeface="Symbol" panose="05050102010706020507" pitchFamily="18" charset="2"/>
              <a:buChar char=""/>
            </a:pPr>
            <a:r>
              <a:rPr lang="en-US" sz="2000" dirty="0">
                <a:latin typeface="Times New Roman" panose="02020603050405020304"/>
                <a:ea typeface="Times New Roman" panose="02020603050405020304" pitchFamily="18" charset="0"/>
                <a:cs typeface="Times New Roman" panose="02020603050405020304"/>
              </a:rPr>
              <a:t>Introducing Urban Spotter, where seamless parking meets modern </a:t>
            </a:r>
            <a:r>
              <a:rPr lang="en-US" sz="2000" err="1">
                <a:latin typeface="Times New Roman" panose="02020603050405020304"/>
                <a:ea typeface="Times New Roman" panose="02020603050405020304" pitchFamily="18" charset="0"/>
                <a:cs typeface="Times New Roman" panose="02020603050405020304"/>
              </a:rPr>
              <a:t>convenience.Navigating</a:t>
            </a:r>
            <a:r>
              <a:rPr lang="en-US" sz="2000" dirty="0">
                <a:latin typeface="Times New Roman" panose="02020603050405020304"/>
                <a:ea typeface="Times New Roman" panose="02020603050405020304" pitchFamily="18" charset="0"/>
                <a:cs typeface="Times New Roman" panose="02020603050405020304"/>
              </a:rPr>
              <a:t> the urban jungle or event crowds has never been easier.</a:t>
            </a:r>
            <a:endParaRPr lang="en-US" sz="2000" dirty="0">
              <a:effectLst/>
              <a:latin typeface="Times New Roman" panose="02020603050405020304"/>
              <a:ea typeface="Times New Roman" panose="02020603050405020304" pitchFamily="18" charset="0"/>
              <a:cs typeface="Times New Roman" panose="02020603050405020304"/>
            </a:endParaRPr>
          </a:p>
          <a:p>
            <a:pPr marL="342900" indent="-342900">
              <a:lnSpc>
                <a:spcPct val="200000"/>
              </a:lnSpc>
              <a:buFont typeface="Symbol" panose="05050102010706020507" pitchFamily="18" charset="2"/>
              <a:buChar char=""/>
            </a:pPr>
            <a:r>
              <a:rPr lang="en-US" sz="2000" dirty="0">
                <a:solidFill>
                  <a:srgbClr val="000000"/>
                </a:solidFill>
                <a:latin typeface="Times New Roman" panose="02020603050405020304"/>
                <a:ea typeface="Times New Roman" panose="02020603050405020304" pitchFamily="18" charset="0"/>
                <a:cs typeface="Times New Roman" panose="02020603050405020304"/>
              </a:rPr>
              <a:t>Our platform is your go-to destination for </a:t>
            </a:r>
            <a:r>
              <a:rPr lang="en-US" sz="2000" err="1">
                <a:solidFill>
                  <a:srgbClr val="000000"/>
                </a:solidFill>
                <a:latin typeface="Times New Roman" panose="02020603050405020304"/>
                <a:ea typeface="Times New Roman" panose="02020603050405020304" pitchFamily="18" charset="0"/>
                <a:cs typeface="Times New Roman" panose="02020603050405020304"/>
              </a:rPr>
              <a:t>finding,reserving,and</a:t>
            </a:r>
            <a:r>
              <a:rPr lang="en-US" sz="2000" dirty="0">
                <a:solidFill>
                  <a:srgbClr val="000000"/>
                </a:solidFill>
                <a:latin typeface="Times New Roman" panose="02020603050405020304"/>
                <a:ea typeface="Times New Roman" panose="02020603050405020304" pitchFamily="18" charset="0"/>
                <a:cs typeface="Times New Roman" panose="02020603050405020304"/>
              </a:rPr>
              <a:t> managing parking spaces effortlessly.</a:t>
            </a:r>
            <a:endParaRPr lang="en-US" sz="2000" dirty="0">
              <a:solidFill>
                <a:srgbClr val="000000"/>
              </a:solidFill>
              <a:effectLst/>
              <a:latin typeface="Times New Roman" panose="02020603050405020304"/>
              <a:ea typeface="Times New Roman" panose="02020603050405020304" pitchFamily="18" charset="0"/>
              <a:cs typeface="Times New Roman" panose="02020603050405020304"/>
            </a:endParaRPr>
          </a:p>
          <a:p>
            <a:pPr marL="342900" indent="-342900">
              <a:lnSpc>
                <a:spcPct val="200000"/>
              </a:lnSpc>
              <a:buFont typeface="Symbol" panose="05050102010706020507" pitchFamily="18" charset="2"/>
              <a:buChar char=""/>
            </a:pPr>
            <a:r>
              <a:rPr lang="en-US" sz="2000" dirty="0">
                <a:latin typeface="Times New Roman" panose="02020603050405020304"/>
                <a:ea typeface="Times New Roman" panose="02020603050405020304" pitchFamily="18" charset="0"/>
                <a:cs typeface="Times New Roman" panose="02020603050405020304"/>
              </a:rPr>
              <a:t>Navigate the urban landscape effortlessly with our smart parking </a:t>
            </a:r>
            <a:r>
              <a:rPr lang="en-US" sz="2000" err="1">
                <a:latin typeface="Times New Roman" panose="02020603050405020304"/>
                <a:ea typeface="Times New Roman" panose="02020603050405020304" pitchFamily="18" charset="0"/>
                <a:cs typeface="Times New Roman" panose="02020603050405020304"/>
              </a:rPr>
              <a:t>solutions.Our</a:t>
            </a:r>
            <a:r>
              <a:rPr lang="en-US" sz="2000" dirty="0">
                <a:latin typeface="Times New Roman" panose="02020603050405020304"/>
                <a:ea typeface="Times New Roman" panose="02020603050405020304" pitchFamily="18" charset="0"/>
                <a:cs typeface="Times New Roman" panose="02020603050405020304"/>
              </a:rPr>
              <a:t> user-friendly interface lets you reserve parking spaces with </a:t>
            </a:r>
            <a:r>
              <a:rPr lang="en-US" sz="2000" err="1">
                <a:latin typeface="Times New Roman" panose="02020603050405020304"/>
                <a:ea typeface="Times New Roman" panose="02020603050405020304" pitchFamily="18" charset="0"/>
                <a:cs typeface="Times New Roman" panose="02020603050405020304"/>
              </a:rPr>
              <a:t>ease,ensuring</a:t>
            </a:r>
            <a:r>
              <a:rPr lang="en-US" sz="2000" dirty="0">
                <a:latin typeface="Times New Roman" panose="02020603050405020304"/>
                <a:ea typeface="Times New Roman" panose="02020603050405020304" pitchFamily="18" charset="0"/>
                <a:cs typeface="Times New Roman" panose="02020603050405020304"/>
              </a:rPr>
              <a:t> a stress free start to your journey.</a:t>
            </a:r>
            <a:endParaRPr lang="en-US" sz="2000" dirty="0">
              <a:effectLst/>
              <a:latin typeface="Times New Roman" panose="02020603050405020304"/>
              <a:ea typeface="Times New Roman" panose="02020603050405020304" pitchFamily="18" charset="0"/>
              <a:cs typeface="Times New Roman" panose="02020603050405020304"/>
            </a:endParaRPr>
          </a:p>
          <a:p>
            <a:pPr marL="342900" indent="-342900">
              <a:lnSpc>
                <a:spcPct val="200000"/>
              </a:lnSpc>
              <a:buFont typeface="Symbol" panose="05050102010706020507" pitchFamily="18" charset="2"/>
              <a:buChar char=""/>
            </a:pPr>
            <a:r>
              <a:rPr lang="en-US" sz="2000" dirty="0">
                <a:latin typeface="Times New Roman" panose="02020603050405020304"/>
                <a:ea typeface="Times New Roman" panose="02020603050405020304" pitchFamily="18" charset="0"/>
                <a:cs typeface="Times New Roman" panose="02020603050405020304"/>
              </a:rPr>
              <a:t>Welcome to a world where parking is no longer a hassle- welcome to Urban Spotter.</a:t>
            </a:r>
            <a:endParaRPr lang="en-US" sz="2000">
              <a:effectLst/>
              <a:latin typeface="Times New Roman" panose="02020603050405020304"/>
              <a:ea typeface="Times New Roman" panose="02020603050405020304" pitchFamily="18" charset="0"/>
              <a:cs typeface="Times New Roman" panose="02020603050405020304" pitchFamily="18" charset="0"/>
            </a:endParaRPr>
          </a:p>
          <a:p>
            <a:pPr marL="342900" indent="-342900">
              <a:lnSpc>
                <a:spcPct val="200000"/>
              </a:lnSpc>
              <a:buFont typeface="Symbol" panose="05050102010706020507" pitchFamily="18" charset="2"/>
              <a:buChar char=""/>
            </a:pPr>
            <a:endParaRPr lang="en-IN" sz="20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nSpc>
                <a:spcPct val="150000"/>
              </a:lnSpc>
              <a:buFont typeface="Symbol" panose="05050102010706020507" pitchFamily="18" charset="2"/>
              <a:buChar char=""/>
            </a:pPr>
            <a:endParaRPr lang="en-IN" sz="20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
        <p:nvSpPr>
          <p:cNvPr id="14" name="Title 1"/>
          <p:cNvSpPr txBox="1"/>
          <p:nvPr/>
        </p:nvSpPr>
        <p:spPr bwMode="auto">
          <a:xfrm>
            <a:off x="0" y="-635"/>
            <a:ext cx="12192000" cy="639763"/>
          </a:xfrm>
          <a:prstGeom prst="rect">
            <a:avLst/>
          </a:prstGeom>
          <a:solidFill>
            <a:schemeClr val="accent2"/>
          </a:solidFill>
          <a:ln>
            <a:solidFill>
              <a:schemeClr val="tx1"/>
            </a:solidFill>
          </a:ln>
        </p:spPr>
        <p:txBody>
          <a:bodyPr anchor="ctr">
            <a:normAutofit/>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Literature Survey</a:t>
            </a: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graphicFrame>
        <p:nvGraphicFramePr>
          <p:cNvPr id="4" name="Table 3"/>
          <p:cNvGraphicFramePr>
            <a:graphicFrameLocks noGrp="1"/>
          </p:cNvGraphicFramePr>
          <p:nvPr/>
        </p:nvGraphicFramePr>
        <p:xfrm>
          <a:off x="370205" y="782320"/>
          <a:ext cx="11458575" cy="5811520"/>
        </p:xfrm>
        <a:graphic>
          <a:graphicData uri="http://schemas.openxmlformats.org/drawingml/2006/table">
            <a:tbl>
              <a:tblPr firstRow="1" bandRow="1">
                <a:tableStyleId>{21E4AEA4-8DFA-4A89-87EB-49C32662AFE0}</a:tableStyleId>
              </a:tblPr>
              <a:tblGrid>
                <a:gridCol w="1321435"/>
                <a:gridCol w="3714115"/>
                <a:gridCol w="2973705"/>
                <a:gridCol w="3449320"/>
              </a:tblGrid>
              <a:tr h="660400">
                <a:tc>
                  <a:txBody>
                    <a:bodyPr/>
                    <a:p>
                      <a:pPr algn="ctr"/>
                      <a:r>
                        <a:rPr lang="en-US" sz="1600" dirty="0">
                          <a:solidFill>
                            <a:schemeClr val="tx1"/>
                          </a:solidFill>
                          <a:latin typeface="Times New Roman" panose="02020603050405020304" pitchFamily="18" charset="0"/>
                          <a:cs typeface="Times New Roman" panose="02020603050405020304" pitchFamily="18" charset="0"/>
                        </a:rPr>
                        <a:t>Sr. No.-----</a:t>
                      </a:r>
                      <a:endParaRPr lang="en-US" sz="160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a:r>
                        <a:rPr lang="en-US" sz="1600" dirty="0">
                          <a:solidFill>
                            <a:schemeClr val="tx1"/>
                          </a:solidFill>
                          <a:latin typeface="Times New Roman" panose="02020603050405020304" pitchFamily="18" charset="0"/>
                          <a:cs typeface="Times New Roman" panose="02020603050405020304" pitchFamily="18" charset="0"/>
                        </a:rPr>
                        <a:t>Paper</a:t>
                      </a:r>
                      <a:r>
                        <a:rPr lang="en-US" sz="1600" baseline="0" dirty="0">
                          <a:solidFill>
                            <a:schemeClr val="tx1"/>
                          </a:solidFill>
                          <a:latin typeface="Times New Roman" panose="02020603050405020304" pitchFamily="18" charset="0"/>
                          <a:cs typeface="Times New Roman" panose="02020603050405020304" pitchFamily="18" charset="0"/>
                        </a:rPr>
                        <a:t> Title and its Author</a:t>
                      </a:r>
                      <a:endParaRPr lang="en-US" sz="160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a:r>
                        <a:rPr lang="en-US" sz="1600" dirty="0">
                          <a:solidFill>
                            <a:schemeClr val="tx1"/>
                          </a:solidFill>
                          <a:latin typeface="Times New Roman" panose="02020603050405020304" pitchFamily="18" charset="0"/>
                          <a:cs typeface="Times New Roman" panose="02020603050405020304" pitchFamily="18" charset="0"/>
                        </a:rPr>
                        <a:t>Details of Publication</a:t>
                      </a:r>
                      <a:endParaRPr lang="en-US" sz="160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a:r>
                        <a:rPr lang="en-US" sz="1600" dirty="0">
                          <a:solidFill>
                            <a:schemeClr val="tx1"/>
                          </a:solidFill>
                          <a:latin typeface="Times New Roman" panose="02020603050405020304" pitchFamily="18" charset="0"/>
                          <a:cs typeface="Times New Roman" panose="02020603050405020304" pitchFamily="18" charset="0"/>
                        </a:rPr>
                        <a:t>Findings</a:t>
                      </a:r>
                      <a:endParaRPr lang="en-US" sz="160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0080">
                <a:tc>
                  <a:txBody>
                    <a:bodyPr/>
                    <a:p>
                      <a:pPr algn="ctr"/>
                      <a:r>
                        <a:rPr lang="en-US" sz="1600" dirty="0">
                          <a:solidFill>
                            <a:schemeClr val="tx1"/>
                          </a:solidFill>
                          <a:latin typeface="Times New Roman" panose="02020603050405020304" pitchFamily="18" charset="0"/>
                          <a:cs typeface="Times New Roman" panose="02020603050405020304" pitchFamily="18" charset="0"/>
                        </a:rPr>
                        <a:t>1</a:t>
                      </a:r>
                      <a:endParaRPr lang="en-US" sz="160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a:r>
                        <a:rPr lang="en-US" sz="1600" dirty="0">
                          <a:solidFill>
                            <a:schemeClr val="tx1"/>
                          </a:solidFill>
                          <a:latin typeface="Times New Roman" panose="02020603050405020304" pitchFamily="18" charset="0"/>
                          <a:cs typeface="Times New Roman" panose="02020603050405020304" pitchFamily="18" charset="0"/>
                          <a:sym typeface="+mn-ea"/>
                        </a:rPr>
                        <a:t>Journal of transport and land use and author Franziska Kirschener </a:t>
                      </a:r>
                      <a:endParaRPr lang="en-US" sz="1600" dirty="0">
                        <a:solidFill>
                          <a:schemeClr val="tx1"/>
                        </a:solidFill>
                        <a:latin typeface="Times New Roman" panose="02020603050405020304" pitchFamily="18" charset="0"/>
                        <a:cs typeface="Times New Roman" panose="02020603050405020304" pitchFamily="18" charset="0"/>
                        <a:sym typeface="+mn-ea"/>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a:r>
                        <a:rPr lang="en-US" sz="1600" dirty="0">
                          <a:solidFill>
                            <a:schemeClr val="tx1"/>
                          </a:solidFill>
                          <a:latin typeface="Times New Roman" panose="02020603050405020304" pitchFamily="18" charset="0"/>
                          <a:cs typeface="Times New Roman" panose="02020603050405020304" pitchFamily="18" charset="0"/>
                          <a:sym typeface="+mn-ea"/>
                        </a:rPr>
                        <a:t>June 2021</a:t>
                      </a:r>
                      <a:endParaRPr lang="en-US" sz="1600" dirty="0">
                        <a:solidFill>
                          <a:schemeClr val="tx1"/>
                        </a:solidFill>
                        <a:latin typeface="Times New Roman" panose="02020603050405020304" pitchFamily="18" charset="0"/>
                        <a:cs typeface="Times New Roman" panose="02020603050405020304" pitchFamily="18" charset="0"/>
                        <a:sym typeface="+mn-ea"/>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a:r>
                        <a:rPr lang="en-US" sz="1600" dirty="0">
                          <a:solidFill>
                            <a:schemeClr val="tx1"/>
                          </a:solidFill>
                          <a:latin typeface="Times New Roman" panose="02020603050405020304" pitchFamily="18" charset="0"/>
                          <a:cs typeface="Times New Roman" panose="02020603050405020304" pitchFamily="18" charset="0"/>
                          <a:sym typeface="+mn-ea"/>
                        </a:rPr>
                        <a:t>problem of parking due to vast tansportation</a:t>
                      </a:r>
                      <a:endParaRPr lang="en-US" sz="1600" dirty="0">
                        <a:solidFill>
                          <a:schemeClr val="tx1"/>
                        </a:solidFill>
                        <a:latin typeface="Times New Roman" panose="02020603050405020304" pitchFamily="18" charset="0"/>
                        <a:cs typeface="Times New Roman" panose="02020603050405020304" pitchFamily="18" charset="0"/>
                        <a:sym typeface="+mn-ea"/>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37360">
                <a:tc>
                  <a:txBody>
                    <a:bodyPr/>
                    <a:p>
                      <a:pPr algn="ctr"/>
                      <a:r>
                        <a:rPr lang="en-US" sz="1600" dirty="0">
                          <a:solidFill>
                            <a:schemeClr val="tx1"/>
                          </a:solidFill>
                          <a:latin typeface="Times New Roman" panose="02020603050405020304" pitchFamily="18" charset="0"/>
                          <a:cs typeface="Times New Roman" panose="02020603050405020304" pitchFamily="18" charset="0"/>
                        </a:rPr>
                        <a:t>2</a:t>
                      </a:r>
                      <a:endParaRPr lang="en-US" sz="160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a:r>
                        <a:rPr lang="en-US" sz="1600" dirty="0">
                          <a:solidFill>
                            <a:schemeClr val="tx1"/>
                          </a:solidFill>
                          <a:latin typeface="Times New Roman" panose="02020603050405020304" pitchFamily="18" charset="0"/>
                          <a:cs typeface="Times New Roman" panose="02020603050405020304" pitchFamily="18" charset="0"/>
                        </a:rPr>
                        <a:t>A smart parking prediction system based on machine learning algorithms</a:t>
                      </a:r>
                      <a:endParaRPr lang="en-US" sz="1600" dirty="0">
                        <a:solidFill>
                          <a:schemeClr val="tx1"/>
                        </a:solidFill>
                        <a:latin typeface="Times New Roman" panose="02020603050405020304" pitchFamily="18" charset="0"/>
                        <a:cs typeface="Times New Roman" panose="02020603050405020304" pitchFamily="18" charset="0"/>
                      </a:endParaRPr>
                    </a:p>
                    <a:p>
                      <a:pPr algn="ctr"/>
                      <a:r>
                        <a:rPr lang="en-US" sz="1600" dirty="0">
                          <a:solidFill>
                            <a:schemeClr val="tx1"/>
                          </a:solidFill>
                          <a:latin typeface="Times New Roman" panose="02020603050405020304" pitchFamily="18" charset="0"/>
                          <a:cs typeface="Times New Roman" panose="02020603050405020304" pitchFamily="18" charset="0"/>
                        </a:rPr>
                        <a:t>Chien, S., Chou, C., Chen, Y., &amp; Huang, Y</a:t>
                      </a:r>
                      <a:endParaRPr lang="en-US" sz="160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a:r>
                        <a:rPr lang="en-US" sz="1600" dirty="0">
                          <a:solidFill>
                            <a:schemeClr val="tx1"/>
                          </a:solidFill>
                          <a:latin typeface="Times New Roman" panose="02020603050405020304" pitchFamily="18" charset="0"/>
                          <a:cs typeface="Times New Roman" panose="02020603050405020304" pitchFamily="18" charset="0"/>
                        </a:rPr>
                        <a:t>2017</a:t>
                      </a:r>
                      <a:endParaRPr lang="en-US" sz="160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a:r>
                        <a:rPr lang="en-US" sz="1600" dirty="0">
                          <a:solidFill>
                            <a:schemeClr val="tx1"/>
                          </a:solidFill>
                          <a:latin typeface="Times New Roman" panose="02020603050405020304" pitchFamily="18" charset="0"/>
                          <a:cs typeface="Times New Roman" panose="02020603050405020304" pitchFamily="18" charset="0"/>
                        </a:rPr>
                        <a:t>a machine learning-based smart parking prediction system that enhances urban mobility by accurately forecasting parking space availability</a:t>
                      </a:r>
                      <a:endParaRPr lang="en-US" sz="160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63040">
                <a:tc>
                  <a:txBody>
                    <a:bodyPr/>
                    <a:p>
                      <a:pPr algn="ctr"/>
                      <a:r>
                        <a:rPr lang="en-US" sz="1600" dirty="0">
                          <a:solidFill>
                            <a:schemeClr val="tx1"/>
                          </a:solidFill>
                          <a:latin typeface="Times New Roman" panose="02020603050405020304" pitchFamily="18" charset="0"/>
                          <a:cs typeface="Times New Roman" panose="02020603050405020304" pitchFamily="18" charset="0"/>
                        </a:rPr>
                        <a:t>3</a:t>
                      </a:r>
                      <a:endParaRPr lang="en-US" sz="160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a:r>
                        <a:rPr lang="en-US" sz="1600" dirty="0">
                          <a:solidFill>
                            <a:schemeClr val="tx1"/>
                          </a:solidFill>
                          <a:latin typeface="Times New Roman" panose="02020603050405020304" pitchFamily="18" charset="0"/>
                          <a:cs typeface="Times New Roman" panose="02020603050405020304" pitchFamily="18" charset="0"/>
                        </a:rPr>
                        <a:t>Journal of Traffic and transportation</a:t>
                      </a:r>
                      <a:endParaRPr lang="en-US" sz="1600" dirty="0">
                        <a:solidFill>
                          <a:schemeClr val="tx1"/>
                        </a:solidFill>
                        <a:latin typeface="Times New Roman" panose="02020603050405020304" pitchFamily="18" charset="0"/>
                        <a:cs typeface="Times New Roman" panose="02020603050405020304" pitchFamily="18" charset="0"/>
                      </a:endParaRPr>
                    </a:p>
                    <a:p>
                      <a:pPr algn="ctr"/>
                      <a:r>
                        <a:rPr lang="en-US" sz="1600" dirty="0">
                          <a:solidFill>
                            <a:schemeClr val="tx1"/>
                          </a:solidFill>
                          <a:latin typeface="Times New Roman" panose="02020603050405020304" pitchFamily="18" charset="0"/>
                          <a:cs typeface="Times New Roman" panose="02020603050405020304" pitchFamily="18" charset="0"/>
                        </a:rPr>
                        <a:t> and engineering</a:t>
                      </a:r>
                      <a:endParaRPr lang="en-US" sz="1600" dirty="0">
                        <a:solidFill>
                          <a:schemeClr val="tx1"/>
                        </a:solidFill>
                        <a:latin typeface="Times New Roman" panose="02020603050405020304" pitchFamily="18" charset="0"/>
                        <a:cs typeface="Times New Roman" panose="02020603050405020304" pitchFamily="18" charset="0"/>
                      </a:endParaRPr>
                    </a:p>
                    <a:p>
                      <a:pPr algn="ctr"/>
                      <a:r>
                        <a:rPr lang="en-US" sz="1600" dirty="0">
                          <a:solidFill>
                            <a:schemeClr val="tx1"/>
                          </a:solidFill>
                          <a:latin typeface="Times New Roman" panose="02020603050405020304" pitchFamily="18" charset="0"/>
                          <a:cs typeface="Times New Roman" panose="02020603050405020304" pitchFamily="18" charset="0"/>
                        </a:rPr>
                        <a:t>Sanjaykumar M. Dave, janak Parmar &amp;</a:t>
                      </a:r>
                      <a:endParaRPr lang="en-US" sz="1600" dirty="0">
                        <a:solidFill>
                          <a:schemeClr val="tx1"/>
                        </a:solidFill>
                        <a:latin typeface="Times New Roman" panose="02020603050405020304" pitchFamily="18" charset="0"/>
                        <a:cs typeface="Times New Roman" panose="02020603050405020304" pitchFamily="18" charset="0"/>
                      </a:endParaRPr>
                    </a:p>
                    <a:p>
                      <a:pPr algn="ctr"/>
                      <a:r>
                        <a:rPr lang="en-US" sz="1600" dirty="0">
                          <a:solidFill>
                            <a:schemeClr val="tx1"/>
                          </a:solidFill>
                          <a:latin typeface="Times New Roman" panose="02020603050405020304" pitchFamily="18" charset="0"/>
                          <a:cs typeface="Times New Roman" panose="02020603050405020304" pitchFamily="18" charset="0"/>
                        </a:rPr>
                        <a:t> Pritikana Das</a:t>
                      </a:r>
                      <a:endParaRPr lang="en-US" sz="160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a:r>
                        <a:rPr lang="en-US" sz="1600" dirty="0">
                          <a:solidFill>
                            <a:schemeClr val="tx1"/>
                          </a:solidFill>
                          <a:latin typeface="Times New Roman" panose="02020603050405020304" pitchFamily="18" charset="0"/>
                          <a:cs typeface="Times New Roman" panose="02020603050405020304" pitchFamily="18" charset="0"/>
                        </a:rPr>
                        <a:t>February 2020</a:t>
                      </a:r>
                      <a:endParaRPr lang="en-US" sz="160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a:r>
                        <a:rPr lang="en-US" sz="1600" dirty="0">
                          <a:solidFill>
                            <a:schemeClr val="tx1"/>
                          </a:solidFill>
                          <a:latin typeface="Times New Roman" panose="02020603050405020304" pitchFamily="18" charset="0"/>
                          <a:cs typeface="Times New Roman" panose="02020603050405020304" pitchFamily="18" charset="0"/>
                          <a:sym typeface="+mn-ea"/>
                        </a:rPr>
                        <a:t>Study on demand and characteristics of parking system in urban areas: A review</a:t>
                      </a:r>
                      <a:endParaRPr lang="en-US" sz="1600" dirty="0">
                        <a:solidFill>
                          <a:schemeClr val="tx1"/>
                        </a:solidFill>
                        <a:latin typeface="Times New Roman" panose="02020603050405020304" pitchFamily="18" charset="0"/>
                        <a:cs typeface="Times New Roman" panose="02020603050405020304" pitchFamily="18" charset="0"/>
                      </a:endParaRPr>
                    </a:p>
                    <a:p>
                      <a:pPr algn="ctr"/>
                      <a:endParaRPr lang="en-US" sz="160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10640">
                <a:tc>
                  <a:txBody>
                    <a:bodyPr/>
                    <a:p>
                      <a:pPr algn="ctr"/>
                      <a:r>
                        <a:rPr lang="en-US" sz="1600" dirty="0">
                          <a:solidFill>
                            <a:schemeClr val="tx1"/>
                          </a:solidFill>
                          <a:latin typeface="Times New Roman" panose="02020603050405020304" pitchFamily="18" charset="0"/>
                          <a:cs typeface="Times New Roman" panose="02020603050405020304" pitchFamily="18" charset="0"/>
                        </a:rPr>
                        <a:t>4</a:t>
                      </a:r>
                      <a:endParaRPr lang="en-US" sz="160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a:r>
                        <a:rPr lang="en-US" sz="1600" dirty="0">
                          <a:solidFill>
                            <a:schemeClr val="tx1"/>
                          </a:solidFill>
                          <a:latin typeface="Times New Roman" panose="02020603050405020304" pitchFamily="18" charset="0"/>
                          <a:cs typeface="Times New Roman" panose="02020603050405020304" pitchFamily="18" charset="0"/>
                        </a:rPr>
                        <a:t>Smart parking system:</a:t>
                      </a:r>
                      <a:endParaRPr lang="en-US" sz="1600" dirty="0">
                        <a:solidFill>
                          <a:schemeClr val="tx1"/>
                        </a:solidFill>
                        <a:latin typeface="Times New Roman" panose="02020603050405020304" pitchFamily="18" charset="0"/>
                        <a:cs typeface="Times New Roman" panose="02020603050405020304" pitchFamily="18" charset="0"/>
                      </a:endParaRPr>
                    </a:p>
                    <a:p>
                      <a:pPr algn="ctr"/>
                      <a:r>
                        <a:rPr lang="en-US" sz="1600" dirty="0">
                          <a:solidFill>
                            <a:schemeClr val="tx1"/>
                          </a:solidFill>
                          <a:latin typeface="Times New Roman" panose="02020603050405020304" pitchFamily="18" charset="0"/>
                          <a:cs typeface="Times New Roman" panose="02020603050405020304" pitchFamily="18" charset="0"/>
                        </a:rPr>
                        <a:t>comprehensive review based on various aspect</a:t>
                      </a:r>
                      <a:endParaRPr lang="en-US" sz="1600" dirty="0">
                        <a:solidFill>
                          <a:schemeClr val="tx1"/>
                        </a:solidFill>
                        <a:latin typeface="Times New Roman" panose="02020603050405020304" pitchFamily="18" charset="0"/>
                        <a:cs typeface="Times New Roman" panose="02020603050405020304" pitchFamily="18" charset="0"/>
                      </a:endParaRPr>
                    </a:p>
                    <a:p>
                      <a:pPr algn="ctr"/>
                      <a:r>
                        <a:rPr lang="en-US" sz="1600" dirty="0">
                          <a:solidFill>
                            <a:schemeClr val="tx1"/>
                          </a:solidFill>
                          <a:latin typeface="Times New Roman" panose="02020603050405020304" pitchFamily="18" charset="0"/>
                          <a:cs typeface="Times New Roman" panose="02020603050405020304" pitchFamily="18" charset="0"/>
                        </a:rPr>
                        <a:t>Abrar Fahim, Mehedi Hasan &amp;</a:t>
                      </a:r>
                      <a:endParaRPr lang="en-US" sz="1600" dirty="0">
                        <a:solidFill>
                          <a:schemeClr val="tx1"/>
                        </a:solidFill>
                        <a:latin typeface="Times New Roman" panose="02020603050405020304" pitchFamily="18" charset="0"/>
                        <a:cs typeface="Times New Roman" panose="02020603050405020304" pitchFamily="18" charset="0"/>
                      </a:endParaRPr>
                    </a:p>
                    <a:p>
                      <a:pPr algn="ctr"/>
                      <a:r>
                        <a:rPr lang="en-US" sz="1600" dirty="0">
                          <a:solidFill>
                            <a:schemeClr val="tx1"/>
                          </a:solidFill>
                          <a:latin typeface="Times New Roman" panose="02020603050405020304" pitchFamily="18" charset="0"/>
                          <a:cs typeface="Times New Roman" panose="02020603050405020304" pitchFamily="18" charset="0"/>
                        </a:rPr>
                        <a:t>Muhtasim Alam Chowdhury</a:t>
                      </a:r>
                      <a:endParaRPr lang="en-US" sz="160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a:r>
                        <a:rPr lang="en-US" sz="1600" dirty="0">
                          <a:solidFill>
                            <a:schemeClr val="tx1"/>
                          </a:solidFill>
                          <a:latin typeface="Times New Roman" panose="02020603050405020304" pitchFamily="18" charset="0"/>
                          <a:cs typeface="Times New Roman" panose="02020603050405020304" pitchFamily="18" charset="0"/>
                        </a:rPr>
                        <a:t>May 2021</a:t>
                      </a:r>
                      <a:endParaRPr lang="en-US" sz="160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a:r>
                        <a:rPr lang="en-US" sz="1600" dirty="0">
                          <a:solidFill>
                            <a:schemeClr val="tx1"/>
                          </a:solidFill>
                          <a:latin typeface="Times New Roman" panose="02020603050405020304" pitchFamily="18" charset="0"/>
                          <a:cs typeface="Times New Roman" panose="02020603050405020304" pitchFamily="18" charset="0"/>
                        </a:rPr>
                        <a:t>The proliferation of urbanization and the increasing number of vehicles on roads have significantly amplified parking-related issues globally.</a:t>
                      </a:r>
                      <a:endParaRPr lang="en-US" sz="160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Title 1"/>
          <p:cNvSpPr txBox="1"/>
          <p:nvPr/>
        </p:nvSpPr>
        <p:spPr bwMode="auto">
          <a:xfrm>
            <a:off x="0" y="-635"/>
            <a:ext cx="12192000" cy="639763"/>
          </a:xfrm>
          <a:prstGeom prst="rect">
            <a:avLst/>
          </a:prstGeom>
          <a:solidFill>
            <a:schemeClr val="accent2"/>
          </a:solidFill>
          <a:ln>
            <a:solidFill>
              <a:schemeClr val="tx1"/>
            </a:solidFill>
          </a:ln>
        </p:spPr>
        <p:txBody>
          <a:bodyPr anchor="ctr">
            <a:normAutofit/>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Literature Survey</a:t>
            </a: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graphicFrame>
        <p:nvGraphicFramePr>
          <p:cNvPr id="4" name="Table 3"/>
          <p:cNvGraphicFramePr>
            <a:graphicFrameLocks noGrp="1"/>
          </p:cNvGraphicFramePr>
          <p:nvPr/>
        </p:nvGraphicFramePr>
        <p:xfrm>
          <a:off x="370205" y="782320"/>
          <a:ext cx="11458575" cy="3037840"/>
        </p:xfrm>
        <a:graphic>
          <a:graphicData uri="http://schemas.openxmlformats.org/drawingml/2006/table">
            <a:tbl>
              <a:tblPr firstRow="1" bandRow="1">
                <a:tableStyleId>{21E4AEA4-8DFA-4A89-87EB-49C32662AFE0}</a:tableStyleId>
              </a:tblPr>
              <a:tblGrid>
                <a:gridCol w="1321435"/>
                <a:gridCol w="3714115"/>
                <a:gridCol w="2973705"/>
                <a:gridCol w="3449320"/>
              </a:tblGrid>
              <a:tr h="660400">
                <a:tc>
                  <a:txBody>
                    <a:bodyPr/>
                    <a:p>
                      <a:pPr algn="ctr"/>
                      <a:r>
                        <a:rPr lang="en-US" sz="1600" dirty="0">
                          <a:solidFill>
                            <a:schemeClr val="tx1"/>
                          </a:solidFill>
                          <a:latin typeface="Times New Roman" panose="02020603050405020304" pitchFamily="18" charset="0"/>
                          <a:cs typeface="Times New Roman" panose="02020603050405020304" pitchFamily="18" charset="0"/>
                        </a:rPr>
                        <a:t>Sr. No.-----</a:t>
                      </a:r>
                      <a:endParaRPr lang="en-US" sz="160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a:r>
                        <a:rPr lang="en-US" sz="1600" dirty="0">
                          <a:solidFill>
                            <a:schemeClr val="tx1"/>
                          </a:solidFill>
                          <a:latin typeface="Times New Roman" panose="02020603050405020304" pitchFamily="18" charset="0"/>
                          <a:cs typeface="Times New Roman" panose="02020603050405020304" pitchFamily="18" charset="0"/>
                        </a:rPr>
                        <a:t>Paper</a:t>
                      </a:r>
                      <a:r>
                        <a:rPr lang="en-US" sz="1600" baseline="0" dirty="0">
                          <a:solidFill>
                            <a:schemeClr val="tx1"/>
                          </a:solidFill>
                          <a:latin typeface="Times New Roman" panose="02020603050405020304" pitchFamily="18" charset="0"/>
                          <a:cs typeface="Times New Roman" panose="02020603050405020304" pitchFamily="18" charset="0"/>
                        </a:rPr>
                        <a:t> Title and its Author</a:t>
                      </a:r>
                      <a:endParaRPr lang="en-US" sz="160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a:r>
                        <a:rPr lang="en-US" sz="1600" dirty="0">
                          <a:solidFill>
                            <a:schemeClr val="tx1"/>
                          </a:solidFill>
                          <a:latin typeface="Times New Roman" panose="02020603050405020304" pitchFamily="18" charset="0"/>
                          <a:cs typeface="Times New Roman" panose="02020603050405020304" pitchFamily="18" charset="0"/>
                        </a:rPr>
                        <a:t>Details of Publication</a:t>
                      </a:r>
                      <a:endParaRPr lang="en-US" sz="160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a:r>
                        <a:rPr lang="en-US" sz="1600" dirty="0">
                          <a:solidFill>
                            <a:schemeClr val="tx1"/>
                          </a:solidFill>
                          <a:latin typeface="Times New Roman" panose="02020603050405020304" pitchFamily="18" charset="0"/>
                          <a:cs typeface="Times New Roman" panose="02020603050405020304" pitchFamily="18" charset="0"/>
                        </a:rPr>
                        <a:t>Findings</a:t>
                      </a:r>
                      <a:endParaRPr lang="en-US" sz="160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0080">
                <a:tc>
                  <a:txBody>
                    <a:bodyPr/>
                    <a:p>
                      <a:pPr algn="ctr"/>
                      <a:r>
                        <a:rPr lang="en-US" sz="1600" dirty="0">
                          <a:solidFill>
                            <a:schemeClr val="tx1"/>
                          </a:solidFill>
                          <a:latin typeface="Times New Roman" panose="02020603050405020304" pitchFamily="18" charset="0"/>
                          <a:cs typeface="Times New Roman" panose="02020603050405020304" pitchFamily="18" charset="0"/>
                        </a:rPr>
                        <a:t>5</a:t>
                      </a:r>
                      <a:endParaRPr lang="en-US" sz="160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a:r>
                        <a:rPr lang="en-US" sz="1600" dirty="0">
                          <a:solidFill>
                            <a:schemeClr val="tx1"/>
                          </a:solidFill>
                          <a:latin typeface="Times New Roman" panose="02020603050405020304" pitchFamily="18" charset="0"/>
                          <a:cs typeface="Times New Roman" panose="02020603050405020304" pitchFamily="18" charset="0"/>
                          <a:sym typeface="+mn-ea"/>
                        </a:rPr>
                        <a:t>Smart Parking Managment System</a:t>
                      </a:r>
                      <a:endParaRPr lang="en-US" sz="1600" dirty="0">
                        <a:solidFill>
                          <a:schemeClr val="tx1"/>
                        </a:solidFill>
                        <a:latin typeface="Times New Roman" panose="02020603050405020304" pitchFamily="18" charset="0"/>
                        <a:cs typeface="Times New Roman" panose="02020603050405020304" pitchFamily="18" charset="0"/>
                        <a:sym typeface="+mn-ea"/>
                      </a:endParaRPr>
                    </a:p>
                    <a:p>
                      <a:pPr algn="ctr"/>
                      <a:r>
                        <a:rPr lang="en-US" sz="1600" dirty="0">
                          <a:solidFill>
                            <a:schemeClr val="tx1"/>
                          </a:solidFill>
                          <a:latin typeface="Times New Roman" panose="02020603050405020304" pitchFamily="18" charset="0"/>
                          <a:cs typeface="Times New Roman" panose="02020603050405020304" pitchFamily="18" charset="0"/>
                          <a:sym typeface="+mn-ea"/>
                        </a:rPr>
                        <a:t>Amol Pomaji, Suraj Boinwad &amp;</a:t>
                      </a:r>
                      <a:endParaRPr lang="en-US" sz="1600" dirty="0">
                        <a:solidFill>
                          <a:schemeClr val="tx1"/>
                        </a:solidFill>
                        <a:latin typeface="Times New Roman" panose="02020603050405020304" pitchFamily="18" charset="0"/>
                        <a:cs typeface="Times New Roman" panose="02020603050405020304" pitchFamily="18" charset="0"/>
                        <a:sym typeface="+mn-ea"/>
                      </a:endParaRPr>
                    </a:p>
                    <a:p>
                      <a:pPr algn="ctr"/>
                      <a:r>
                        <a:rPr lang="en-US" sz="1600" dirty="0">
                          <a:solidFill>
                            <a:schemeClr val="tx1"/>
                          </a:solidFill>
                          <a:latin typeface="Times New Roman" panose="02020603050405020304" pitchFamily="18" charset="0"/>
                          <a:cs typeface="Times New Roman" panose="02020603050405020304" pitchFamily="18" charset="0"/>
                          <a:sym typeface="+mn-ea"/>
                        </a:rPr>
                        <a:t>Pushpendar Singh</a:t>
                      </a:r>
                      <a:endParaRPr lang="en-US" sz="1600" dirty="0">
                        <a:solidFill>
                          <a:schemeClr val="tx1"/>
                        </a:solidFill>
                        <a:latin typeface="Times New Roman" panose="02020603050405020304" pitchFamily="18" charset="0"/>
                        <a:cs typeface="Times New Roman" panose="02020603050405020304" pitchFamily="18" charset="0"/>
                        <a:sym typeface="+mn-ea"/>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a:r>
                        <a:rPr lang="en-US" sz="1600" dirty="0">
                          <a:solidFill>
                            <a:schemeClr val="tx1"/>
                          </a:solidFill>
                          <a:latin typeface="Times New Roman" panose="02020603050405020304" pitchFamily="18" charset="0"/>
                          <a:cs typeface="Times New Roman" panose="02020603050405020304" pitchFamily="18" charset="0"/>
                          <a:sym typeface="+mn-ea"/>
                        </a:rPr>
                        <a:t>May 2019</a:t>
                      </a:r>
                      <a:endParaRPr lang="en-US" sz="1600" dirty="0">
                        <a:solidFill>
                          <a:schemeClr val="tx1"/>
                        </a:solidFill>
                        <a:latin typeface="Times New Roman" panose="02020603050405020304" pitchFamily="18" charset="0"/>
                        <a:cs typeface="Times New Roman" panose="02020603050405020304" pitchFamily="18" charset="0"/>
                        <a:sym typeface="+mn-ea"/>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a:r>
                        <a:rPr lang="en-US" sz="1600" dirty="0">
                          <a:solidFill>
                            <a:schemeClr val="tx1"/>
                          </a:solidFill>
                          <a:latin typeface="Times New Roman" panose="02020603050405020304" pitchFamily="18" charset="0"/>
                          <a:cs typeface="Times New Roman" panose="02020603050405020304" pitchFamily="18" charset="0"/>
                          <a:sym typeface="+mn-ea"/>
                        </a:rPr>
                        <a:t>If this is a recent development or a specific project you're interested in, I would recommend searching academic databases, university repositories, or online research platforms for any publications or reports authored by these individuals on the topic of smart parking management systems.</a:t>
                      </a:r>
                      <a:endParaRPr lang="en-US" sz="1600" dirty="0">
                        <a:solidFill>
                          <a:schemeClr val="tx1"/>
                        </a:solidFill>
                        <a:latin typeface="Times New Roman" panose="02020603050405020304" pitchFamily="18" charset="0"/>
                        <a:cs typeface="Times New Roman" panose="02020603050405020304" pitchFamily="18" charset="0"/>
                        <a:sym typeface="+mn-ea"/>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37360">
                <a:tc>
                  <a:txBody>
                    <a:bodyPr/>
                    <a:p>
                      <a:pPr algn="ctr"/>
                      <a:r>
                        <a:rPr lang="en-US" sz="1600" dirty="0">
                          <a:solidFill>
                            <a:schemeClr val="tx1"/>
                          </a:solidFill>
                          <a:latin typeface="Times New Roman" panose="02020603050405020304" pitchFamily="18" charset="0"/>
                          <a:cs typeface="Times New Roman" panose="02020603050405020304" pitchFamily="18" charset="0"/>
                        </a:rPr>
                        <a:t>6</a:t>
                      </a:r>
                      <a:endParaRPr lang="en-US" sz="160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a:r>
                        <a:rPr lang="en-US" sz="1600" dirty="0">
                          <a:solidFill>
                            <a:schemeClr val="tx1"/>
                          </a:solidFill>
                          <a:latin typeface="Times New Roman" panose="02020603050405020304" pitchFamily="18" charset="0"/>
                          <a:cs typeface="Times New Roman" panose="02020603050405020304" pitchFamily="18" charset="0"/>
                        </a:rPr>
                        <a:t>The Issue of addresing the lack of parking pace for road freight transport in cities </a:t>
                      </a:r>
                      <a:endParaRPr lang="en-US" sz="1600" dirty="0">
                        <a:solidFill>
                          <a:schemeClr val="tx1"/>
                        </a:solidFill>
                        <a:latin typeface="Times New Roman" panose="02020603050405020304" pitchFamily="18" charset="0"/>
                        <a:cs typeface="Times New Roman" panose="02020603050405020304" pitchFamily="18" charset="0"/>
                      </a:endParaRPr>
                    </a:p>
                    <a:p>
                      <a:pPr algn="ctr"/>
                      <a:r>
                        <a:rPr lang="en-US" sz="1600" dirty="0">
                          <a:solidFill>
                            <a:schemeClr val="tx1"/>
                          </a:solidFill>
                          <a:latin typeface="Times New Roman" panose="02020603050405020304" pitchFamily="18" charset="0"/>
                          <a:cs typeface="Times New Roman" panose="02020603050405020304" pitchFamily="18" charset="0"/>
                        </a:rPr>
                        <a:t>Jan Lizbetin &amp; Ladislav Bartuska</a:t>
                      </a:r>
                      <a:endParaRPr lang="en-US" sz="160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a:r>
                        <a:rPr lang="en-US" sz="1600" dirty="0">
                          <a:solidFill>
                            <a:schemeClr val="tx1"/>
                          </a:solidFill>
                          <a:latin typeface="Times New Roman" panose="02020603050405020304" pitchFamily="18" charset="0"/>
                          <a:cs typeface="Times New Roman" panose="02020603050405020304" pitchFamily="18" charset="0"/>
                        </a:rPr>
                        <a:t>March 2020</a:t>
                      </a:r>
                      <a:endParaRPr lang="en-US" sz="160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a:r>
                        <a:rPr lang="en-US" sz="1600" dirty="0">
                          <a:solidFill>
                            <a:schemeClr val="tx1"/>
                          </a:solidFill>
                          <a:latin typeface="Times New Roman" panose="02020603050405020304" pitchFamily="18" charset="0"/>
                          <a:cs typeface="Times New Roman" panose="02020603050405020304" pitchFamily="18" charset="0"/>
                        </a:rPr>
                        <a:t> Research on this topic typically focuses on identifying the causes of the parking space shortage, assessing its impact on urban congestion, pollution, and economic efficiency, and proposing potential solutions or mitigation strategies.</a:t>
                      </a:r>
                      <a:endParaRPr lang="en-US" sz="160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7"/>
          <p:cNvSpPr/>
          <p:nvPr/>
        </p:nvSpPr>
        <p:spPr>
          <a:xfrm>
            <a:off x="0" y="0"/>
            <a:ext cx="12192000" cy="457200"/>
          </a:xfrm>
          <a:prstGeom prst="rect">
            <a:avLst/>
          </a:prstGeom>
          <a:noFill/>
          <a:ln w="9525">
            <a:noFill/>
          </a:ln>
        </p:spPr>
        <p:txBody>
          <a:bodyPr wrap="none" anchor="ctr" anchorCtr="0">
            <a:spAutoFit/>
          </a:bodyPr>
          <a:lstStyle/>
          <a:p>
            <a:endParaRPr lang="en-IN" altLang="en-US" dirty="0">
              <a:latin typeface="Calibri" panose="020F0502020204030204" pitchFamily="34" charset="0"/>
              <a:ea typeface="Arial" panose="020B0604020202020204" pitchFamily="34" charset="0"/>
            </a:endParaRPr>
          </a:p>
        </p:txBody>
      </p:sp>
      <p:pic>
        <p:nvPicPr>
          <p:cNvPr id="9219" name="Picture 7"/>
          <p:cNvPicPr>
            <a:picLocks noChangeAspect="1"/>
          </p:cNvPicPr>
          <p:nvPr/>
        </p:nvPicPr>
        <p:blipFill>
          <a:blip r:embed="rId1"/>
          <a:stretch>
            <a:fillRect/>
          </a:stretch>
        </p:blipFill>
        <p:spPr>
          <a:xfrm>
            <a:off x="0" y="5564188"/>
            <a:ext cx="12192000" cy="1289050"/>
          </a:xfrm>
          <a:prstGeom prst="rect">
            <a:avLst/>
          </a:prstGeom>
          <a:noFill/>
          <a:ln w="9525">
            <a:noFill/>
          </a:ln>
        </p:spPr>
      </p:pic>
      <p:sp>
        <p:nvSpPr>
          <p:cNvPr id="13"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lvl="0" eaLnBrk="1" fontAlgn="auto" hangingPunct="1">
              <a:spcAft>
                <a:spcPts val="0"/>
              </a:spcAft>
              <a:defRPr/>
            </a:pPr>
            <a:r>
              <a:rPr lang="en-US" sz="3200" b="1" dirty="0">
                <a:latin typeface="Times New Roman" panose="02020603050405020304" pitchFamily="18" charset="0"/>
                <a:cs typeface="Times New Roman" panose="02020603050405020304" pitchFamily="18" charset="0"/>
              </a:rPr>
              <a:t>Objectives</a:t>
            </a:r>
            <a:endParaRPr lang="en-US" sz="3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346200" y="729615"/>
            <a:ext cx="9098280" cy="5608955"/>
          </a:xfrm>
          <a:prstGeom prst="rect">
            <a:avLst/>
          </a:prstGeom>
          <a:noFill/>
        </p:spPr>
        <p:txBody>
          <a:bodyPr wrap="square" lIns="91440" tIns="45720" rIns="91440" bIns="45720" anchor="t">
            <a:noAutofit/>
          </a:bodyPr>
          <a:lstStyle/>
          <a:p>
            <a:pPr marL="342900" indent="-342900" algn="just">
              <a:lnSpc>
                <a:spcPct val="150000"/>
              </a:lnSpc>
              <a:buFont typeface="Symbol" panose="05050102010706020507" pitchFamily="18" charset="2"/>
              <a:buChar char=""/>
            </a:pPr>
            <a:r>
              <a:rPr lang="en-US" sz="2000" dirty="0">
                <a:solidFill>
                  <a:srgbClr val="222222"/>
                </a:solidFill>
                <a:latin typeface="Times New Roman" panose="02020603050405020304"/>
                <a:ea typeface="Times New Roman" panose="02020603050405020304" pitchFamily="18" charset="0"/>
                <a:cs typeface="Times New Roman" panose="02020603050405020304"/>
              </a:rPr>
              <a:t>Simplify the parking experience by providing a straightforward and user-friendly platform.</a:t>
            </a:r>
            <a:endParaRPr lang="en-US" sz="2000" dirty="0">
              <a:solidFill>
                <a:srgbClr val="222222"/>
              </a:solidFill>
              <a:effectLst/>
              <a:latin typeface="Times New Roman" panose="02020603050405020304"/>
              <a:ea typeface="Times New Roman" panose="02020603050405020304" pitchFamily="18" charset="0"/>
              <a:cs typeface="Times New Roman" panose="02020603050405020304"/>
            </a:endParaRPr>
          </a:p>
          <a:p>
            <a:pPr marL="342900" indent="-342900" algn="just">
              <a:lnSpc>
                <a:spcPct val="150000"/>
              </a:lnSpc>
              <a:buFont typeface="Symbol" panose="05050102010706020507" pitchFamily="18" charset="2"/>
              <a:buChar char=""/>
            </a:pPr>
            <a:r>
              <a:rPr lang="en-US" sz="2000" dirty="0">
                <a:solidFill>
                  <a:srgbClr val="222222"/>
                </a:solidFill>
                <a:latin typeface="Times New Roman" panose="02020603050405020304"/>
                <a:ea typeface="Times New Roman" panose="02020603050405020304" pitchFamily="18" charset="0"/>
                <a:cs typeface="Times New Roman" panose="02020603050405020304"/>
              </a:rPr>
              <a:t>Reduce the time and stress associated with finding parking spaces.</a:t>
            </a:r>
            <a:endParaRPr lang="en-US" sz="2000" dirty="0">
              <a:solidFill>
                <a:srgbClr val="222222"/>
              </a:solidFill>
              <a:effectLst/>
              <a:latin typeface="Times New Roman" panose="02020603050405020304"/>
              <a:ea typeface="Times New Roman" panose="02020603050405020304" pitchFamily="18" charset="0"/>
              <a:cs typeface="Times New Roman" panose="02020603050405020304"/>
            </a:endParaRPr>
          </a:p>
          <a:p>
            <a:pPr marL="342900" indent="-342900" algn="just">
              <a:lnSpc>
                <a:spcPct val="150000"/>
              </a:lnSpc>
              <a:buFont typeface="Symbol" panose="05050102010706020507" pitchFamily="18" charset="2"/>
              <a:buChar char=""/>
            </a:pPr>
            <a:r>
              <a:rPr lang="en-US" sz="2000" dirty="0">
                <a:solidFill>
                  <a:srgbClr val="222222"/>
                </a:solidFill>
                <a:latin typeface="Times New Roman" panose="02020603050405020304"/>
                <a:ea typeface="Times New Roman" panose="02020603050405020304" pitchFamily="18" charset="0"/>
                <a:cs typeface="Times New Roman" panose="02020603050405020304"/>
              </a:rPr>
              <a:t>Focus on user satisfaction by ensuring cost </a:t>
            </a:r>
            <a:r>
              <a:rPr lang="en-US" sz="2000" dirty="0" err="1">
                <a:solidFill>
                  <a:srgbClr val="222222"/>
                </a:solidFill>
                <a:latin typeface="Times New Roman" panose="02020603050405020304"/>
                <a:ea typeface="Times New Roman" panose="02020603050405020304" pitchFamily="18" charset="0"/>
                <a:cs typeface="Times New Roman" panose="02020603050405020304"/>
              </a:rPr>
              <a:t>structures,secure</a:t>
            </a:r>
            <a:r>
              <a:rPr lang="en-US" sz="2000" dirty="0">
                <a:solidFill>
                  <a:srgbClr val="222222"/>
                </a:solidFill>
                <a:latin typeface="Times New Roman" panose="02020603050405020304"/>
                <a:ea typeface="Times New Roman" panose="02020603050405020304" pitchFamily="18" charset="0"/>
                <a:cs typeface="Times New Roman" panose="02020603050405020304"/>
              </a:rPr>
              <a:t> reservations, and a platform that incorporates user feedback.</a:t>
            </a:r>
            <a:endParaRPr lang="en-US" sz="2000" dirty="0">
              <a:solidFill>
                <a:srgbClr val="222222"/>
              </a:solidFill>
              <a:effectLst/>
              <a:latin typeface="Times New Roman" panose="02020603050405020304"/>
              <a:ea typeface="Times New Roman" panose="02020603050405020304" pitchFamily="18" charset="0"/>
              <a:cs typeface="Times New Roman" panose="02020603050405020304"/>
            </a:endParaRPr>
          </a:p>
          <a:p>
            <a:pPr marL="342900" indent="-342900" algn="just">
              <a:lnSpc>
                <a:spcPct val="150000"/>
              </a:lnSpc>
              <a:buFont typeface="Symbol" panose="05050102010706020507" pitchFamily="18" charset="2"/>
              <a:buChar char=""/>
            </a:pPr>
            <a:r>
              <a:rPr lang="en-US" sz="2000" dirty="0">
                <a:solidFill>
                  <a:srgbClr val="222222"/>
                </a:solidFill>
                <a:latin typeface="Times New Roman" panose="02020603050405020304"/>
                <a:ea typeface="Times New Roman" panose="02020603050405020304" pitchFamily="18" charset="0"/>
                <a:cs typeface="Times New Roman" panose="02020603050405020304"/>
              </a:rPr>
              <a:t>Our goal is to provide accessible parking options, including features for individuals with specific </a:t>
            </a:r>
            <a:r>
              <a:rPr lang="en-US" sz="2000" dirty="0" err="1">
                <a:solidFill>
                  <a:srgbClr val="222222"/>
                </a:solidFill>
                <a:latin typeface="Times New Roman" panose="02020603050405020304"/>
                <a:ea typeface="Times New Roman" panose="02020603050405020304" pitchFamily="18" charset="0"/>
                <a:cs typeface="Times New Roman" panose="02020603050405020304"/>
              </a:rPr>
              <a:t>requirements,ensuring</a:t>
            </a:r>
            <a:r>
              <a:rPr lang="en-US" sz="2000" dirty="0">
                <a:solidFill>
                  <a:srgbClr val="222222"/>
                </a:solidFill>
                <a:latin typeface="Times New Roman" panose="02020603050405020304"/>
                <a:ea typeface="Times New Roman" panose="02020603050405020304" pitchFamily="18" charset="0"/>
                <a:cs typeface="Times New Roman" panose="02020603050405020304"/>
              </a:rPr>
              <a:t> convenience for all user. </a:t>
            </a:r>
            <a:endParaRPr lang="en-US" sz="2000" dirty="0">
              <a:solidFill>
                <a:srgbClr val="222222"/>
              </a:solidFill>
              <a:latin typeface="Times New Roman" panose="02020603050405020304"/>
              <a:ea typeface="Times New Roman" panose="02020603050405020304" pitchFamily="18" charset="0"/>
              <a:cs typeface="Times New Roman" panose="02020603050405020304"/>
            </a:endParaRPr>
          </a:p>
          <a:p>
            <a:pPr marL="342900" indent="-342900" algn="just">
              <a:lnSpc>
                <a:spcPct val="150000"/>
              </a:lnSpc>
              <a:buFont typeface="Symbol" panose="05050102010706020507" pitchFamily="18" charset="2"/>
              <a:buChar char=""/>
            </a:pPr>
            <a:r>
              <a:rPr lang="en-IN" sz="2000">
                <a:effectLst/>
                <a:latin typeface="Times New Roman" panose="02020603050405020304"/>
                <a:ea typeface="Times New Roman" panose="02020603050405020304" pitchFamily="18" charset="0"/>
                <a:cs typeface="Times New Roman" panose="02020603050405020304"/>
              </a:rPr>
              <a:t>Our objective is to transform the way people perceive and interact with parking spaces in urban areas, making parking more efficient, convenient, and sustainable for all stakeholders involved.</a:t>
            </a:r>
            <a:endParaRPr lang="en-IN" sz="2000">
              <a:effectLst/>
              <a:latin typeface="Times New Roman" panose="02020603050405020304"/>
              <a:ea typeface="Times New Roman" panose="02020603050405020304" pitchFamily="18" charset="0"/>
              <a:cs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p:nvPr/>
        </p:nvSpPr>
        <p:spPr>
          <a:xfrm>
            <a:off x="0" y="0"/>
            <a:ext cx="12192000" cy="457200"/>
          </a:xfrm>
          <a:prstGeom prst="rect">
            <a:avLst/>
          </a:prstGeom>
          <a:noFill/>
          <a:ln w="9525">
            <a:noFill/>
          </a:ln>
        </p:spPr>
        <p:txBody>
          <a:bodyPr wrap="none" anchor="ctr" anchorCtr="0">
            <a:spAutoFit/>
          </a:bodyPr>
          <a:lstStyle/>
          <a:p>
            <a:endParaRPr lang="en-IN" altLang="en-US" dirty="0">
              <a:latin typeface="Calibri" panose="020F0502020204030204" pitchFamily="34" charset="0"/>
              <a:ea typeface="Arial" panose="020B0604020202020204" pitchFamily="34" charset="0"/>
            </a:endParaRPr>
          </a:p>
        </p:txBody>
      </p:sp>
      <p:sp>
        <p:nvSpPr>
          <p:cNvPr id="10242" name="Title 1"/>
          <p:cNvSpPr txBox="1"/>
          <p:nvPr/>
        </p:nvSpPr>
        <p:spPr>
          <a:xfrm>
            <a:off x="2476500" y="2005965"/>
            <a:ext cx="7239000" cy="3001010"/>
          </a:xfrm>
          <a:prstGeom prst="rect">
            <a:avLst/>
          </a:prstGeom>
          <a:noFill/>
          <a:ln w="9525">
            <a:noFill/>
          </a:ln>
        </p:spPr>
        <p:txBody>
          <a:bodyPr anchor="b" anchorCtr="0"/>
          <a:lstStyle/>
          <a:p>
            <a:pPr algn="ctr">
              <a:lnSpc>
                <a:spcPct val="90000"/>
              </a:lnSpc>
            </a:pPr>
            <a:endParaRPr lang="en-US" altLang="en-US" sz="3900" dirty="0">
              <a:solidFill>
                <a:srgbClr val="525252"/>
              </a:solidFill>
              <a:latin typeface="Times New Roman" panose="02020603050405020304" pitchFamily="18" charset="0"/>
              <a:ea typeface="Times New Roman" panose="02020603050405020304" pitchFamily="18" charset="0"/>
            </a:endParaRPr>
          </a:p>
        </p:txBody>
      </p:sp>
      <p:pic>
        <p:nvPicPr>
          <p:cNvPr id="10244" name="Picture 7"/>
          <p:cNvPicPr>
            <a:picLocks noChangeAspect="1"/>
          </p:cNvPicPr>
          <p:nvPr/>
        </p:nvPicPr>
        <p:blipFill>
          <a:blip r:embed="rId1"/>
          <a:stretch>
            <a:fillRect/>
          </a:stretch>
        </p:blipFill>
        <p:spPr>
          <a:xfrm>
            <a:off x="0" y="5564188"/>
            <a:ext cx="12192000" cy="1289050"/>
          </a:xfrm>
          <a:prstGeom prst="rect">
            <a:avLst/>
          </a:prstGeom>
          <a:noFill/>
          <a:ln w="9525">
            <a:noFill/>
          </a:ln>
        </p:spPr>
      </p:pic>
      <p:sp>
        <p:nvSpPr>
          <p:cNvPr id="13"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lang="en-US" sz="3200" b="1" dirty="0">
                <a:latin typeface="Times New Roman" panose="02020603050405020304" pitchFamily="18" charset="0"/>
                <a:cs typeface="Times New Roman" panose="02020603050405020304" pitchFamily="18" charset="0"/>
              </a:rPr>
              <a:t>Block Diagram</a:t>
            </a: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3" name="TextBox 2"/>
          <p:cNvSpPr txBox="1"/>
          <p:nvPr/>
        </p:nvSpPr>
        <p:spPr>
          <a:xfrm>
            <a:off x="3874416" y="5740924"/>
            <a:ext cx="5213023" cy="369332"/>
          </a:xfrm>
          <a:prstGeom prst="rect">
            <a:avLst/>
          </a:prstGeom>
          <a:noFill/>
        </p:spPr>
        <p:txBody>
          <a:bodyPr wrap="square" rtlCol="0">
            <a:spAutoFit/>
          </a:bodyPr>
          <a:lstStyle/>
          <a:p>
            <a:r>
              <a:rPr lang="en-IN" dirty="0"/>
              <a:t>Fig. 1 NAME OF FIGURE</a:t>
            </a:r>
            <a:endParaRPr lang="en-IN" dirty="0"/>
          </a:p>
        </p:txBody>
      </p:sp>
      <p:pic>
        <p:nvPicPr>
          <p:cNvPr id="2" name="Picture 1" descr="Block diagram_page-0001"/>
          <p:cNvPicPr>
            <a:picLocks noChangeAspect="1"/>
          </p:cNvPicPr>
          <p:nvPr/>
        </p:nvPicPr>
        <p:blipFill>
          <a:blip r:embed="rId2"/>
          <a:stretch>
            <a:fillRect/>
          </a:stretch>
        </p:blipFill>
        <p:spPr>
          <a:xfrm>
            <a:off x="1529080" y="818515"/>
            <a:ext cx="9134475" cy="556450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p:cNvSpPr/>
          <p:nvPr/>
        </p:nvSpPr>
        <p:spPr>
          <a:xfrm>
            <a:off x="0" y="0"/>
            <a:ext cx="12192000" cy="457200"/>
          </a:xfrm>
          <a:prstGeom prst="rect">
            <a:avLst/>
          </a:prstGeom>
          <a:noFill/>
          <a:ln w="9525">
            <a:noFill/>
          </a:ln>
        </p:spPr>
        <p:txBody>
          <a:bodyPr wrap="none" anchor="ctr" anchorCtr="0">
            <a:spAutoFit/>
          </a:bodyPr>
          <a:lstStyle/>
          <a:p>
            <a:endParaRPr lang="en-IN" altLang="en-US" dirty="0">
              <a:latin typeface="Calibri" panose="020F0502020204030204" pitchFamily="34" charset="0"/>
            </a:endParaRPr>
          </a:p>
        </p:txBody>
      </p:sp>
      <p:pic>
        <p:nvPicPr>
          <p:cNvPr id="15362" name="Picture 7"/>
          <p:cNvPicPr>
            <a:picLocks noChangeAspect="1"/>
          </p:cNvPicPr>
          <p:nvPr/>
        </p:nvPicPr>
        <p:blipFill>
          <a:blip r:embed="rId1"/>
          <a:stretch>
            <a:fillRect/>
          </a:stretch>
        </p:blipFill>
        <p:spPr>
          <a:xfrm>
            <a:off x="0" y="5564188"/>
            <a:ext cx="12192000" cy="1289050"/>
          </a:xfrm>
          <a:prstGeom prst="rect">
            <a:avLst/>
          </a:prstGeom>
          <a:noFill/>
          <a:ln w="9525">
            <a:noFill/>
          </a:ln>
        </p:spPr>
      </p:pic>
      <p:sp>
        <p:nvSpPr>
          <p:cNvPr id="13"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Work done</a:t>
            </a: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3" name="TextBox 2"/>
          <p:cNvSpPr txBox="1"/>
          <p:nvPr/>
        </p:nvSpPr>
        <p:spPr>
          <a:xfrm>
            <a:off x="997974" y="1406014"/>
            <a:ext cx="10196051" cy="3785652"/>
          </a:xfrm>
          <a:prstGeom prst="rect">
            <a:avLst/>
          </a:prstGeom>
          <a:noFill/>
        </p:spPr>
        <p:txBody>
          <a:bodyPr wrap="square" lIns="91440" tIns="45720" rIns="91440" bIns="45720" anchor="t">
            <a:spAutoFit/>
          </a:bodyPr>
          <a:lstStyle/>
          <a:p>
            <a:pPr marL="342900" indent="-342900">
              <a:buFont typeface="Arial" panose="020B0604020202020204" pitchFamily="34" charset="0"/>
              <a:buChar char="•"/>
            </a:pPr>
            <a:r>
              <a:rPr lang="en-US" sz="2400" dirty="0">
                <a:latin typeface="Times New Roman" panose="02020603050405020304"/>
                <a:ea typeface="Malgun Gothic" panose="020B0503020000020004" charset="-127"/>
                <a:cs typeface="Times New Roman" panose="02020603050405020304"/>
              </a:rPr>
              <a:t>Decided the work for </a:t>
            </a:r>
            <a:r>
              <a:rPr lang="en-US" sz="2400" dirty="0" err="1">
                <a:latin typeface="Times New Roman" panose="02020603050405020304"/>
                <a:ea typeface="Malgun Gothic" panose="020B0503020000020004" charset="-127"/>
                <a:cs typeface="Times New Roman" panose="02020603050405020304"/>
              </a:rPr>
              <a:t>projectees</a:t>
            </a:r>
            <a:r>
              <a:rPr lang="en-US" sz="2400" dirty="0">
                <a:latin typeface="Times New Roman" panose="02020603050405020304"/>
                <a:ea typeface="Malgun Gothic" panose="020B0503020000020004" charset="-127"/>
                <a:cs typeface="Times New Roman" panose="02020603050405020304"/>
              </a:rPr>
              <a:t> and given the work to the individuals according to their roles.</a:t>
            </a:r>
            <a:endParaRPr lang="en-US" sz="2400" dirty="0">
              <a:latin typeface="Times New Roman" panose="02020603050405020304" pitchFamily="18" charset="0"/>
              <a:ea typeface="Malgun Gothic" panose="020B0503020000020004" charset="-127"/>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a:ea typeface="Malgun Gothic" panose="020B0503020000020004" charset="-127"/>
                <a:cs typeface="Times New Roman" panose="02020603050405020304"/>
              </a:rPr>
              <a:t>Discussed the problems that are being faced by the people in order to park their vehicles.</a:t>
            </a:r>
            <a:endParaRPr lang="en-US" sz="2400" dirty="0">
              <a:latin typeface="Times New Roman" panose="02020603050405020304" pitchFamily="18" charset="0"/>
              <a:ea typeface="Malgun Gothic" panose="020B0503020000020004" charset="-127"/>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a:ea typeface="Malgun Gothic" panose="020B0503020000020004" charset="-127"/>
                <a:cs typeface="Times New Roman" panose="02020603050405020304"/>
              </a:rPr>
              <a:t>Planned the sequence of attributes in the website which makes it more convenient to use. </a:t>
            </a:r>
            <a:endParaRPr lang="en-US" sz="2400" dirty="0">
              <a:latin typeface="Times New Roman" panose="02020603050405020304" pitchFamily="18" charset="0"/>
              <a:ea typeface="Malgun Gothic" panose="020B0503020000020004" charset="-127"/>
              <a:cs typeface="Times New Roman" panose="02020603050405020304" pitchFamily="18" charset="0"/>
            </a:endParaRPr>
          </a:p>
          <a:p>
            <a:pPr marL="342900" indent="-342900">
              <a:buFont typeface="Arial,Sans-Serif" panose="020B0604020202020204" pitchFamily="34" charset="0"/>
              <a:buChar char="•"/>
            </a:pPr>
            <a:r>
              <a:rPr lang="en-US" sz="2400">
                <a:latin typeface="Times New Roman" panose="02020603050405020304"/>
                <a:ea typeface="Malgun Gothic" panose="020B0503020000020004" charset="-127"/>
                <a:cs typeface="Times New Roman" panose="02020603050405020304"/>
              </a:rPr>
              <a:t>Started with the front end work. </a:t>
            </a:r>
            <a:endParaRPr lang="en-US" sz="2400">
              <a:latin typeface="Times New Roman" panose="02020603050405020304"/>
              <a:ea typeface="Malgun Gothic" panose="020B0503020000020004" charset="-127"/>
              <a:cs typeface="Times New Roman" panose="02020603050405020304"/>
            </a:endParaRPr>
          </a:p>
          <a:p>
            <a:pPr marL="342900" indent="-342900">
              <a:buFont typeface="Arial" panose="020B0604020202020204" pitchFamily="34" charset="0"/>
              <a:buChar char="•"/>
            </a:pPr>
            <a:r>
              <a:rPr lang="en-US" sz="2400" dirty="0">
                <a:latin typeface="Times New Roman" panose="02020603050405020304"/>
                <a:ea typeface="Malgun Gothic" panose="020B0503020000020004" charset="-127"/>
                <a:cs typeface="Times New Roman" panose="02020603050405020304"/>
              </a:rPr>
              <a:t>The website is being designed in such a Structure that it can be used easily without getting confused. </a:t>
            </a:r>
            <a:endParaRPr lang="en-US" sz="2400">
              <a:latin typeface="Times New Roman" panose="02020603050405020304" pitchFamily="18" charset="0"/>
              <a:ea typeface="Malgun Gothic" panose="020B0503020000020004" charset="-127"/>
              <a:cs typeface="Times New Roman" panose="02020603050405020304" pitchFamily="18" charset="0"/>
            </a:endParaRPr>
          </a:p>
          <a:p>
            <a:pPr marL="342900" indent="-342900">
              <a:buFont typeface="Arial" panose="020B0604020202020204" pitchFamily="34" charset="0"/>
              <a:buChar char="•"/>
            </a:pPr>
            <a:endParaRPr lang="en-US" sz="2400">
              <a:latin typeface="Times New Roman" panose="02020603050405020304" pitchFamily="18" charset="0"/>
              <a:ea typeface="Malgun Gothic" panose="020B0503020000020004" charset="-127"/>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p:cNvSpPr/>
          <p:nvPr/>
        </p:nvSpPr>
        <p:spPr>
          <a:xfrm>
            <a:off x="0" y="0"/>
            <a:ext cx="12192000" cy="457200"/>
          </a:xfrm>
          <a:prstGeom prst="rect">
            <a:avLst/>
          </a:prstGeom>
          <a:noFill/>
          <a:ln w="9525">
            <a:noFill/>
          </a:ln>
        </p:spPr>
        <p:txBody>
          <a:bodyPr wrap="none" anchor="ctr" anchorCtr="0">
            <a:spAutoFit/>
          </a:bodyPr>
          <a:lstStyle/>
          <a:p>
            <a:endParaRPr lang="en-IN" altLang="en-US" dirty="0">
              <a:latin typeface="Calibri" panose="020F0502020204030204" pitchFamily="34" charset="0"/>
            </a:endParaRPr>
          </a:p>
        </p:txBody>
      </p:sp>
      <p:pic>
        <p:nvPicPr>
          <p:cNvPr id="15362" name="Picture 7"/>
          <p:cNvPicPr>
            <a:picLocks noChangeAspect="1"/>
          </p:cNvPicPr>
          <p:nvPr/>
        </p:nvPicPr>
        <p:blipFill>
          <a:blip r:embed="rId1"/>
          <a:stretch>
            <a:fillRect/>
          </a:stretch>
        </p:blipFill>
        <p:spPr>
          <a:xfrm>
            <a:off x="0" y="5564188"/>
            <a:ext cx="12192000" cy="1289050"/>
          </a:xfrm>
          <a:prstGeom prst="rect">
            <a:avLst/>
          </a:prstGeom>
          <a:noFill/>
          <a:ln w="9525">
            <a:noFill/>
          </a:ln>
        </p:spPr>
      </p:pic>
      <p:sp>
        <p:nvSpPr>
          <p:cNvPr id="13"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Work done</a:t>
            </a: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3" name="Text Box 2"/>
          <p:cNvSpPr txBox="1"/>
          <p:nvPr/>
        </p:nvSpPr>
        <p:spPr>
          <a:xfrm>
            <a:off x="5872480" y="5664835"/>
            <a:ext cx="1647825" cy="398780"/>
          </a:xfrm>
          <a:prstGeom prst="rect">
            <a:avLst/>
          </a:prstGeom>
          <a:noFill/>
        </p:spPr>
        <p:txBody>
          <a:bodyPr wrap="square" rtlCol="0">
            <a:spAutoFit/>
          </a:bodyPr>
          <a:p>
            <a:r>
              <a:rPr lang="en-US" sz="2000" b="1"/>
              <a:t>HomePage</a:t>
            </a:r>
            <a:endParaRPr lang="en-US" sz="2000" b="1"/>
          </a:p>
        </p:txBody>
      </p:sp>
      <p:pic>
        <p:nvPicPr>
          <p:cNvPr id="4" name="Picture 3"/>
          <p:cNvPicPr>
            <a:picLocks noChangeAspect="1"/>
          </p:cNvPicPr>
          <p:nvPr/>
        </p:nvPicPr>
        <p:blipFill>
          <a:blip r:embed="rId2"/>
          <a:stretch>
            <a:fillRect/>
          </a:stretch>
        </p:blipFill>
        <p:spPr>
          <a:xfrm>
            <a:off x="1291590" y="661035"/>
            <a:ext cx="10226040" cy="5003800"/>
          </a:xfrm>
          <a:prstGeom prst="rect">
            <a:avLst/>
          </a:prstGeom>
        </p:spPr>
      </p:pic>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6327</Words>
  <Application>WPS Presentation</Application>
  <PresentationFormat>Widescreen</PresentationFormat>
  <Paragraphs>230</Paragraphs>
  <Slides>19</Slides>
  <Notes>0</Notes>
  <HiddenSlides>0</HiddenSlides>
  <MMClips>0</MMClips>
  <ScaleCrop>false</ScaleCrop>
  <HeadingPairs>
    <vt:vector size="6" baseType="variant">
      <vt:variant>
        <vt:lpstr>已用的字体</vt:lpstr>
      </vt:variant>
      <vt:variant>
        <vt:i4>18</vt:i4>
      </vt:variant>
      <vt:variant>
        <vt:lpstr>主题</vt:lpstr>
      </vt:variant>
      <vt:variant>
        <vt:i4>2</vt:i4>
      </vt:variant>
      <vt:variant>
        <vt:lpstr>幻灯片标题</vt:lpstr>
      </vt:variant>
      <vt:variant>
        <vt:i4>19</vt:i4>
      </vt:variant>
    </vt:vector>
  </HeadingPairs>
  <TitlesOfParts>
    <vt:vector size="39" baseType="lpstr">
      <vt:lpstr>Arial</vt:lpstr>
      <vt:lpstr>SimSun</vt:lpstr>
      <vt:lpstr>Wingdings</vt:lpstr>
      <vt:lpstr>Calibri</vt:lpstr>
      <vt:lpstr>Calibri Light</vt:lpstr>
      <vt:lpstr>Times New Roman</vt:lpstr>
      <vt:lpstr>Times New Roman</vt:lpstr>
      <vt:lpstr>Arial Black</vt:lpstr>
      <vt:lpstr>Wingdings 2</vt:lpstr>
      <vt:lpstr>Wingdings</vt:lpstr>
      <vt:lpstr>Symbol</vt:lpstr>
      <vt:lpstr>Malgun Gothic</vt:lpstr>
      <vt:lpstr>Arial,Sans-Serif</vt:lpstr>
      <vt:lpstr>Segoe Print</vt:lpstr>
      <vt:lpstr>Arial</vt:lpstr>
      <vt:lpstr>Bodoni MT</vt:lpstr>
      <vt:lpstr>Microsoft YaHei</vt:lpstr>
      <vt:lpstr>Arial Unicode MS</vt:lpstr>
      <vt:lpstr>1_Office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shiva</cp:lastModifiedBy>
  <cp:revision>410</cp:revision>
  <dcterms:created xsi:type="dcterms:W3CDTF">2024-02-25T11:15:00Z</dcterms:created>
  <dcterms:modified xsi:type="dcterms:W3CDTF">2024-03-18T07:00:15Z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9E5E5BD2AB2943B2B31D887CBFCBFCD0_12</vt:lpwstr>
  </property>
  <property fmtid="{D5CDD505-2E9C-101B-9397-08002B2CF9AE}" pid="3" name="KSOProductBuildVer">
    <vt:lpwstr>1033-12.2.0.13489</vt:lpwstr>
  </property>
</Properties>
</file>