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23548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6497" y="1583607"/>
            <a:ext cx="3213266" cy="59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/>
          <p:nvPr/>
        </p:nvSpPr>
        <p:spPr>
          <a:xfrm>
            <a:off x="3934405" y="4166337"/>
            <a:ext cx="4349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Roboto"/>
              <a:buNone/>
            </a:pPr>
            <a:r>
              <a:rPr lang="en-IN" sz="1200" b="1" i="0" u="none" strike="noStrike" cap="non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Solutions     |     Advisory     |     Managed Services</a:t>
            </a:r>
            <a:endParaRPr sz="1200" b="1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25"/>
          <p:cNvGrpSpPr/>
          <p:nvPr/>
        </p:nvGrpSpPr>
        <p:grpSpPr>
          <a:xfrm>
            <a:off x="5308702" y="4987596"/>
            <a:ext cx="2585766" cy="400689"/>
            <a:chOff x="-13796" y="4863050"/>
            <a:chExt cx="1939373" cy="300524"/>
          </a:xfrm>
        </p:grpSpPr>
        <p:pic>
          <p:nvPicPr>
            <p:cNvPr id="185" name="Google Shape;185;p25" descr="Bar graph with upward tren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17784" y="4863054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5" descr="Bug under magnifying glass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82696" y="4863054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5" descr="Brain in hea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52871" y="4863054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5" descr="Chess pieces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7432" y="4863050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5" descr="Robot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47608" y="4863054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5" descr="Syncing clou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12520" y="4863054"/>
              <a:ext cx="168037" cy="168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5"/>
            <p:cNvSpPr txBox="1"/>
            <p:nvPr/>
          </p:nvSpPr>
          <p:spPr>
            <a:xfrm>
              <a:off x="-13796" y="5017473"/>
              <a:ext cx="3801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Strategy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338148" y="5017473"/>
              <a:ext cx="3081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endParaRPr/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585494" y="5017473"/>
              <a:ext cx="4656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Automation</a:t>
              </a:r>
              <a:endParaRPr/>
            </a:p>
          </p:txBody>
        </p:sp>
        <p:sp>
          <p:nvSpPr>
            <p:cNvPr id="194" name="Google Shape;194;p25"/>
            <p:cNvSpPr txBox="1"/>
            <p:nvPr/>
          </p:nvSpPr>
          <p:spPr>
            <a:xfrm>
              <a:off x="988066" y="5017474"/>
              <a:ext cx="3729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Security</a:t>
              </a:r>
              <a:endParaRPr/>
            </a:p>
          </p:txBody>
        </p:sp>
        <p:sp>
          <p:nvSpPr>
            <p:cNvPr id="195" name="Google Shape;195;p25"/>
            <p:cNvSpPr txBox="1"/>
            <p:nvPr/>
          </p:nvSpPr>
          <p:spPr>
            <a:xfrm>
              <a:off x="1272539" y="5017474"/>
              <a:ext cx="3981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/>
            </a:p>
          </p:txBody>
        </p:sp>
        <p:sp>
          <p:nvSpPr>
            <p:cNvPr id="196" name="Google Shape;196;p25"/>
            <p:cNvSpPr txBox="1"/>
            <p:nvPr/>
          </p:nvSpPr>
          <p:spPr>
            <a:xfrm>
              <a:off x="1725777" y="5017472"/>
              <a:ext cx="1998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67"/>
                <a:buFont typeface="Roboto"/>
                <a:buNone/>
              </a:pPr>
              <a:r>
                <a:rPr lang="en-IN" sz="6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AI</a:t>
              </a:r>
              <a:endParaRPr/>
            </a:p>
          </p:txBody>
        </p:sp>
      </p:grpSp>
      <p:sp>
        <p:nvSpPr>
          <p:cNvPr id="197" name="Google Shape;197;p25"/>
          <p:cNvSpPr txBox="1"/>
          <p:nvPr/>
        </p:nvSpPr>
        <p:spPr>
          <a:xfrm>
            <a:off x="9121914" y="5904143"/>
            <a:ext cx="2977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Cloud Automation Company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Powered By Analytics &amp; AI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33"/>
              <a:buFont typeface="Roboto"/>
              <a:buNone/>
            </a:pPr>
            <a:r>
              <a:rPr lang="en-IN" sz="933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#DreamBelieveAchieve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4149386" y="2298838"/>
            <a:ext cx="4140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67"/>
              <a:buFont typeface="Roboto"/>
              <a:buNone/>
            </a:pPr>
            <a:r>
              <a:rPr lang="en-IN" sz="2667" b="1" i="0" u="none" strike="noStrike" cap="non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MONTHLY TEAM REVIEW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</a:pPr>
            <a:endParaRPr sz="2667" b="1" i="0" u="none" strike="noStrike" cap="none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67"/>
              <a:buFont typeface="Roboto"/>
              <a:buNone/>
            </a:pPr>
            <a:r>
              <a:rPr lang="en-IN" sz="2667" b="1" i="0" u="none" strike="noStrike" cap="non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DevOps</a:t>
            </a:r>
            <a:endParaRPr sz="2667" b="1" i="0" u="none" strike="noStrike" cap="none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7297" y="72896"/>
            <a:ext cx="1899288" cy="31831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</p:pic>
      <p:sp>
        <p:nvSpPr>
          <p:cNvPr id="204" name="Google Shape;204;p26"/>
          <p:cNvSpPr txBox="1"/>
          <p:nvPr/>
        </p:nvSpPr>
        <p:spPr>
          <a:xfrm>
            <a:off x="48159" y="1340960"/>
            <a:ext cx="12041100" cy="503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Achievements: </a:t>
            </a:r>
          </a:p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endParaRPr lang="en-IN" sz="1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Working on helpdesk.</a:t>
            </a:r>
            <a:endParaRPr lang="en-IN" sz="18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database for helpdesk.</a:t>
            </a:r>
            <a:endParaRPr lang="en-IN" sz="18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Create mail function for helpdesk .</a:t>
            </a: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Create multi-user functionality in helpdesk.</a:t>
            </a: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Creating time tracking in helpdesk.</a:t>
            </a:r>
            <a:endParaRPr lang="en-IN" sz="18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endParaRPr lang="en-IN"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Opportunity Areas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Python/Django/React/Nodejs</a:t>
            </a: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endParaRPr lang="en-IN"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3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Gaps as per you/Suggestion: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Plans/Goals/Targets for the yourself/team: </a:t>
            </a:r>
          </a:p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US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make self 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Career growth.</a:t>
            </a:r>
          </a:p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Scale up organization’s production and growth rate.</a:t>
            </a:r>
          </a:p>
          <a:p>
            <a:pPr marL="342900" indent="-342900">
              <a:buClr>
                <a:srgbClr val="FFFFFF"/>
              </a:buClr>
              <a:buSzPts val="1800"/>
              <a:buFont typeface="Noto Sans Symbols"/>
              <a:buChar char="∙"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earn new 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skills and knowledge 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use them in the projects or tasks.</a:t>
            </a:r>
            <a:endParaRPr lang="en-US" sz="1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Self-Rating: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4.5out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5</a:t>
            </a:r>
            <a:r>
              <a:rPr lang="en-IN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                                                                                </a:t>
            </a:r>
            <a:r>
              <a:rPr lang="en-IN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Manager Rating: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 out of 5</a:t>
            </a: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91344" y="0"/>
            <a:ext cx="62127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Shivam</a:t>
            </a:r>
            <a:r>
              <a:rPr lang="en-IN" sz="2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Dhumal</a:t>
            </a:r>
            <a:r>
              <a:rPr lang="en-IN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–Executive</a:t>
            </a:r>
            <a:r>
              <a:rPr lang="en-IN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:-Full stack developer</a:t>
            </a:r>
          </a:p>
          <a:p>
            <a:endParaRPr lang="en-IN" sz="20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IN" sz="2000" b="1" dirty="0">
                <a:solidFill>
                  <a:srgbClr val="FFFFFF"/>
                </a:solidFill>
                <a:latin typeface="Calibri"/>
                <a:cs typeface="Calibri"/>
              </a:rPr>
              <a:t>Team lead : </a:t>
            </a:r>
            <a:r>
              <a:rPr lang="en-IN" sz="2000" b="1" dirty="0" err="1">
                <a:solidFill>
                  <a:srgbClr val="FFFFFF"/>
                </a:solidFill>
                <a:latin typeface="Calibri"/>
                <a:cs typeface="Calibri"/>
              </a:rPr>
              <a:t>Arbaz</a:t>
            </a:r>
            <a:r>
              <a:rPr lang="en-IN" sz="2000" b="1" dirty="0">
                <a:solidFill>
                  <a:srgbClr val="FFFFFF"/>
                </a:solidFill>
                <a:latin typeface="Calibri"/>
                <a:cs typeface="Calibri"/>
              </a:rPr>
              <a:t> Khan</a:t>
            </a:r>
          </a:p>
        </p:txBody>
      </p:sp>
    </p:spTree>
  </p:cSld>
  <p:clrMapOvr>
    <a:masterClrMapping/>
  </p:clrMapOvr>
  <p:transition spd="slow" advClick="0" advTm="7000">
    <p:randomBa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142</Words>
  <Application>Microsoft Office PowerPoint</Application>
  <PresentationFormat>Widescreen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Noto Sans Symbols</vt:lpstr>
      <vt:lpstr>Roboto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karishma pimple</dc:creator>
  <cp:lastModifiedBy>Shivam Dhumal</cp:lastModifiedBy>
  <cp:revision>76</cp:revision>
  <dcterms:modified xsi:type="dcterms:W3CDTF">2023-02-03T07:15:35Z</dcterms:modified>
</cp:coreProperties>
</file>