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441FD-0619-41C8-9419-41FC5FBF0702}" v="4" dt="2022-11-16T10:05:1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ndhara  Balasaheb" userId="S::vasundhara.balasaheb@cloudstrats.com::d17a7c5b-1445-4c2b-ac6a-396c91970785" providerId="AD" clId="Web-{634441FD-0619-41C8-9419-41FC5FBF0702}"/>
    <pc:docChg chg="modSld">
      <pc:chgData name="Vasundhara  Balasaheb" userId="S::vasundhara.balasaheb@cloudstrats.com::d17a7c5b-1445-4c2b-ac6a-396c91970785" providerId="AD" clId="Web-{634441FD-0619-41C8-9419-41FC5FBF0702}" dt="2022-11-16T10:05:15.663" v="3"/>
      <pc:docMkLst>
        <pc:docMk/>
      </pc:docMkLst>
      <pc:sldChg chg="addSp delSp modSp">
        <pc:chgData name="Vasundhara  Balasaheb" userId="S::vasundhara.balasaheb@cloudstrats.com::d17a7c5b-1445-4c2b-ac6a-396c91970785" providerId="AD" clId="Web-{634441FD-0619-41C8-9419-41FC5FBF0702}" dt="2022-11-16T10:05:15.663" v="3"/>
        <pc:sldMkLst>
          <pc:docMk/>
          <pc:sldMk cId="0" sldId="262"/>
        </pc:sldMkLst>
        <pc:spChg chg="add del mod">
          <ac:chgData name="Vasundhara  Balasaheb" userId="S::vasundhara.balasaheb@cloudstrats.com::d17a7c5b-1445-4c2b-ac6a-396c91970785" providerId="AD" clId="Web-{634441FD-0619-41C8-9419-41FC5FBF0702}" dt="2022-11-16T10:05:15.663" v="3"/>
          <ac:spMkLst>
            <pc:docMk/>
            <pc:sldMk cId="0" sldId="262"/>
            <ac:spMk id="2" creationId="{92CDCC45-A284-B2E0-41AE-7E84E843E6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A2F0-9905-43C6-A905-71C92C959ACB}" type="datetimeFigureOut">
              <a:rPr lang="en-IN" smtClean="0"/>
              <a:t>17/11/2022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55AFF6-E090-4AD2-A1C4-B28C695087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152" y="440371"/>
            <a:ext cx="9063319" cy="2446264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Progress Report at CLOUDSTRATS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8899" y="3568067"/>
            <a:ext cx="5618513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ANIL KUMAR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Intern – </a:t>
            </a: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Date : </a:t>
            </a: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may 2022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 : Karishma Pimple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187" y="1053590"/>
            <a:ext cx="10347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joined Cloudstrats on 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May 2022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Attended initial meets &amp; got introduced to the Cloudstrats Family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Understood the goals, vision &amp; missions of Cloudstrats.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Attended Training Sessions of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912" y="0"/>
            <a:ext cx="11223811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Projects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Esanjeevani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ython,Django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Esanjeevani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and worked on till 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data storage.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 AI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Full Stack Development:-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 from scratch for Heal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-Worked on model creation  and save all  result data into db.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Heal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UI changes in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mutiple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complete user authentication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every user via JWT token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based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custom user model.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methods.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4750" y="0"/>
            <a:ext cx="116606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-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Created result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on about and demo pages.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x-ray scan page and upload.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 </a:t>
            </a:r>
            <a:r>
              <a:rPr lang="en-IN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Esanjeevani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Created a full responsive home page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page for show all data of patient.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 </a:t>
            </a:r>
            <a:r>
              <a:rPr lang="en-IN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desease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 </a:t>
            </a:r>
            <a:r>
              <a:rPr lang="en-IN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Redisigned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 to look more attractive.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1002665" y="190500"/>
            <a:ext cx="11189335" cy="9787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:-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1. Take a csv file and extract all data in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sho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 in the template.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Create CRUD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api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using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rest framework.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Create  user authentication system.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Django ORM and execute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queries each practically.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Use JWT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toekn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demo project.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Postgres and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database connect in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Learn  DOM and implement.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Template inheritance in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using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jinja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 cookies and session.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4636" y="0"/>
            <a:ext cx="1014710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Implement search and filter feature 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Create class based view and setup static files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directory.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 Take data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 Send mail to user when a user register to verify user.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 Give data from template with id of user that should fetch data of a specific user.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Django project deployment 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railway.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220" y="208547"/>
            <a:ext cx="11582401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experience on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Django, SQL, Restful API, Bootstrap </a:t>
            </a:r>
            <a:r>
              <a:rPr lang="en-IN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knowledge and hands on experiment on Microsoft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introduced to Microsoft Power Platform, SharePoint.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more knowledge of Full Stack Development.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on various projects and learned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ethics, time  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</a:p>
          <a:p>
            <a:pPr lvl="1"/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how to work in the Organization.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objectives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my hands on skills and communication.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Assimilate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 </a:t>
            </a:r>
            <a:r>
              <a:rPr lang="en-US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u="none" strike="noStrike" cap="none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To make team/self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Career growth.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u="none" strike="noStrike" cap="none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Scale up organization’s production and growth rate.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L</a:t>
            </a:r>
            <a:r>
              <a:rPr lang="en-US" sz="1800" b="0" i="0" u="none" strike="noStrike" cap="none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earn new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skills and knowledge </a:t>
            </a:r>
            <a:r>
              <a:rPr lang="en-US" sz="1800" b="0" i="0" u="none" strike="noStrike" cap="none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and use them in the projects or tasks.</a:t>
            </a:r>
            <a:endParaRPr lang="en-US" sz="1100" b="0" i="0" u="none" strike="noStrike" cap="none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225326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</TotalTime>
  <Words>227</Words>
  <Application>Microsoft Office PowerPoint</Application>
  <PresentationFormat>Custom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Internship Progress Report at CLOUDSTRATS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Progress Report at CLOUDSTRATS</dc:title>
  <dc:creator>Mayur Pujari</dc:creator>
  <cp:lastModifiedBy>Windows User</cp:lastModifiedBy>
  <cp:revision>35</cp:revision>
  <dcterms:created xsi:type="dcterms:W3CDTF">2022-04-20T13:24:00Z</dcterms:created>
  <dcterms:modified xsi:type="dcterms:W3CDTF">2022-11-17T07:53:57Z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E3EC0E3B96434837A1685B1BB925FE21</vt:lpwstr>
  </property>
  <property fmtid="{D5CDD505-2E9C-101B-9397-08002B2CF9AE}" pid="3" name="KSOProductBuildVer">
    <vt:lpwstr>1033-11.2.0.11380</vt:lpwstr>
  </property>
</Properties>
</file>