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1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FAF5C-EEF2-4611-B744-7644515F3527}" v="114" dt="2023-09-13T19:52:27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el, Shivam" userId="f0123d34-3734-4729-aa7e-3f21f25b6a39" providerId="ADAL" clId="{F97FAF5C-EEF2-4611-B744-7644515F3527}"/>
    <pc:docChg chg="undo custSel addSld modSld">
      <pc:chgData name="Goel, Shivam" userId="f0123d34-3734-4729-aa7e-3f21f25b6a39" providerId="ADAL" clId="{F97FAF5C-EEF2-4611-B744-7644515F3527}" dt="2023-09-14T13:50:54.087" v="3249" actId="20577"/>
      <pc:docMkLst>
        <pc:docMk/>
      </pc:docMkLst>
      <pc:sldChg chg="modSp mod">
        <pc:chgData name="Goel, Shivam" userId="f0123d34-3734-4729-aa7e-3f21f25b6a39" providerId="ADAL" clId="{F97FAF5C-EEF2-4611-B744-7644515F3527}" dt="2023-09-13T19:53:08.876" v="2393" actId="1076"/>
        <pc:sldMkLst>
          <pc:docMk/>
          <pc:sldMk cId="3146448173" sldId="256"/>
        </pc:sldMkLst>
        <pc:spChg chg="mod">
          <ac:chgData name="Goel, Shivam" userId="f0123d34-3734-4729-aa7e-3f21f25b6a39" providerId="ADAL" clId="{F97FAF5C-EEF2-4611-B744-7644515F3527}" dt="2023-09-13T19:52:27.300" v="2387" actId="20577"/>
          <ac:spMkLst>
            <pc:docMk/>
            <pc:sldMk cId="3146448173" sldId="256"/>
            <ac:spMk id="2" creationId="{23C1D1A0-DFDA-2BDB-23A1-0E8CD46398C9}"/>
          </ac:spMkLst>
        </pc:spChg>
        <pc:spChg chg="mod">
          <ac:chgData name="Goel, Shivam" userId="f0123d34-3734-4729-aa7e-3f21f25b6a39" providerId="ADAL" clId="{F97FAF5C-EEF2-4611-B744-7644515F3527}" dt="2023-09-13T19:53:08.876" v="2393" actId="1076"/>
          <ac:spMkLst>
            <pc:docMk/>
            <pc:sldMk cId="3146448173" sldId="256"/>
            <ac:spMk id="3" creationId="{B0AC9F25-7D87-28B8-50CD-C677B6DEFD51}"/>
          </ac:spMkLst>
        </pc:spChg>
      </pc:sldChg>
      <pc:sldChg chg="addSp modSp mod">
        <pc:chgData name="Goel, Shivam" userId="f0123d34-3734-4729-aa7e-3f21f25b6a39" providerId="ADAL" clId="{F97FAF5C-EEF2-4611-B744-7644515F3527}" dt="2023-09-13T18:41:04.344" v="1114" actId="20577"/>
        <pc:sldMkLst>
          <pc:docMk/>
          <pc:sldMk cId="2376367436" sldId="258"/>
        </pc:sldMkLst>
        <pc:spChg chg="mod">
          <ac:chgData name="Goel, Shivam" userId="f0123d34-3734-4729-aa7e-3f21f25b6a39" providerId="ADAL" clId="{F97FAF5C-EEF2-4611-B744-7644515F3527}" dt="2023-09-13T18:29:52.910" v="891" actId="20577"/>
          <ac:spMkLst>
            <pc:docMk/>
            <pc:sldMk cId="2376367436" sldId="258"/>
            <ac:spMk id="2" creationId="{344C55D0-C81C-806F-B7FD-DE62D4072972}"/>
          </ac:spMkLst>
        </pc:spChg>
        <pc:spChg chg="mod">
          <ac:chgData name="Goel, Shivam" userId="f0123d34-3734-4729-aa7e-3f21f25b6a39" providerId="ADAL" clId="{F97FAF5C-EEF2-4611-B744-7644515F3527}" dt="2023-09-13T18:41:04.344" v="1114" actId="20577"/>
          <ac:spMkLst>
            <pc:docMk/>
            <pc:sldMk cId="2376367436" sldId="258"/>
            <ac:spMk id="3" creationId="{1A250167-ABF1-E257-0975-C7120E8A1634}"/>
          </ac:spMkLst>
        </pc:spChg>
        <pc:picChg chg="add mod">
          <ac:chgData name="Goel, Shivam" userId="f0123d34-3734-4729-aa7e-3f21f25b6a39" providerId="ADAL" clId="{F97FAF5C-EEF2-4611-B744-7644515F3527}" dt="2023-09-13T17:59:07.906" v="99" actId="1076"/>
          <ac:picMkLst>
            <pc:docMk/>
            <pc:sldMk cId="2376367436" sldId="258"/>
            <ac:picMk id="7" creationId="{90BA3526-7E43-B58D-5453-325459CDDD9F}"/>
          </ac:picMkLst>
        </pc:picChg>
        <pc:picChg chg="add mod">
          <ac:chgData name="Goel, Shivam" userId="f0123d34-3734-4729-aa7e-3f21f25b6a39" providerId="ADAL" clId="{F97FAF5C-EEF2-4611-B744-7644515F3527}" dt="2023-09-13T18:28:49.936" v="858" actId="207"/>
          <ac:picMkLst>
            <pc:docMk/>
            <pc:sldMk cId="2376367436" sldId="258"/>
            <ac:picMk id="9" creationId="{FEA23CFC-F299-B4A0-1F94-0636E3D02C29}"/>
          </ac:picMkLst>
        </pc:picChg>
      </pc:sldChg>
      <pc:sldChg chg="addSp modSp mod">
        <pc:chgData name="Goel, Shivam" userId="f0123d34-3734-4729-aa7e-3f21f25b6a39" providerId="ADAL" clId="{F97FAF5C-EEF2-4611-B744-7644515F3527}" dt="2023-09-13T18:26:02.856" v="651" actId="20577"/>
        <pc:sldMkLst>
          <pc:docMk/>
          <pc:sldMk cId="3554490350" sldId="259"/>
        </pc:sldMkLst>
        <pc:spChg chg="mod">
          <ac:chgData name="Goel, Shivam" userId="f0123d34-3734-4729-aa7e-3f21f25b6a39" providerId="ADAL" clId="{F97FAF5C-EEF2-4611-B744-7644515F3527}" dt="2023-09-13T18:26:02.856" v="651" actId="20577"/>
          <ac:spMkLst>
            <pc:docMk/>
            <pc:sldMk cId="3554490350" sldId="259"/>
            <ac:spMk id="2" creationId="{920845BB-CCE1-4B61-CC8A-B15D6EE7ACF6}"/>
          </ac:spMkLst>
        </pc:spChg>
        <pc:picChg chg="mod">
          <ac:chgData name="Goel, Shivam" userId="f0123d34-3734-4729-aa7e-3f21f25b6a39" providerId="ADAL" clId="{F97FAF5C-EEF2-4611-B744-7644515F3527}" dt="2023-09-13T15:44:38.470" v="87" actId="1076"/>
          <ac:picMkLst>
            <pc:docMk/>
            <pc:sldMk cId="3554490350" sldId="259"/>
            <ac:picMk id="5" creationId="{538E2325-9D65-C5BB-4B78-EC949DD4394E}"/>
          </ac:picMkLst>
        </pc:picChg>
        <pc:picChg chg="mod">
          <ac:chgData name="Goel, Shivam" userId="f0123d34-3734-4729-aa7e-3f21f25b6a39" providerId="ADAL" clId="{F97FAF5C-EEF2-4611-B744-7644515F3527}" dt="2023-09-13T17:57:08.533" v="97" actId="14100"/>
          <ac:picMkLst>
            <pc:docMk/>
            <pc:sldMk cId="3554490350" sldId="259"/>
            <ac:picMk id="7" creationId="{D703542F-87C1-B060-739F-AB8ED5807FA7}"/>
          </ac:picMkLst>
        </pc:picChg>
        <pc:picChg chg="add mod">
          <ac:chgData name="Goel, Shivam" userId="f0123d34-3734-4729-aa7e-3f21f25b6a39" providerId="ADAL" clId="{F97FAF5C-EEF2-4611-B744-7644515F3527}" dt="2023-09-13T15:45:41.445" v="93" actId="14100"/>
          <ac:picMkLst>
            <pc:docMk/>
            <pc:sldMk cId="3554490350" sldId="259"/>
            <ac:picMk id="9" creationId="{1110A2A9-051E-D339-D318-076BCAF522D4}"/>
          </ac:picMkLst>
        </pc:picChg>
      </pc:sldChg>
      <pc:sldChg chg="addSp delSp modSp mod">
        <pc:chgData name="Goel, Shivam" userId="f0123d34-3734-4729-aa7e-3f21f25b6a39" providerId="ADAL" clId="{F97FAF5C-EEF2-4611-B744-7644515F3527}" dt="2023-09-14T13:14:34.853" v="3245" actId="1076"/>
        <pc:sldMkLst>
          <pc:docMk/>
          <pc:sldMk cId="1881064363" sldId="260"/>
        </pc:sldMkLst>
        <pc:spChg chg="mod">
          <ac:chgData name="Goel, Shivam" userId="f0123d34-3734-4729-aa7e-3f21f25b6a39" providerId="ADAL" clId="{F97FAF5C-EEF2-4611-B744-7644515F3527}" dt="2023-09-13T19:47:39.823" v="2304" actId="13822"/>
          <ac:spMkLst>
            <pc:docMk/>
            <pc:sldMk cId="1881064363" sldId="260"/>
            <ac:spMk id="2" creationId="{8BF7CE96-4AE6-F588-7D9B-5CFC6B26CB89}"/>
          </ac:spMkLst>
        </pc:spChg>
        <pc:spChg chg="del">
          <ac:chgData name="Goel, Shivam" userId="f0123d34-3734-4729-aa7e-3f21f25b6a39" providerId="ADAL" clId="{F97FAF5C-EEF2-4611-B744-7644515F3527}" dt="2023-09-13T18:32:21.253" v="892" actId="22"/>
          <ac:spMkLst>
            <pc:docMk/>
            <pc:sldMk cId="1881064363" sldId="260"/>
            <ac:spMk id="3" creationId="{67D93995-671B-0F4A-59C0-5797C241E1B3}"/>
          </ac:spMkLst>
        </pc:spChg>
        <pc:picChg chg="add mod ord">
          <ac:chgData name="Goel, Shivam" userId="f0123d34-3734-4729-aa7e-3f21f25b6a39" providerId="ADAL" clId="{F97FAF5C-EEF2-4611-B744-7644515F3527}" dt="2023-09-14T13:14:34.853" v="3245" actId="1076"/>
          <ac:picMkLst>
            <pc:docMk/>
            <pc:sldMk cId="1881064363" sldId="260"/>
            <ac:picMk id="5" creationId="{8E519E00-CAF6-FD58-A50B-FC339750A4C4}"/>
          </ac:picMkLst>
        </pc:picChg>
      </pc:sldChg>
      <pc:sldChg chg="addSp delSp modSp mod">
        <pc:chgData name="Goel, Shivam" userId="f0123d34-3734-4729-aa7e-3f21f25b6a39" providerId="ADAL" clId="{F97FAF5C-EEF2-4611-B744-7644515F3527}" dt="2023-09-14T12:50:20.384" v="3244" actId="20577"/>
        <pc:sldMkLst>
          <pc:docMk/>
          <pc:sldMk cId="3825043263" sldId="261"/>
        </pc:sldMkLst>
        <pc:spChg chg="mod">
          <ac:chgData name="Goel, Shivam" userId="f0123d34-3734-4729-aa7e-3f21f25b6a39" providerId="ADAL" clId="{F97FAF5C-EEF2-4611-B744-7644515F3527}" dt="2023-09-13T18:00:02.455" v="102" actId="20577"/>
          <ac:spMkLst>
            <pc:docMk/>
            <pc:sldMk cId="3825043263" sldId="261"/>
            <ac:spMk id="2" creationId="{D681EAC6-3640-1456-D33C-ADF557446CA9}"/>
          </ac:spMkLst>
        </pc:spChg>
        <pc:spChg chg="mod">
          <ac:chgData name="Goel, Shivam" userId="f0123d34-3734-4729-aa7e-3f21f25b6a39" providerId="ADAL" clId="{F97FAF5C-EEF2-4611-B744-7644515F3527}" dt="2023-09-14T12:50:20.384" v="3244" actId="20577"/>
          <ac:spMkLst>
            <pc:docMk/>
            <pc:sldMk cId="3825043263" sldId="261"/>
            <ac:spMk id="3" creationId="{DD8D1EFE-197B-A100-39C6-AF61EC9CC127}"/>
          </ac:spMkLst>
        </pc:spChg>
        <pc:picChg chg="add del mod">
          <ac:chgData name="Goel, Shivam" userId="f0123d34-3734-4729-aa7e-3f21f25b6a39" providerId="ADAL" clId="{F97FAF5C-EEF2-4611-B744-7644515F3527}" dt="2023-09-14T12:39:18.796" v="2394" actId="478"/>
          <ac:picMkLst>
            <pc:docMk/>
            <pc:sldMk cId="3825043263" sldId="261"/>
            <ac:picMk id="5" creationId="{7DF0DC7D-707D-C028-CE72-028CDF51EFC4}"/>
          </ac:picMkLst>
        </pc:picChg>
        <pc:picChg chg="add del mod">
          <ac:chgData name="Goel, Shivam" userId="f0123d34-3734-4729-aa7e-3f21f25b6a39" providerId="ADAL" clId="{F97FAF5C-EEF2-4611-B744-7644515F3527}" dt="2023-09-13T18:20:24.879" v="555" actId="478"/>
          <ac:picMkLst>
            <pc:docMk/>
            <pc:sldMk cId="3825043263" sldId="261"/>
            <ac:picMk id="7" creationId="{96F389DF-1725-ACC6-D031-5E590C62CC48}"/>
          </ac:picMkLst>
        </pc:picChg>
        <pc:picChg chg="add del mod">
          <ac:chgData name="Goel, Shivam" userId="f0123d34-3734-4729-aa7e-3f21f25b6a39" providerId="ADAL" clId="{F97FAF5C-EEF2-4611-B744-7644515F3527}" dt="2023-09-13T18:21:57.723" v="560" actId="478"/>
          <ac:picMkLst>
            <pc:docMk/>
            <pc:sldMk cId="3825043263" sldId="261"/>
            <ac:picMk id="9" creationId="{339CD977-ED43-AF42-AD58-96388A76B400}"/>
          </ac:picMkLst>
        </pc:picChg>
        <pc:picChg chg="add del mod">
          <ac:chgData name="Goel, Shivam" userId="f0123d34-3734-4729-aa7e-3f21f25b6a39" providerId="ADAL" clId="{F97FAF5C-EEF2-4611-B744-7644515F3527}" dt="2023-09-14T12:39:21.171" v="2395" actId="478"/>
          <ac:picMkLst>
            <pc:docMk/>
            <pc:sldMk cId="3825043263" sldId="261"/>
            <ac:picMk id="11" creationId="{C404C99A-C791-3040-4629-8388D4DDA78A}"/>
          </ac:picMkLst>
        </pc:picChg>
      </pc:sldChg>
      <pc:sldChg chg="addSp delSp modSp new mod">
        <pc:chgData name="Goel, Shivam" userId="f0123d34-3734-4729-aa7e-3f21f25b6a39" providerId="ADAL" clId="{F97FAF5C-EEF2-4611-B744-7644515F3527}" dt="2023-09-14T13:50:54.087" v="3249" actId="20577"/>
        <pc:sldMkLst>
          <pc:docMk/>
          <pc:sldMk cId="2747131981" sldId="262"/>
        </pc:sldMkLst>
        <pc:spChg chg="mod">
          <ac:chgData name="Goel, Shivam" userId="f0123d34-3734-4729-aa7e-3f21f25b6a39" providerId="ADAL" clId="{F97FAF5C-EEF2-4611-B744-7644515F3527}" dt="2023-09-13T19:35:26.818" v="2034" actId="1076"/>
          <ac:spMkLst>
            <pc:docMk/>
            <pc:sldMk cId="2747131981" sldId="262"/>
            <ac:spMk id="2" creationId="{721DBAB4-B5E9-1F0B-5324-A6785B2390ED}"/>
          </ac:spMkLst>
        </pc:spChg>
        <pc:spChg chg="del">
          <ac:chgData name="Goel, Shivam" userId="f0123d34-3734-4729-aa7e-3f21f25b6a39" providerId="ADAL" clId="{F97FAF5C-EEF2-4611-B744-7644515F3527}" dt="2023-09-13T18:37:02.721" v="969" actId="478"/>
          <ac:spMkLst>
            <pc:docMk/>
            <pc:sldMk cId="2747131981" sldId="262"/>
            <ac:spMk id="3" creationId="{EAF41512-D6EB-23B0-F998-08F65B176B4E}"/>
          </ac:spMkLst>
        </pc:spChg>
        <pc:spChg chg="add mod">
          <ac:chgData name="Goel, Shivam" userId="f0123d34-3734-4729-aa7e-3f21f25b6a39" providerId="ADAL" clId="{F97FAF5C-EEF2-4611-B744-7644515F3527}" dt="2023-09-13T18:58:40.228" v="1241" actId="164"/>
          <ac:spMkLst>
            <pc:docMk/>
            <pc:sldMk cId="2747131981" sldId="262"/>
            <ac:spMk id="4" creationId="{3D483AD0-389B-702F-880C-0EE1DA335DA6}"/>
          </ac:spMkLst>
        </pc:spChg>
        <pc:spChg chg="add mod">
          <ac:chgData name="Goel, Shivam" userId="f0123d34-3734-4729-aa7e-3f21f25b6a39" providerId="ADAL" clId="{F97FAF5C-EEF2-4611-B744-7644515F3527}" dt="2023-09-13T18:58:40.228" v="1241" actId="164"/>
          <ac:spMkLst>
            <pc:docMk/>
            <pc:sldMk cId="2747131981" sldId="262"/>
            <ac:spMk id="5" creationId="{A3205F45-AF99-49E2-A63B-CED179A93AC7}"/>
          </ac:spMkLst>
        </pc:spChg>
        <pc:spChg chg="add mod">
          <ac:chgData name="Goel, Shivam" userId="f0123d34-3734-4729-aa7e-3f21f25b6a39" providerId="ADAL" clId="{F97FAF5C-EEF2-4611-B744-7644515F3527}" dt="2023-09-13T18:58:40.228" v="1241" actId="164"/>
          <ac:spMkLst>
            <pc:docMk/>
            <pc:sldMk cId="2747131981" sldId="262"/>
            <ac:spMk id="6" creationId="{965C4D83-9292-6865-0EFB-5C313825C9FF}"/>
          </ac:spMkLst>
        </pc:spChg>
        <pc:spChg chg="add mod">
          <ac:chgData name="Goel, Shivam" userId="f0123d34-3734-4729-aa7e-3f21f25b6a39" providerId="ADAL" clId="{F97FAF5C-EEF2-4611-B744-7644515F3527}" dt="2023-09-13T18:58:40.228" v="1241" actId="164"/>
          <ac:spMkLst>
            <pc:docMk/>
            <pc:sldMk cId="2747131981" sldId="262"/>
            <ac:spMk id="7" creationId="{8A187E9C-AFD6-A73F-4E8D-234972A6301B}"/>
          </ac:spMkLst>
        </pc:spChg>
        <pc:spChg chg="add mod">
          <ac:chgData name="Goel, Shivam" userId="f0123d34-3734-4729-aa7e-3f21f25b6a39" providerId="ADAL" clId="{F97FAF5C-EEF2-4611-B744-7644515F3527}" dt="2023-09-13T18:58:40.228" v="1241" actId="164"/>
          <ac:spMkLst>
            <pc:docMk/>
            <pc:sldMk cId="2747131981" sldId="262"/>
            <ac:spMk id="8" creationId="{B417C3E2-C319-623C-75C1-59AB8E61DB0F}"/>
          </ac:spMkLst>
        </pc:spChg>
        <pc:spChg chg="add del">
          <ac:chgData name="Goel, Shivam" userId="f0123d34-3734-4729-aa7e-3f21f25b6a39" providerId="ADAL" clId="{F97FAF5C-EEF2-4611-B744-7644515F3527}" dt="2023-09-13T18:43:32.464" v="1115" actId="478"/>
          <ac:spMkLst>
            <pc:docMk/>
            <pc:sldMk cId="2747131981" sldId="262"/>
            <ac:spMk id="9" creationId="{5324D76C-B4D7-3607-92F4-F03D708E3837}"/>
          </ac:spMkLst>
        </pc:spChg>
        <pc:spChg chg="add mod">
          <ac:chgData name="Goel, Shivam" userId="f0123d34-3734-4729-aa7e-3f21f25b6a39" providerId="ADAL" clId="{F97FAF5C-EEF2-4611-B744-7644515F3527}" dt="2023-09-13T18:58:40.228" v="1241" actId="164"/>
          <ac:spMkLst>
            <pc:docMk/>
            <pc:sldMk cId="2747131981" sldId="262"/>
            <ac:spMk id="10" creationId="{B558091E-19DA-217C-7B63-2D15BDEBE833}"/>
          </ac:spMkLst>
        </pc:spChg>
        <pc:spChg chg="add del mod">
          <ac:chgData name="Goel, Shivam" userId="f0123d34-3734-4729-aa7e-3f21f25b6a39" providerId="ADAL" clId="{F97FAF5C-EEF2-4611-B744-7644515F3527}" dt="2023-09-13T18:45:41.164" v="1149" actId="478"/>
          <ac:spMkLst>
            <pc:docMk/>
            <pc:sldMk cId="2747131981" sldId="262"/>
            <ac:spMk id="11" creationId="{DBCF92D1-BEC9-2B7D-9CC8-52EFDCCD119E}"/>
          </ac:spMkLst>
        </pc:spChg>
        <pc:spChg chg="add mod">
          <ac:chgData name="Goel, Shivam" userId="f0123d34-3734-4729-aa7e-3f21f25b6a39" providerId="ADAL" clId="{F97FAF5C-EEF2-4611-B744-7644515F3527}" dt="2023-09-13T19:33:22.898" v="2019" actId="114"/>
          <ac:spMkLst>
            <pc:docMk/>
            <pc:sldMk cId="2747131981" sldId="262"/>
            <ac:spMk id="17" creationId="{08071E93-DB62-5B8A-FBF5-BD21B17A0A58}"/>
          </ac:spMkLst>
        </pc:spChg>
        <pc:spChg chg="add mod">
          <ac:chgData name="Goel, Shivam" userId="f0123d34-3734-4729-aa7e-3f21f25b6a39" providerId="ADAL" clId="{F97FAF5C-EEF2-4611-B744-7644515F3527}" dt="2023-09-13T19:45:36.195" v="2296" actId="164"/>
          <ac:spMkLst>
            <pc:docMk/>
            <pc:sldMk cId="2747131981" sldId="262"/>
            <ac:spMk id="38" creationId="{5B81FED8-F4F1-F510-79A5-F6F427345573}"/>
          </ac:spMkLst>
        </pc:spChg>
        <pc:spChg chg="add mod">
          <ac:chgData name="Goel, Shivam" userId="f0123d34-3734-4729-aa7e-3f21f25b6a39" providerId="ADAL" clId="{F97FAF5C-EEF2-4611-B744-7644515F3527}" dt="2023-09-13T19:06:37.594" v="1306" actId="164"/>
          <ac:spMkLst>
            <pc:docMk/>
            <pc:sldMk cId="2747131981" sldId="262"/>
            <ac:spMk id="39" creationId="{FD1A3DDE-6465-433D-AA38-8601EF5D584B}"/>
          </ac:spMkLst>
        </pc:spChg>
        <pc:spChg chg="add mod">
          <ac:chgData name="Goel, Shivam" userId="f0123d34-3734-4729-aa7e-3f21f25b6a39" providerId="ADAL" clId="{F97FAF5C-EEF2-4611-B744-7644515F3527}" dt="2023-09-13T19:06:37.594" v="1306" actId="164"/>
          <ac:spMkLst>
            <pc:docMk/>
            <pc:sldMk cId="2747131981" sldId="262"/>
            <ac:spMk id="40" creationId="{A0FC0B5B-779E-4C2A-83A9-D865B5BCBE90}"/>
          </ac:spMkLst>
        </pc:spChg>
        <pc:spChg chg="add mod">
          <ac:chgData name="Goel, Shivam" userId="f0123d34-3734-4729-aa7e-3f21f25b6a39" providerId="ADAL" clId="{F97FAF5C-EEF2-4611-B744-7644515F3527}" dt="2023-09-13T19:07:14.550" v="1352" actId="164"/>
          <ac:spMkLst>
            <pc:docMk/>
            <pc:sldMk cId="2747131981" sldId="262"/>
            <ac:spMk id="41" creationId="{B46A34E6-B593-2978-F839-E7224EBD4E9D}"/>
          </ac:spMkLst>
        </pc:spChg>
        <pc:spChg chg="add mod">
          <ac:chgData name="Goel, Shivam" userId="f0123d34-3734-4729-aa7e-3f21f25b6a39" providerId="ADAL" clId="{F97FAF5C-EEF2-4611-B744-7644515F3527}" dt="2023-09-13T19:07:14.550" v="1352" actId="164"/>
          <ac:spMkLst>
            <pc:docMk/>
            <pc:sldMk cId="2747131981" sldId="262"/>
            <ac:spMk id="42" creationId="{442A33C4-F6A6-CFA3-432B-F5DBFE69A813}"/>
          </ac:spMkLst>
        </pc:spChg>
        <pc:spChg chg="add mod">
          <ac:chgData name="Goel, Shivam" userId="f0123d34-3734-4729-aa7e-3f21f25b6a39" providerId="ADAL" clId="{F97FAF5C-EEF2-4611-B744-7644515F3527}" dt="2023-09-14T13:50:51.361" v="3247" actId="20577"/>
          <ac:spMkLst>
            <pc:docMk/>
            <pc:sldMk cId="2747131981" sldId="262"/>
            <ac:spMk id="43" creationId="{E3A3E0D2-3C23-7A07-55B5-C62DB16C9FA8}"/>
          </ac:spMkLst>
        </pc:spChg>
        <pc:spChg chg="add mod">
          <ac:chgData name="Goel, Shivam" userId="f0123d34-3734-4729-aa7e-3f21f25b6a39" providerId="ADAL" clId="{F97FAF5C-EEF2-4611-B744-7644515F3527}" dt="2023-09-14T13:50:54.087" v="3249" actId="20577"/>
          <ac:spMkLst>
            <pc:docMk/>
            <pc:sldMk cId="2747131981" sldId="262"/>
            <ac:spMk id="44" creationId="{AE3FA2A4-C9CB-CBC0-9FDA-F406882750BB}"/>
          </ac:spMkLst>
        </pc:spChg>
        <pc:spChg chg="add del mod">
          <ac:chgData name="Goel, Shivam" userId="f0123d34-3734-4729-aa7e-3f21f25b6a39" providerId="ADAL" clId="{F97FAF5C-EEF2-4611-B744-7644515F3527}" dt="2023-09-13T19:13:15.940" v="1391" actId="478"/>
          <ac:spMkLst>
            <pc:docMk/>
            <pc:sldMk cId="2747131981" sldId="262"/>
            <ac:spMk id="60" creationId="{74A58A47-7EA5-829D-2C7E-DE1AA8482D4B}"/>
          </ac:spMkLst>
        </pc:spChg>
        <pc:spChg chg="add del mod">
          <ac:chgData name="Goel, Shivam" userId="f0123d34-3734-4729-aa7e-3f21f25b6a39" providerId="ADAL" clId="{F97FAF5C-EEF2-4611-B744-7644515F3527}" dt="2023-09-13T19:18:03.337" v="1651" actId="478"/>
          <ac:spMkLst>
            <pc:docMk/>
            <pc:sldMk cId="2747131981" sldId="262"/>
            <ac:spMk id="61" creationId="{4E3C927A-9437-3BCF-3D5E-757B6A6BC86E}"/>
          </ac:spMkLst>
        </pc:spChg>
        <pc:spChg chg="add mod">
          <ac:chgData name="Goel, Shivam" userId="f0123d34-3734-4729-aa7e-3f21f25b6a39" providerId="ADAL" clId="{F97FAF5C-EEF2-4611-B744-7644515F3527}" dt="2023-09-13T19:27:39.630" v="1977" actId="164"/>
          <ac:spMkLst>
            <pc:docMk/>
            <pc:sldMk cId="2747131981" sldId="262"/>
            <ac:spMk id="62" creationId="{BBEEDE05-92A6-1BE2-94A6-33FC4DD14FA6}"/>
          </ac:spMkLst>
        </pc:spChg>
        <pc:spChg chg="add del mod">
          <ac:chgData name="Goel, Shivam" userId="f0123d34-3734-4729-aa7e-3f21f25b6a39" providerId="ADAL" clId="{F97FAF5C-EEF2-4611-B744-7644515F3527}" dt="2023-09-13T19:16:56.427" v="1631"/>
          <ac:spMkLst>
            <pc:docMk/>
            <pc:sldMk cId="2747131981" sldId="262"/>
            <ac:spMk id="64" creationId="{9ADB6E5E-100D-6170-C250-C1521B6DDFE3}"/>
          </ac:spMkLst>
        </pc:spChg>
        <pc:spChg chg="add mod">
          <ac:chgData name="Goel, Shivam" userId="f0123d34-3734-4729-aa7e-3f21f25b6a39" providerId="ADAL" clId="{F97FAF5C-EEF2-4611-B744-7644515F3527}" dt="2023-09-13T19:27:39.630" v="1977" actId="164"/>
          <ac:spMkLst>
            <pc:docMk/>
            <pc:sldMk cId="2747131981" sldId="262"/>
            <ac:spMk id="65" creationId="{3F6F011A-97AA-0175-D8BE-1F83D422E40C}"/>
          </ac:spMkLst>
        </pc:spChg>
        <pc:spChg chg="add mod">
          <ac:chgData name="Goel, Shivam" userId="f0123d34-3734-4729-aa7e-3f21f25b6a39" providerId="ADAL" clId="{F97FAF5C-EEF2-4611-B744-7644515F3527}" dt="2023-09-13T19:27:39.630" v="1977" actId="164"/>
          <ac:spMkLst>
            <pc:docMk/>
            <pc:sldMk cId="2747131981" sldId="262"/>
            <ac:spMk id="66" creationId="{A572D38F-4437-9F01-BCB1-75E9D252B526}"/>
          </ac:spMkLst>
        </pc:spChg>
        <pc:spChg chg="add mod">
          <ac:chgData name="Goel, Shivam" userId="f0123d34-3734-4729-aa7e-3f21f25b6a39" providerId="ADAL" clId="{F97FAF5C-EEF2-4611-B744-7644515F3527}" dt="2023-09-13T19:27:39.630" v="1977" actId="164"/>
          <ac:spMkLst>
            <pc:docMk/>
            <pc:sldMk cId="2747131981" sldId="262"/>
            <ac:spMk id="67" creationId="{19D81069-E4B4-B031-7960-D477307B0EF4}"/>
          </ac:spMkLst>
        </pc:spChg>
        <pc:spChg chg="add mod">
          <ac:chgData name="Goel, Shivam" userId="f0123d34-3734-4729-aa7e-3f21f25b6a39" providerId="ADAL" clId="{F97FAF5C-EEF2-4611-B744-7644515F3527}" dt="2023-09-13T19:27:39.630" v="1977" actId="164"/>
          <ac:spMkLst>
            <pc:docMk/>
            <pc:sldMk cId="2747131981" sldId="262"/>
            <ac:spMk id="68" creationId="{A1D64F4E-E487-A508-7C9C-A97ACD452E5A}"/>
          </ac:spMkLst>
        </pc:spChg>
        <pc:spChg chg="add del">
          <ac:chgData name="Goel, Shivam" userId="f0123d34-3734-4729-aa7e-3f21f25b6a39" providerId="ADAL" clId="{F97FAF5C-EEF2-4611-B744-7644515F3527}" dt="2023-09-13T19:30:40.232" v="1993" actId="11529"/>
          <ac:spMkLst>
            <pc:docMk/>
            <pc:sldMk cId="2747131981" sldId="262"/>
            <ac:spMk id="70" creationId="{9372C67B-D8E0-1D70-812A-43F4B98193F2}"/>
          </ac:spMkLst>
        </pc:spChg>
        <pc:spChg chg="add del">
          <ac:chgData name="Goel, Shivam" userId="f0123d34-3734-4729-aa7e-3f21f25b6a39" providerId="ADAL" clId="{F97FAF5C-EEF2-4611-B744-7644515F3527}" dt="2023-09-13T19:31:11.257" v="1996" actId="478"/>
          <ac:spMkLst>
            <pc:docMk/>
            <pc:sldMk cId="2747131981" sldId="262"/>
            <ac:spMk id="71" creationId="{458D26C2-E2FB-2570-7507-2A426702D7C0}"/>
          </ac:spMkLst>
        </pc:spChg>
        <pc:spChg chg="add mod">
          <ac:chgData name="Goel, Shivam" userId="f0123d34-3734-4729-aa7e-3f21f25b6a39" providerId="ADAL" clId="{F97FAF5C-EEF2-4611-B744-7644515F3527}" dt="2023-09-13T19:45:50.300" v="2297" actId="164"/>
          <ac:spMkLst>
            <pc:docMk/>
            <pc:sldMk cId="2747131981" sldId="262"/>
            <ac:spMk id="87" creationId="{E22536F8-F72C-ED0B-CC88-010F1AD947AD}"/>
          </ac:spMkLst>
        </pc:spChg>
        <pc:spChg chg="add del mod">
          <ac:chgData name="Goel, Shivam" userId="f0123d34-3734-4729-aa7e-3f21f25b6a39" providerId="ADAL" clId="{F97FAF5C-EEF2-4611-B744-7644515F3527}" dt="2023-09-13T19:41:30.167" v="2131"/>
          <ac:spMkLst>
            <pc:docMk/>
            <pc:sldMk cId="2747131981" sldId="262"/>
            <ac:spMk id="96" creationId="{DF093C48-D45B-DB43-0681-66FD6EF8DDE7}"/>
          </ac:spMkLst>
        </pc:spChg>
        <pc:spChg chg="add mod">
          <ac:chgData name="Goel, Shivam" userId="f0123d34-3734-4729-aa7e-3f21f25b6a39" providerId="ADAL" clId="{F97FAF5C-EEF2-4611-B744-7644515F3527}" dt="2023-09-13T19:45:50.300" v="2297" actId="164"/>
          <ac:spMkLst>
            <pc:docMk/>
            <pc:sldMk cId="2747131981" sldId="262"/>
            <ac:spMk id="97" creationId="{0D1C05BE-8929-E349-C469-BA76CF91F87A}"/>
          </ac:spMkLst>
        </pc:spChg>
        <pc:spChg chg="add mod">
          <ac:chgData name="Goel, Shivam" userId="f0123d34-3734-4729-aa7e-3f21f25b6a39" providerId="ADAL" clId="{F97FAF5C-EEF2-4611-B744-7644515F3527}" dt="2023-09-13T19:45:36.195" v="2296" actId="164"/>
          <ac:spMkLst>
            <pc:docMk/>
            <pc:sldMk cId="2747131981" sldId="262"/>
            <ac:spMk id="98" creationId="{0E279F0C-F0B7-EBEE-4FE5-F142AF5589AB}"/>
          </ac:spMkLst>
        </pc:spChg>
        <pc:spChg chg="add del">
          <ac:chgData name="Goel, Shivam" userId="f0123d34-3734-4729-aa7e-3f21f25b6a39" providerId="ADAL" clId="{F97FAF5C-EEF2-4611-B744-7644515F3527}" dt="2023-09-13T19:44:59.179" v="2294" actId="478"/>
          <ac:spMkLst>
            <pc:docMk/>
            <pc:sldMk cId="2747131981" sldId="262"/>
            <ac:spMk id="99" creationId="{C37A66EC-F2D3-977E-DC04-19BDD1920BF3}"/>
          </ac:spMkLst>
        </pc:spChg>
        <pc:grpChg chg="add mod">
          <ac:chgData name="Goel, Shivam" userId="f0123d34-3734-4729-aa7e-3f21f25b6a39" providerId="ADAL" clId="{F97FAF5C-EEF2-4611-B744-7644515F3527}" dt="2023-09-13T19:27:39.630" v="1977" actId="164"/>
          <ac:grpSpMkLst>
            <pc:docMk/>
            <pc:sldMk cId="2747131981" sldId="262"/>
            <ac:grpSpMk id="16" creationId="{6E0055D8-991F-5975-6856-BD63111C7E76}"/>
          </ac:grpSpMkLst>
        </pc:grpChg>
        <pc:grpChg chg="add mod">
          <ac:chgData name="Goel, Shivam" userId="f0123d34-3734-4729-aa7e-3f21f25b6a39" providerId="ADAL" clId="{F97FAF5C-EEF2-4611-B744-7644515F3527}" dt="2023-09-13T19:27:39.630" v="1977" actId="164"/>
          <ac:grpSpMkLst>
            <pc:docMk/>
            <pc:sldMk cId="2747131981" sldId="262"/>
            <ac:grpSpMk id="37" creationId="{C8A25E2E-A63F-F541-63B3-DEC21DBE6ECB}"/>
          </ac:grpSpMkLst>
        </pc:grpChg>
        <pc:grpChg chg="add mod">
          <ac:chgData name="Goel, Shivam" userId="f0123d34-3734-4729-aa7e-3f21f25b6a39" providerId="ADAL" clId="{F97FAF5C-EEF2-4611-B744-7644515F3527}" dt="2023-09-13T19:34:53.314" v="2022" actId="164"/>
          <ac:grpSpMkLst>
            <pc:docMk/>
            <pc:sldMk cId="2747131981" sldId="262"/>
            <ac:grpSpMk id="45" creationId="{68445086-2401-E690-AA00-55E8972CA651}"/>
          </ac:grpSpMkLst>
        </pc:grpChg>
        <pc:grpChg chg="add mod">
          <ac:chgData name="Goel, Shivam" userId="f0123d34-3734-4729-aa7e-3f21f25b6a39" providerId="ADAL" clId="{F97FAF5C-EEF2-4611-B744-7644515F3527}" dt="2023-09-13T19:34:53.314" v="2022" actId="164"/>
          <ac:grpSpMkLst>
            <pc:docMk/>
            <pc:sldMk cId="2747131981" sldId="262"/>
            <ac:grpSpMk id="46" creationId="{B8CF84A6-B6A4-31C2-B2D3-2F4121B57E71}"/>
          </ac:grpSpMkLst>
        </pc:grpChg>
        <pc:grpChg chg="add mod">
          <ac:chgData name="Goel, Shivam" userId="f0123d34-3734-4729-aa7e-3f21f25b6a39" providerId="ADAL" clId="{F97FAF5C-EEF2-4611-B744-7644515F3527}" dt="2023-09-13T19:34:53.314" v="2022" actId="164"/>
          <ac:grpSpMkLst>
            <pc:docMk/>
            <pc:sldMk cId="2747131981" sldId="262"/>
            <ac:grpSpMk id="47" creationId="{5917FB6B-B2B0-5A27-6A62-F2135734C239}"/>
          </ac:grpSpMkLst>
        </pc:grpChg>
        <pc:grpChg chg="add mod">
          <ac:chgData name="Goel, Shivam" userId="f0123d34-3734-4729-aa7e-3f21f25b6a39" providerId="ADAL" clId="{F97FAF5C-EEF2-4611-B744-7644515F3527}" dt="2023-09-13T19:34:53.314" v="2022" actId="164"/>
          <ac:grpSpMkLst>
            <pc:docMk/>
            <pc:sldMk cId="2747131981" sldId="262"/>
            <ac:grpSpMk id="69" creationId="{185BCCC7-9C04-B6BD-2E37-11542D7D3756}"/>
          </ac:grpSpMkLst>
        </pc:grpChg>
        <pc:grpChg chg="add mod">
          <ac:chgData name="Goel, Shivam" userId="f0123d34-3734-4729-aa7e-3f21f25b6a39" providerId="ADAL" clId="{F97FAF5C-EEF2-4611-B744-7644515F3527}" dt="2023-09-13T19:45:36.195" v="2296" actId="164"/>
          <ac:grpSpMkLst>
            <pc:docMk/>
            <pc:sldMk cId="2747131981" sldId="262"/>
            <ac:grpSpMk id="84" creationId="{37804707-7AFD-D141-3512-6EC2CC9D3ED3}"/>
          </ac:grpSpMkLst>
        </pc:grpChg>
        <pc:grpChg chg="add mod">
          <ac:chgData name="Goel, Shivam" userId="f0123d34-3734-4729-aa7e-3f21f25b6a39" providerId="ADAL" clId="{F97FAF5C-EEF2-4611-B744-7644515F3527}" dt="2023-09-13T19:45:50.300" v="2297" actId="164"/>
          <ac:grpSpMkLst>
            <pc:docMk/>
            <pc:sldMk cId="2747131981" sldId="262"/>
            <ac:grpSpMk id="102" creationId="{C8FD5A2E-A0CA-784B-CBAD-3CBEBB07DBCD}"/>
          </ac:grpSpMkLst>
        </pc:grpChg>
        <pc:grpChg chg="add mod">
          <ac:chgData name="Goel, Shivam" userId="f0123d34-3734-4729-aa7e-3f21f25b6a39" providerId="ADAL" clId="{F97FAF5C-EEF2-4611-B744-7644515F3527}" dt="2023-09-13T19:45:50.300" v="2297" actId="164"/>
          <ac:grpSpMkLst>
            <pc:docMk/>
            <pc:sldMk cId="2747131981" sldId="262"/>
            <ac:grpSpMk id="103" creationId="{ABF1A840-4D34-AB92-FF19-0C2627AF14A4}"/>
          </ac:grpSpMkLst>
        </pc:grpChg>
        <pc:picChg chg="add mod">
          <ac:chgData name="Goel, Shivam" userId="f0123d34-3734-4729-aa7e-3f21f25b6a39" providerId="ADAL" clId="{F97FAF5C-EEF2-4611-B744-7644515F3527}" dt="2023-09-13T18:50:24.786" v="1164" actId="164"/>
          <ac:picMkLst>
            <pc:docMk/>
            <pc:sldMk cId="2747131981" sldId="262"/>
            <ac:picMk id="13" creationId="{A65563DB-C5B0-4508-9626-EC14CBF3FA1A}"/>
          </ac:picMkLst>
        </pc:picChg>
        <pc:picChg chg="add mod">
          <ac:chgData name="Goel, Shivam" userId="f0123d34-3734-4729-aa7e-3f21f25b6a39" providerId="ADAL" clId="{F97FAF5C-EEF2-4611-B744-7644515F3527}" dt="2023-09-13T18:50:24.786" v="1164" actId="164"/>
          <ac:picMkLst>
            <pc:docMk/>
            <pc:sldMk cId="2747131981" sldId="262"/>
            <ac:picMk id="15" creationId="{FD9A393D-4EA8-FCAE-811F-F4213DAB864C}"/>
          </ac:picMkLst>
        </pc:picChg>
        <pc:cxnChg chg="add mod">
          <ac:chgData name="Goel, Shivam" userId="f0123d34-3734-4729-aa7e-3f21f25b6a39" providerId="ADAL" clId="{F97FAF5C-EEF2-4611-B744-7644515F3527}" dt="2023-09-13T18:58:40.228" v="1241" actId="164"/>
          <ac:cxnSpMkLst>
            <pc:docMk/>
            <pc:sldMk cId="2747131981" sldId="262"/>
            <ac:cxnSpMk id="19" creationId="{D7A681E7-A5C6-9DAF-5CBE-5F8B635282B2}"/>
          </ac:cxnSpMkLst>
        </pc:cxnChg>
        <pc:cxnChg chg="add mod">
          <ac:chgData name="Goel, Shivam" userId="f0123d34-3734-4729-aa7e-3f21f25b6a39" providerId="ADAL" clId="{F97FAF5C-EEF2-4611-B744-7644515F3527}" dt="2023-09-13T18:58:40.228" v="1241" actId="164"/>
          <ac:cxnSpMkLst>
            <pc:docMk/>
            <pc:sldMk cId="2747131981" sldId="262"/>
            <ac:cxnSpMk id="22" creationId="{FFEAFCD4-6577-C4E2-D22E-945C4CB0783C}"/>
          </ac:cxnSpMkLst>
        </pc:cxnChg>
        <pc:cxnChg chg="add del mod">
          <ac:chgData name="Goel, Shivam" userId="f0123d34-3734-4729-aa7e-3f21f25b6a39" providerId="ADAL" clId="{F97FAF5C-EEF2-4611-B744-7644515F3527}" dt="2023-09-13T18:55:05.773" v="1236" actId="21"/>
          <ac:cxnSpMkLst>
            <pc:docMk/>
            <pc:sldMk cId="2747131981" sldId="262"/>
            <ac:cxnSpMk id="26" creationId="{5F68D5C2-420D-F20C-EA34-BAEC19FD6AC2}"/>
          </ac:cxnSpMkLst>
        </pc:cxnChg>
        <pc:cxnChg chg="add mod">
          <ac:chgData name="Goel, Shivam" userId="f0123d34-3734-4729-aa7e-3f21f25b6a39" providerId="ADAL" clId="{F97FAF5C-EEF2-4611-B744-7644515F3527}" dt="2023-09-13T18:58:40.228" v="1241" actId="164"/>
          <ac:cxnSpMkLst>
            <pc:docMk/>
            <pc:sldMk cId="2747131981" sldId="262"/>
            <ac:cxnSpMk id="27" creationId="{F27698C4-1575-05C0-C6A3-5B11DFCE5667}"/>
          </ac:cxnSpMkLst>
        </pc:cxnChg>
        <pc:cxnChg chg="add mod">
          <ac:chgData name="Goel, Shivam" userId="f0123d34-3734-4729-aa7e-3f21f25b6a39" providerId="ADAL" clId="{F97FAF5C-EEF2-4611-B744-7644515F3527}" dt="2023-09-13T18:58:40.228" v="1241" actId="164"/>
          <ac:cxnSpMkLst>
            <pc:docMk/>
            <pc:sldMk cId="2747131981" sldId="262"/>
            <ac:cxnSpMk id="28" creationId="{3FB67CBF-5AA9-7A32-E114-D14D0A6A797D}"/>
          </ac:cxnSpMkLst>
        </pc:cxnChg>
        <pc:cxnChg chg="add mod">
          <ac:chgData name="Goel, Shivam" userId="f0123d34-3734-4729-aa7e-3f21f25b6a39" providerId="ADAL" clId="{F97FAF5C-EEF2-4611-B744-7644515F3527}" dt="2023-09-13T18:58:40.228" v="1241" actId="164"/>
          <ac:cxnSpMkLst>
            <pc:docMk/>
            <pc:sldMk cId="2747131981" sldId="262"/>
            <ac:cxnSpMk id="34" creationId="{7FF10328-B31E-87AC-1CEA-E0FA60BEEE6A}"/>
          </ac:cxnSpMkLst>
        </pc:cxnChg>
        <pc:cxnChg chg="add mod">
          <ac:chgData name="Goel, Shivam" userId="f0123d34-3734-4729-aa7e-3f21f25b6a39" providerId="ADAL" clId="{F97FAF5C-EEF2-4611-B744-7644515F3527}" dt="2023-09-13T19:30:01.226" v="1989" actId="1076"/>
          <ac:cxnSpMkLst>
            <pc:docMk/>
            <pc:sldMk cId="2747131981" sldId="262"/>
            <ac:cxnSpMk id="49" creationId="{FC731ADC-9653-1354-4A14-F61D6B34A85C}"/>
          </ac:cxnSpMkLst>
        </pc:cxnChg>
        <pc:cxnChg chg="add mod">
          <ac:chgData name="Goel, Shivam" userId="f0123d34-3734-4729-aa7e-3f21f25b6a39" providerId="ADAL" clId="{F97FAF5C-EEF2-4611-B744-7644515F3527}" dt="2023-09-13T19:30:01.226" v="1989" actId="1076"/>
          <ac:cxnSpMkLst>
            <pc:docMk/>
            <pc:sldMk cId="2747131981" sldId="262"/>
            <ac:cxnSpMk id="50" creationId="{E3282CBF-CDAE-CD36-6315-DD84B9B17931}"/>
          </ac:cxnSpMkLst>
        </pc:cxnChg>
        <pc:cxnChg chg="add mod">
          <ac:chgData name="Goel, Shivam" userId="f0123d34-3734-4729-aa7e-3f21f25b6a39" providerId="ADAL" clId="{F97FAF5C-EEF2-4611-B744-7644515F3527}" dt="2023-09-13T19:27:39.630" v="1977" actId="164"/>
          <ac:cxnSpMkLst>
            <pc:docMk/>
            <pc:sldMk cId="2747131981" sldId="262"/>
            <ac:cxnSpMk id="51" creationId="{F96D3C5F-EE8B-C787-6D2F-462B360A2C24}"/>
          </ac:cxnSpMkLst>
        </pc:cxnChg>
        <pc:cxnChg chg="add mod">
          <ac:chgData name="Goel, Shivam" userId="f0123d34-3734-4729-aa7e-3f21f25b6a39" providerId="ADAL" clId="{F97FAF5C-EEF2-4611-B744-7644515F3527}" dt="2023-09-13T19:27:39.630" v="1977" actId="164"/>
          <ac:cxnSpMkLst>
            <pc:docMk/>
            <pc:sldMk cId="2747131981" sldId="262"/>
            <ac:cxnSpMk id="52" creationId="{F2E73308-0D7F-7624-D593-E5F528B17488}"/>
          </ac:cxnSpMkLst>
        </pc:cxnChg>
        <pc:cxnChg chg="add mod">
          <ac:chgData name="Goel, Shivam" userId="f0123d34-3734-4729-aa7e-3f21f25b6a39" providerId="ADAL" clId="{F97FAF5C-EEF2-4611-B744-7644515F3527}" dt="2023-09-13T19:27:39.630" v="1977" actId="164"/>
          <ac:cxnSpMkLst>
            <pc:docMk/>
            <pc:sldMk cId="2747131981" sldId="262"/>
            <ac:cxnSpMk id="53" creationId="{9FF9263C-565B-762A-3B06-818C596F9EBF}"/>
          </ac:cxnSpMkLst>
        </pc:cxnChg>
        <pc:cxnChg chg="add del mod">
          <ac:chgData name="Goel, Shivam" userId="f0123d34-3734-4729-aa7e-3f21f25b6a39" providerId="ADAL" clId="{F97FAF5C-EEF2-4611-B744-7644515F3527}" dt="2023-09-13T19:16:44.780" v="1628"/>
          <ac:cxnSpMkLst>
            <pc:docMk/>
            <pc:sldMk cId="2747131981" sldId="262"/>
            <ac:cxnSpMk id="63" creationId="{DA367BD2-CEBD-6330-96FA-0CDB855F427B}"/>
          </ac:cxnSpMkLst>
        </pc:cxnChg>
        <pc:cxnChg chg="add del mod">
          <ac:chgData name="Goel, Shivam" userId="f0123d34-3734-4729-aa7e-3f21f25b6a39" providerId="ADAL" clId="{F97FAF5C-EEF2-4611-B744-7644515F3527}" dt="2023-09-13T19:31:28.223" v="1998" actId="478"/>
          <ac:cxnSpMkLst>
            <pc:docMk/>
            <pc:sldMk cId="2747131981" sldId="262"/>
            <ac:cxnSpMk id="73" creationId="{F5852AC0-0EF1-AD15-2E57-E416EB2D7A4B}"/>
          </ac:cxnSpMkLst>
        </pc:cxnChg>
        <pc:cxnChg chg="add mod">
          <ac:chgData name="Goel, Shivam" userId="f0123d34-3734-4729-aa7e-3f21f25b6a39" providerId="ADAL" clId="{F97FAF5C-EEF2-4611-B744-7644515F3527}" dt="2023-09-13T19:34:53.314" v="2022" actId="164"/>
          <ac:cxnSpMkLst>
            <pc:docMk/>
            <pc:sldMk cId="2747131981" sldId="262"/>
            <ac:cxnSpMk id="75" creationId="{D446F193-51F2-A1D5-24DF-5E51C03ABDAD}"/>
          </ac:cxnSpMkLst>
        </pc:cxnChg>
        <pc:cxnChg chg="add mod">
          <ac:chgData name="Goel, Shivam" userId="f0123d34-3734-4729-aa7e-3f21f25b6a39" providerId="ADAL" clId="{F97FAF5C-EEF2-4611-B744-7644515F3527}" dt="2023-09-13T19:34:53.314" v="2022" actId="164"/>
          <ac:cxnSpMkLst>
            <pc:docMk/>
            <pc:sldMk cId="2747131981" sldId="262"/>
            <ac:cxnSpMk id="76" creationId="{325F8543-1CE1-8630-9CAE-8850350D8ABA}"/>
          </ac:cxnSpMkLst>
        </pc:cxnChg>
        <pc:cxnChg chg="add mod">
          <ac:chgData name="Goel, Shivam" userId="f0123d34-3734-4729-aa7e-3f21f25b6a39" providerId="ADAL" clId="{F97FAF5C-EEF2-4611-B744-7644515F3527}" dt="2023-09-13T19:34:53.314" v="2022" actId="164"/>
          <ac:cxnSpMkLst>
            <pc:docMk/>
            <pc:sldMk cId="2747131981" sldId="262"/>
            <ac:cxnSpMk id="79" creationId="{77D74CF5-43FF-4F7C-6F69-8E7155976E32}"/>
          </ac:cxnSpMkLst>
        </pc:cxnChg>
        <pc:cxnChg chg="add del">
          <ac:chgData name="Goel, Shivam" userId="f0123d34-3734-4729-aa7e-3f21f25b6a39" providerId="ADAL" clId="{F97FAF5C-EEF2-4611-B744-7644515F3527}" dt="2023-09-13T19:34:34.463" v="2021" actId="478"/>
          <ac:cxnSpMkLst>
            <pc:docMk/>
            <pc:sldMk cId="2747131981" sldId="262"/>
            <ac:cxnSpMk id="83" creationId="{33093FCE-656E-EA6A-EDE4-AB319BD07EFE}"/>
          </ac:cxnSpMkLst>
        </pc:cxnChg>
        <pc:cxnChg chg="add">
          <ac:chgData name="Goel, Shivam" userId="f0123d34-3734-4729-aa7e-3f21f25b6a39" providerId="ADAL" clId="{F97FAF5C-EEF2-4611-B744-7644515F3527}" dt="2023-09-13T19:39:49.714" v="2080" actId="11529"/>
          <ac:cxnSpMkLst>
            <pc:docMk/>
            <pc:sldMk cId="2747131981" sldId="262"/>
            <ac:cxnSpMk id="89" creationId="{D9E1FA9B-98BD-88FE-290E-44E11A7FD4DD}"/>
          </ac:cxnSpMkLst>
        </pc:cxnChg>
        <pc:cxnChg chg="add mod">
          <ac:chgData name="Goel, Shivam" userId="f0123d34-3734-4729-aa7e-3f21f25b6a39" providerId="ADAL" clId="{F97FAF5C-EEF2-4611-B744-7644515F3527}" dt="2023-09-13T19:40:11.411" v="2087" actId="14100"/>
          <ac:cxnSpMkLst>
            <pc:docMk/>
            <pc:sldMk cId="2747131981" sldId="262"/>
            <ac:cxnSpMk id="90" creationId="{AD826210-4F7F-748D-53AE-6DF042941D8D}"/>
          </ac:cxnSpMkLst>
        </pc:cxnChg>
        <pc:cxnChg chg="add mod">
          <ac:chgData name="Goel, Shivam" userId="f0123d34-3734-4729-aa7e-3f21f25b6a39" providerId="ADAL" clId="{F97FAF5C-EEF2-4611-B744-7644515F3527}" dt="2023-09-13T19:40:02.024" v="2084" actId="14100"/>
          <ac:cxnSpMkLst>
            <pc:docMk/>
            <pc:sldMk cId="2747131981" sldId="262"/>
            <ac:cxnSpMk id="91" creationId="{2F2DB132-DC26-4FD5-D7D8-9548848DD2C2}"/>
          </ac:cxnSpMkLst>
        </pc:cxnChg>
        <pc:cxnChg chg="add mod">
          <ac:chgData name="Goel, Shivam" userId="f0123d34-3734-4729-aa7e-3f21f25b6a39" providerId="ADAL" clId="{F97FAF5C-EEF2-4611-B744-7644515F3527}" dt="2023-09-13T19:45:36.195" v="2296" actId="164"/>
          <ac:cxnSpMkLst>
            <pc:docMk/>
            <pc:sldMk cId="2747131981" sldId="262"/>
            <ac:cxnSpMk id="101" creationId="{54778B50-10C5-0A83-9F6C-0CEF8FDAA1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46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3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0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9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90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7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D1A0-DFDA-2BDB-23A1-0E8CD4639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368" y="1584479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Predictive Maintenance </a:t>
            </a:r>
            <a:br>
              <a:rPr lang="en-GB" sz="31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100" dirty="0">
                <a:solidFill>
                  <a:schemeClr val="accent1">
                    <a:lumMod val="50000"/>
                  </a:schemeClr>
                </a:solidFill>
              </a:rPr>
              <a:t>in </a:t>
            </a:r>
            <a:br>
              <a:rPr lang="en-GB" sz="31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100" dirty="0">
                <a:solidFill>
                  <a:schemeClr val="accent1">
                    <a:lumMod val="50000"/>
                  </a:schemeClr>
                </a:solidFill>
              </a:rPr>
              <a:t>Cranes of DT Engineering at Jaguar Land Rover</a:t>
            </a:r>
            <a:br>
              <a:rPr lang="en-GB" sz="50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9F25-7D87-28B8-50CD-C677B6DEF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1905" y="3569339"/>
            <a:ext cx="4439264" cy="1166607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- Student: Shivam Goel</a:t>
            </a:r>
          </a:p>
          <a:p>
            <a:pPr algn="l"/>
            <a:r>
              <a:rPr lang="en-GB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- Supervisor: Dr Elon Correa 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</a:endParaRPr>
          </a:p>
        </p:txBody>
      </p:sp>
      <p:pic>
        <p:nvPicPr>
          <p:cNvPr id="45" name="Picture 3" descr="Gear with compass turning gears without">
            <a:extLst>
              <a:ext uri="{FF2B5EF4-FFF2-40B4-BE49-F238E27FC236}">
                <a16:creationId xmlns:a16="http://schemas.microsoft.com/office/drawing/2014/main" id="{0724817D-4153-C42A-BD64-2CCC216294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4878" r="25116" b="-1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EAC6-3640-1456-D33C-ADF55744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1EFE-197B-A100-39C6-AF61EC9CC1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Goal: Predict failure type in the machine on analysing the Fluctuations in the Sensors recordings </a:t>
            </a:r>
          </a:p>
          <a:p>
            <a:r>
              <a:rPr lang="en-GB" dirty="0"/>
              <a:t>Case: DT Engineering’s Overhead cranes used at manufacturing sites needs to be made smarter with AI based Predictive maintenance</a:t>
            </a:r>
          </a:p>
          <a:p>
            <a:r>
              <a:rPr lang="en-GB" dirty="0"/>
              <a:t>Method: </a:t>
            </a:r>
          </a:p>
          <a:p>
            <a:pPr lvl="1"/>
            <a:r>
              <a:rPr lang="en-GB" dirty="0"/>
              <a:t>Data Sources are Machines Metadata, Failures, Errors, Telemetry and Maintenance records.</a:t>
            </a:r>
          </a:p>
          <a:p>
            <a:pPr lvl="1"/>
            <a:r>
              <a:rPr lang="en-GB" dirty="0"/>
              <a:t>Simple moving averages with lags using Boosting Techniques.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04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55D0-C81C-806F-B7FD-DE62D407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Data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0167-ABF1-E257-0975-C7120E8A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Unique Machine Identities from 1-100. </a:t>
            </a:r>
          </a:p>
          <a:p>
            <a:pPr lvl="1"/>
            <a:r>
              <a:rPr lang="en-GB" dirty="0"/>
              <a:t>Each Machine has further 5 components</a:t>
            </a:r>
          </a:p>
          <a:p>
            <a:pPr lvl="1"/>
            <a:r>
              <a:rPr lang="en-GB" dirty="0"/>
              <a:t>5 Different error types and 4 Classes of maintenance to deal</a:t>
            </a:r>
          </a:p>
          <a:p>
            <a:pPr lvl="1"/>
            <a:r>
              <a:rPr lang="en-GB" dirty="0"/>
              <a:t>Limited failures recorded 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2459A-A3CA-B602-9D97-0EB07D49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12" y="4910326"/>
            <a:ext cx="7239463" cy="1490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A3526-7E43-B58D-5453-325459CD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382" y="2428811"/>
            <a:ext cx="2578719" cy="2000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23CFC-F299-B4A0-1F94-0636E3D02C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270" y="4429189"/>
            <a:ext cx="2388206" cy="19799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36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45BB-CCE1-4B61-CC8A-B15D6EE7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6273"/>
            <a:ext cx="10364451" cy="1596177"/>
          </a:xfrm>
        </p:spPr>
        <p:txBody>
          <a:bodyPr/>
          <a:lstStyle/>
          <a:p>
            <a:r>
              <a:rPr lang="en-GB" dirty="0"/>
              <a:t>Time-Series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E2325-9D65-C5BB-4B78-EC949DD43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016" y="1802450"/>
            <a:ext cx="6390939" cy="2035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3542F-87C1-B060-739F-AB8ED580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39" y="4012371"/>
            <a:ext cx="6202016" cy="2644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10A2A9-051E-D339-D318-076BCAF52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75" y="1802450"/>
            <a:ext cx="4983143" cy="47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9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BAB4-B5E9-1F0B-5324-A6785B23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90" y="6477"/>
            <a:ext cx="7070020" cy="980225"/>
          </a:xfrm>
        </p:spPr>
        <p:txBody>
          <a:bodyPr/>
          <a:lstStyle/>
          <a:p>
            <a:r>
              <a:rPr lang="en-GB" dirty="0"/>
              <a:t>Architecture of COP V2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71E93-DB62-5B8A-FBF5-BD21B17A0A58}"/>
              </a:ext>
            </a:extLst>
          </p:cNvPr>
          <p:cNvSpPr txBox="1"/>
          <p:nvPr/>
        </p:nvSpPr>
        <p:spPr>
          <a:xfrm>
            <a:off x="4826124" y="2733591"/>
            <a:ext cx="26678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2">
                    <a:lumMod val="50000"/>
                  </a:schemeClr>
                </a:solidFill>
              </a:rPr>
              <a:t>Data Preparation and Machine Learning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731ADC-9653-1354-4A14-F61D6B34A85C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3646101" y="4076504"/>
            <a:ext cx="1147170" cy="126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282CBF-CDAE-CD36-6315-DD84B9B1793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613247" y="4076504"/>
            <a:ext cx="1180024" cy="3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9E1FA9B-98BD-88FE-290E-44E11A7FD4DD}"/>
              </a:ext>
            </a:extLst>
          </p:cNvPr>
          <p:cNvCxnSpPr>
            <a:endCxn id="38" idx="1"/>
          </p:cNvCxnSpPr>
          <p:nvPr/>
        </p:nvCxnSpPr>
        <p:spPr>
          <a:xfrm>
            <a:off x="9419303" y="1748451"/>
            <a:ext cx="1058822" cy="191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D826210-4F7F-748D-53AE-6DF042941D8D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382576" y="3661167"/>
            <a:ext cx="1095549" cy="7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2DB132-DC26-4FD5-D7D8-9548848DD2C2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382576" y="3661167"/>
            <a:ext cx="1095549" cy="23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BF1A840-4D34-AB92-FF19-0C2627AF14A4}"/>
              </a:ext>
            </a:extLst>
          </p:cNvPr>
          <p:cNvGrpSpPr/>
          <p:nvPr/>
        </p:nvGrpSpPr>
        <p:grpSpPr>
          <a:xfrm>
            <a:off x="166986" y="285773"/>
            <a:ext cx="11911339" cy="6468087"/>
            <a:chOff x="166986" y="285773"/>
            <a:chExt cx="11911339" cy="646808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22536F8-F72C-ED0B-CC88-010F1AD947AD}"/>
                </a:ext>
              </a:extLst>
            </p:cNvPr>
            <p:cNvSpPr txBox="1"/>
            <p:nvPr/>
          </p:nvSpPr>
          <p:spPr>
            <a:xfrm>
              <a:off x="7856826" y="285773"/>
              <a:ext cx="1917291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/>
                <a:t>Validation on various time splits</a:t>
              </a:r>
              <a:endParaRPr lang="en-US" sz="1400" i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1C05BE-8929-E349-C469-BA76CF91F87A}"/>
                </a:ext>
              </a:extLst>
            </p:cNvPr>
            <p:cNvSpPr txBox="1"/>
            <p:nvPr/>
          </p:nvSpPr>
          <p:spPr>
            <a:xfrm>
              <a:off x="10448359" y="2373529"/>
              <a:ext cx="1600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Ensemble based boosting</a:t>
              </a:r>
              <a:endParaRPr lang="en-US" sz="12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8FD5A2E-A0CA-784B-CBAD-3CBEBB07DBCD}"/>
                </a:ext>
              </a:extLst>
            </p:cNvPr>
            <p:cNvGrpSpPr/>
            <p:nvPr/>
          </p:nvGrpSpPr>
          <p:grpSpPr>
            <a:xfrm>
              <a:off x="166986" y="720300"/>
              <a:ext cx="11911339" cy="6033560"/>
              <a:chOff x="166986" y="720300"/>
              <a:chExt cx="11911339" cy="6033560"/>
            </a:xfrm>
          </p:grpSpPr>
          <p:sp>
            <p:nvSpPr>
              <p:cNvPr id="38" name="Flowchart: Internal Storage 37">
                <a:extLst>
                  <a:ext uri="{FF2B5EF4-FFF2-40B4-BE49-F238E27FC236}">
                    <a16:creationId xmlns:a16="http://schemas.microsoft.com/office/drawing/2014/main" id="{5B81FED8-F4F1-F510-79A5-F6F427345573}"/>
                  </a:ext>
                </a:extLst>
              </p:cNvPr>
              <p:cNvSpPr/>
              <p:nvPr/>
            </p:nvSpPr>
            <p:spPr>
              <a:xfrm>
                <a:off x="10478125" y="2835194"/>
                <a:ext cx="1600200" cy="1651946"/>
              </a:xfrm>
              <a:prstGeom prst="flowChartInternalStorag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Predicted Model</a:t>
                </a:r>
                <a:endParaRPr lang="en-US" dirty="0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7804707-7AFD-D141-3512-6EC2CC9D3ED3}"/>
                  </a:ext>
                </a:extLst>
              </p:cNvPr>
              <p:cNvGrpSpPr/>
              <p:nvPr/>
            </p:nvGrpSpPr>
            <p:grpSpPr>
              <a:xfrm>
                <a:off x="166986" y="720300"/>
                <a:ext cx="9108956" cy="6033560"/>
                <a:chOff x="166986" y="720300"/>
                <a:chExt cx="9108956" cy="603356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445086-2401-E690-AA00-55E8972CA651}"/>
                    </a:ext>
                  </a:extLst>
                </p:cNvPr>
                <p:cNvGrpSpPr/>
                <p:nvPr/>
              </p:nvGrpSpPr>
              <p:grpSpPr>
                <a:xfrm>
                  <a:off x="8341878" y="923665"/>
                  <a:ext cx="934064" cy="1519231"/>
                  <a:chOff x="8341878" y="1290467"/>
                  <a:chExt cx="934064" cy="1519231"/>
                </a:xfrm>
              </p:grpSpPr>
              <p:sp>
                <p:nvSpPr>
                  <p:cNvPr id="39" name="Flowchart: Internal Storage 38">
                    <a:extLst>
                      <a:ext uri="{FF2B5EF4-FFF2-40B4-BE49-F238E27FC236}">
                        <a16:creationId xmlns:a16="http://schemas.microsoft.com/office/drawing/2014/main" id="{FD1A3DDE-6465-433D-AA38-8601EF5D584B}"/>
                      </a:ext>
                    </a:extLst>
                  </p:cNvPr>
                  <p:cNvSpPr/>
                  <p:nvPr/>
                </p:nvSpPr>
                <p:spPr>
                  <a:xfrm>
                    <a:off x="8341878" y="1290467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Train 1</a:t>
                    </a:r>
                    <a:endParaRPr lang="en-US" dirty="0"/>
                  </a:p>
                </p:txBody>
              </p:sp>
              <p:sp>
                <p:nvSpPr>
                  <p:cNvPr id="40" name="Flowchart: Internal Storage 39">
                    <a:extLst>
                      <a:ext uri="{FF2B5EF4-FFF2-40B4-BE49-F238E27FC236}">
                        <a16:creationId xmlns:a16="http://schemas.microsoft.com/office/drawing/2014/main" id="{A0FC0B5B-779E-4C2A-83A9-D865B5BCBE90}"/>
                      </a:ext>
                    </a:extLst>
                  </p:cNvPr>
                  <p:cNvSpPr/>
                  <p:nvPr/>
                </p:nvSpPr>
                <p:spPr>
                  <a:xfrm>
                    <a:off x="8341878" y="2115253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Test 1</a:t>
                    </a:r>
                    <a:endParaRPr lang="en-US" dirty="0"/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B8CF84A6-B6A4-31C2-B2D3-2F4121B57E71}"/>
                    </a:ext>
                  </a:extLst>
                </p:cNvPr>
                <p:cNvGrpSpPr/>
                <p:nvPr/>
              </p:nvGrpSpPr>
              <p:grpSpPr>
                <a:xfrm>
                  <a:off x="8341878" y="2961272"/>
                  <a:ext cx="934064" cy="1571813"/>
                  <a:chOff x="8341878" y="2961272"/>
                  <a:chExt cx="934064" cy="1571813"/>
                </a:xfrm>
              </p:grpSpPr>
              <p:sp>
                <p:nvSpPr>
                  <p:cNvPr id="41" name="Flowchart: Internal Storage 40">
                    <a:extLst>
                      <a:ext uri="{FF2B5EF4-FFF2-40B4-BE49-F238E27FC236}">
                        <a16:creationId xmlns:a16="http://schemas.microsoft.com/office/drawing/2014/main" id="{B46A34E6-B593-2978-F839-E7224EBD4E9D}"/>
                      </a:ext>
                    </a:extLst>
                  </p:cNvPr>
                  <p:cNvSpPr/>
                  <p:nvPr/>
                </p:nvSpPr>
                <p:spPr>
                  <a:xfrm>
                    <a:off x="8341878" y="2961272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Train 2</a:t>
                    </a:r>
                    <a:endParaRPr lang="en-US" dirty="0"/>
                  </a:p>
                </p:txBody>
              </p:sp>
              <p:sp>
                <p:nvSpPr>
                  <p:cNvPr id="42" name="Flowchart: Internal Storage 41">
                    <a:extLst>
                      <a:ext uri="{FF2B5EF4-FFF2-40B4-BE49-F238E27FC236}">
                        <a16:creationId xmlns:a16="http://schemas.microsoft.com/office/drawing/2014/main" id="{442A33C4-F6A6-CFA3-432B-F5DBFE69A813}"/>
                      </a:ext>
                    </a:extLst>
                  </p:cNvPr>
                  <p:cNvSpPr/>
                  <p:nvPr/>
                </p:nvSpPr>
                <p:spPr>
                  <a:xfrm>
                    <a:off x="8341878" y="3838640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Test 2</a:t>
                    </a:r>
                    <a:endParaRPr lang="en-US" dirty="0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917FB6B-B2B0-5A27-6A62-F2135734C239}"/>
                    </a:ext>
                  </a:extLst>
                </p:cNvPr>
                <p:cNvGrpSpPr/>
                <p:nvPr/>
              </p:nvGrpSpPr>
              <p:grpSpPr>
                <a:xfrm>
                  <a:off x="8341878" y="5262904"/>
                  <a:ext cx="934064" cy="1490956"/>
                  <a:chOff x="8341878" y="4677947"/>
                  <a:chExt cx="934064" cy="1490956"/>
                </a:xfrm>
              </p:grpSpPr>
              <p:sp>
                <p:nvSpPr>
                  <p:cNvPr id="43" name="Flowchart: Internal Storage 42">
                    <a:extLst>
                      <a:ext uri="{FF2B5EF4-FFF2-40B4-BE49-F238E27FC236}">
                        <a16:creationId xmlns:a16="http://schemas.microsoft.com/office/drawing/2014/main" id="{E3A3E0D2-3C23-7A07-55B5-C62DB16C9FA8}"/>
                      </a:ext>
                    </a:extLst>
                  </p:cNvPr>
                  <p:cNvSpPr/>
                  <p:nvPr/>
                </p:nvSpPr>
                <p:spPr>
                  <a:xfrm>
                    <a:off x="8341878" y="4677947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Train 3</a:t>
                    </a:r>
                    <a:endParaRPr lang="en-US" dirty="0"/>
                  </a:p>
                </p:txBody>
              </p:sp>
              <p:sp>
                <p:nvSpPr>
                  <p:cNvPr id="44" name="Flowchart: Internal Storage 43">
                    <a:extLst>
                      <a:ext uri="{FF2B5EF4-FFF2-40B4-BE49-F238E27FC236}">
                        <a16:creationId xmlns:a16="http://schemas.microsoft.com/office/drawing/2014/main" id="{AE3FA2A4-C9CB-CBC0-9FDA-F406882750BB}"/>
                      </a:ext>
                    </a:extLst>
                  </p:cNvPr>
                  <p:cNvSpPr/>
                  <p:nvPr/>
                </p:nvSpPr>
                <p:spPr>
                  <a:xfrm>
                    <a:off x="8341878" y="5474458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Test 3</a:t>
                    </a:r>
                    <a:endParaRPr lang="en-US" dirty="0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85BCCC7-9C04-B6BD-2E37-11542D7D3756}"/>
                    </a:ext>
                  </a:extLst>
                </p:cNvPr>
                <p:cNvGrpSpPr/>
                <p:nvPr/>
              </p:nvGrpSpPr>
              <p:grpSpPr>
                <a:xfrm>
                  <a:off x="166986" y="720300"/>
                  <a:ext cx="7366273" cy="5870834"/>
                  <a:chOff x="99720" y="493583"/>
                  <a:chExt cx="7366273" cy="5870834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6E0055D8-991F-5975-6856-BD63111C7E76}"/>
                      </a:ext>
                    </a:extLst>
                  </p:cNvPr>
                  <p:cNvGrpSpPr/>
                  <p:nvPr/>
                </p:nvGrpSpPr>
                <p:grpSpPr>
                  <a:xfrm>
                    <a:off x="4726005" y="3284505"/>
                    <a:ext cx="2739988" cy="2497160"/>
                    <a:chOff x="4726006" y="2885867"/>
                    <a:chExt cx="2739988" cy="2497160"/>
                  </a:xfrm>
                </p:grpSpPr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A65563DB-C5B0-4508-9626-EC14CBF3FA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921753" y="4016431"/>
                      <a:ext cx="2348494" cy="1366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FD9A393D-4EA8-FCAE-811F-F4213DAB86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26006" y="2885867"/>
                      <a:ext cx="2739988" cy="113056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C8A25E2E-A63F-F541-63B3-DEC21DBE6ECB}"/>
                      </a:ext>
                    </a:extLst>
                  </p:cNvPr>
                  <p:cNvGrpSpPr/>
                  <p:nvPr/>
                </p:nvGrpSpPr>
                <p:grpSpPr>
                  <a:xfrm>
                    <a:off x="99720" y="493583"/>
                    <a:ext cx="3479115" cy="5870834"/>
                    <a:chOff x="168546" y="272380"/>
                    <a:chExt cx="3479115" cy="5870834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3D483AD0-389B-702F-880C-0EE1DA335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7461" y="1868557"/>
                      <a:ext cx="1600200" cy="7454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Machine Metadata</a:t>
                      </a:r>
                      <a:endParaRPr lang="en-US" dirty="0"/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3205F45-AF99-49E2-A63B-CED179A93A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7461" y="5397780"/>
                      <a:ext cx="1600200" cy="7454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Telemetry</a:t>
                      </a:r>
                      <a:endParaRPr lang="en-US" dirty="0"/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965C4D83-9292-6865-0EFB-5C313825C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7461" y="4520747"/>
                      <a:ext cx="1600200" cy="7454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Failure (unplanned maintenance)</a:t>
                      </a:r>
                      <a:endParaRPr lang="en-US" dirty="0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8A187E9C-AFD6-A73F-4E8D-234972A630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7461" y="3643714"/>
                      <a:ext cx="1600200" cy="7454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Maintenance Records</a:t>
                      </a:r>
                      <a:endParaRPr lang="en-US" dirty="0"/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B417C3E2-C319-623C-75C1-59AB8E61D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7461" y="2741620"/>
                      <a:ext cx="1600200" cy="7454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Error Logs</a:t>
                      </a:r>
                      <a:endParaRPr lang="en-US" dirty="0"/>
                    </a:p>
                  </p:txBody>
                </p:sp>
                <p:sp>
                  <p:nvSpPr>
                    <p:cNvPr id="10" name="Flowchart: Magnetic Disk 9">
                      <a:extLst>
                        <a:ext uri="{FF2B5EF4-FFF2-40B4-BE49-F238E27FC236}">
                          <a16:creationId xmlns:a16="http://schemas.microsoft.com/office/drawing/2014/main" id="{B558091E-19DA-217C-7B63-2D15BDEBE8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546" y="272380"/>
                      <a:ext cx="1326804" cy="1596177"/>
                    </a:xfrm>
                    <a:prstGeom prst="flowChartMagneticDisk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Simulation Data</a:t>
                      </a:r>
                      <a:endParaRPr lang="en-US" dirty="0"/>
                    </a:p>
                  </p:txBody>
                </p:sp>
                <p:cxnSp>
                  <p:nvCxnSpPr>
                    <p:cNvPr id="19" name="Connector: Elbow 18">
                      <a:extLst>
                        <a:ext uri="{FF2B5EF4-FFF2-40B4-BE49-F238E27FC236}">
                          <a16:creationId xmlns:a16="http://schemas.microsoft.com/office/drawing/2014/main" id="{D7A681E7-A5C6-9DAF-5CBE-5F8B635282B2}"/>
                        </a:ext>
                      </a:extLst>
                    </p:cNvPr>
                    <p:cNvCxnSpPr>
                      <a:cxnSpLocks/>
                      <a:endCxn id="5" idx="1"/>
                    </p:cNvCxnSpPr>
                    <p:nvPr/>
                  </p:nvCxnSpPr>
                  <p:spPr>
                    <a:xfrm rot="16200000" flipH="1">
                      <a:off x="-469569" y="3253467"/>
                      <a:ext cx="3818546" cy="1215514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or: Elbow 21">
                      <a:extLst>
                        <a:ext uri="{FF2B5EF4-FFF2-40B4-BE49-F238E27FC236}">
                          <a16:creationId xmlns:a16="http://schemas.microsoft.com/office/drawing/2014/main" id="{FFEAFCD4-6577-C4E2-D22E-945C4CB0783C}"/>
                        </a:ext>
                      </a:extLst>
                    </p:cNvPr>
                    <p:cNvCxnSpPr>
                      <a:cxnSpLocks/>
                      <a:endCxn id="6" idx="1"/>
                    </p:cNvCxnSpPr>
                    <p:nvPr/>
                  </p:nvCxnSpPr>
                  <p:spPr>
                    <a:xfrm rot="16200000" flipH="1">
                      <a:off x="5581" y="2851583"/>
                      <a:ext cx="2868247" cy="1215514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Connector: Elbow 26">
                      <a:extLst>
                        <a:ext uri="{FF2B5EF4-FFF2-40B4-BE49-F238E27FC236}">
                          <a16:creationId xmlns:a16="http://schemas.microsoft.com/office/drawing/2014/main" id="{F27698C4-1575-05C0-C6A3-5B11DFCE5667}"/>
                        </a:ext>
                      </a:extLst>
                    </p:cNvPr>
                    <p:cNvCxnSpPr>
                      <a:cxnSpLocks/>
                      <a:endCxn id="8" idx="1"/>
                    </p:cNvCxnSpPr>
                    <p:nvPr/>
                  </p:nvCxnSpPr>
                  <p:spPr>
                    <a:xfrm rot="16200000" flipH="1">
                      <a:off x="820941" y="1887817"/>
                      <a:ext cx="1247010" cy="1206030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nector: Elbow 27">
                      <a:extLst>
                        <a:ext uri="{FF2B5EF4-FFF2-40B4-BE49-F238E27FC236}">
                          <a16:creationId xmlns:a16="http://schemas.microsoft.com/office/drawing/2014/main" id="{3FB67CBF-5AA9-7A32-E114-D14D0A6A797D}"/>
                        </a:ext>
                      </a:extLst>
                    </p:cNvPr>
                    <p:cNvCxnSpPr>
                      <a:cxnSpLocks/>
                      <a:stCxn id="10" idx="3"/>
                      <a:endCxn id="4" idx="1"/>
                    </p:cNvCxnSpPr>
                    <p:nvPr/>
                  </p:nvCxnSpPr>
                  <p:spPr>
                    <a:xfrm rot="16200000" flipH="1">
                      <a:off x="1253346" y="1447158"/>
                      <a:ext cx="372717" cy="1215513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Elbow 33">
                      <a:extLst>
                        <a:ext uri="{FF2B5EF4-FFF2-40B4-BE49-F238E27FC236}">
                          <a16:creationId xmlns:a16="http://schemas.microsoft.com/office/drawing/2014/main" id="{7FF10328-B31E-87AC-1CEA-E0FA60BEEE6A}"/>
                        </a:ext>
                      </a:extLst>
                    </p:cNvPr>
                    <p:cNvCxnSpPr>
                      <a:cxnSpLocks/>
                      <a:stCxn id="10" idx="3"/>
                      <a:endCxn id="7" idx="1"/>
                    </p:cNvCxnSpPr>
                    <p:nvPr/>
                  </p:nvCxnSpPr>
                  <p:spPr>
                    <a:xfrm rot="16200000" flipH="1">
                      <a:off x="365767" y="2334737"/>
                      <a:ext cx="2147874" cy="1215513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F96D3C5F-EE8B-C787-6D2F-462B360A2C24}"/>
                      </a:ext>
                    </a:extLst>
                  </p:cNvPr>
                  <p:cNvCxnSpPr>
                    <a:cxnSpLocks/>
                    <a:endCxn id="15" idx="1"/>
                  </p:cNvCxnSpPr>
                  <p:nvPr/>
                </p:nvCxnSpPr>
                <p:spPr>
                  <a:xfrm flipV="1">
                    <a:off x="3545982" y="3849787"/>
                    <a:ext cx="1180023" cy="212824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F2E73308-0D7F-7624-D593-E5F528B17488}"/>
                      </a:ext>
                    </a:extLst>
                  </p:cNvPr>
                  <p:cNvCxnSpPr>
                    <a:cxnSpLocks/>
                    <a:stCxn id="8" idx="3"/>
                    <a:endCxn id="15" idx="1"/>
                  </p:cNvCxnSpPr>
                  <p:nvPr/>
                </p:nvCxnSpPr>
                <p:spPr>
                  <a:xfrm>
                    <a:off x="3578835" y="3335540"/>
                    <a:ext cx="1147170" cy="5142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9FF9263C-565B-762A-3B06-818C596F9EBF}"/>
                      </a:ext>
                    </a:extLst>
                  </p:cNvPr>
                  <p:cNvCxnSpPr>
                    <a:cxnSpLocks/>
                    <a:stCxn id="4" idx="3"/>
                    <a:endCxn id="15" idx="1"/>
                  </p:cNvCxnSpPr>
                  <p:nvPr/>
                </p:nvCxnSpPr>
                <p:spPr>
                  <a:xfrm>
                    <a:off x="3578835" y="2462477"/>
                    <a:ext cx="1147170" cy="1387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BBEEDE05-92A6-1BE2-94A6-33FC4DD14FA6}"/>
                      </a:ext>
                    </a:extLst>
                  </p:cNvPr>
                  <p:cNvSpPr txBox="1"/>
                  <p:nvPr/>
                </p:nvSpPr>
                <p:spPr>
                  <a:xfrm rot="3040455">
                    <a:off x="3879471" y="2987964"/>
                    <a:ext cx="80714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100" dirty="0"/>
                      <a:t>No change</a:t>
                    </a:r>
                    <a:endParaRPr lang="en-US" sz="1100" dirty="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F6F011A-97AA-0175-D8BE-1F83D422E40C}"/>
                      </a:ext>
                    </a:extLst>
                  </p:cNvPr>
                  <p:cNvSpPr txBox="1"/>
                  <p:nvPr/>
                </p:nvSpPr>
                <p:spPr>
                  <a:xfrm rot="1454682">
                    <a:off x="3662459" y="3346266"/>
                    <a:ext cx="93144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100" dirty="0"/>
                      <a:t>Daily count</a:t>
                    </a:r>
                    <a:endParaRPr lang="en-US" sz="1100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572D38F-4437-9F01-BCB1-75E9D252B526}"/>
                      </a:ext>
                    </a:extLst>
                  </p:cNvPr>
                  <p:cNvSpPr txBox="1"/>
                  <p:nvPr/>
                </p:nvSpPr>
                <p:spPr>
                  <a:xfrm rot="20692030">
                    <a:off x="3526787" y="3834485"/>
                    <a:ext cx="132680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How many days till last maintenance</a:t>
                    </a:r>
                    <a:endParaRPr lang="en-US" sz="1000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19D81069-E4B4-B031-7960-D477307B0EF4}"/>
                      </a:ext>
                    </a:extLst>
                  </p:cNvPr>
                  <p:cNvSpPr txBox="1"/>
                  <p:nvPr/>
                </p:nvSpPr>
                <p:spPr>
                  <a:xfrm rot="18789640">
                    <a:off x="3440619" y="4432021"/>
                    <a:ext cx="114717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Add no failure class</a:t>
                    </a:r>
                    <a:endParaRPr lang="en-US" sz="1000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1D64F4E-E487-A508-7C9C-A97ACD452E5A}"/>
                      </a:ext>
                    </a:extLst>
                  </p:cNvPr>
                  <p:cNvSpPr txBox="1"/>
                  <p:nvPr/>
                </p:nvSpPr>
                <p:spPr>
                  <a:xfrm rot="17926128">
                    <a:off x="3298833" y="5034360"/>
                    <a:ext cx="16002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3H &amp; 24H mean and sd. </a:t>
                    </a:r>
                    <a:endParaRPr lang="en-US" sz="1000" dirty="0"/>
                  </a:p>
                </p:txBody>
              </p:sp>
            </p:grp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446F193-51F2-A1D5-24DF-5E51C03ABDAD}"/>
                    </a:ext>
                  </a:extLst>
                </p:cNvPr>
                <p:cNvCxnSpPr>
                  <a:stCxn id="15" idx="3"/>
                </p:cNvCxnSpPr>
                <p:nvPr/>
              </p:nvCxnSpPr>
              <p:spPr>
                <a:xfrm flipV="1">
                  <a:off x="7533259" y="1877961"/>
                  <a:ext cx="607851" cy="21985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25F8543-1CE1-8630-9CAE-8850350D8ABA}"/>
                    </a:ext>
                  </a:extLst>
                </p:cNvPr>
                <p:cNvCxnSpPr>
                  <a:cxnSpLocks/>
                  <a:stCxn id="15" idx="3"/>
                </p:cNvCxnSpPr>
                <p:nvPr/>
              </p:nvCxnSpPr>
              <p:spPr>
                <a:xfrm flipV="1">
                  <a:off x="7533259" y="3740566"/>
                  <a:ext cx="647134" cy="335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7D74CF5-43FF-4F7C-6F69-8E7155976E32}"/>
                    </a:ext>
                  </a:extLst>
                </p:cNvPr>
                <p:cNvCxnSpPr>
                  <a:cxnSpLocks/>
                  <a:stCxn id="15" idx="3"/>
                </p:cNvCxnSpPr>
                <p:nvPr/>
              </p:nvCxnSpPr>
              <p:spPr>
                <a:xfrm>
                  <a:off x="7533259" y="4076504"/>
                  <a:ext cx="656219" cy="1880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E279F0C-F0B7-EBEE-4FE5-F142AF5589AB}"/>
                  </a:ext>
                </a:extLst>
              </p:cNvPr>
              <p:cNvSpPr txBox="1"/>
              <p:nvPr/>
            </p:nvSpPr>
            <p:spPr>
              <a:xfrm>
                <a:off x="10077500" y="5016926"/>
                <a:ext cx="2000825" cy="138499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Evaluated on (per class):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Precision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Recall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F1-score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Kappa Statistic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Runtime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4778B50-10C5-0A83-9F6C-0CEF8FDAA1E8}"/>
                  </a:ext>
                </a:extLst>
              </p:cNvPr>
              <p:cNvCxnSpPr>
                <a:stCxn id="38" idx="2"/>
                <a:endCxn id="98" idx="0"/>
              </p:cNvCxnSpPr>
              <p:nvPr/>
            </p:nvCxnSpPr>
            <p:spPr>
              <a:xfrm flipH="1">
                <a:off x="11077913" y="4487140"/>
                <a:ext cx="200312" cy="529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713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CE96-4AE6-F588-7D9B-5CFC6B26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132" y="146569"/>
            <a:ext cx="9665736" cy="88581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Prediction Insights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19E00-CAF6-FD58-A50B-FC339750A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2387"/>
            <a:ext cx="11859388" cy="5371808"/>
          </a:xfrm>
        </p:spPr>
      </p:pic>
    </p:spTree>
    <p:extLst>
      <p:ext uri="{BB962C8B-B14F-4D97-AF65-F5344CB8AC3E}">
        <p14:creationId xmlns:p14="http://schemas.microsoft.com/office/powerpoint/2010/main" val="18810643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1380</TotalTime>
  <Words>198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Droplet</vt:lpstr>
      <vt:lpstr>Predictive Maintenance  in  Cranes of DT Engineering at Jaguar Land Rover </vt:lpstr>
      <vt:lpstr>Goal</vt:lpstr>
      <vt:lpstr>Hierarchical Data  </vt:lpstr>
      <vt:lpstr>Time-Series Analysis</vt:lpstr>
      <vt:lpstr>Architecture of COP V2 </vt:lpstr>
      <vt:lpstr>Prediction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Predictive Maintenance  </dc:title>
  <dc:creator>Goel, Shivam</dc:creator>
  <cp:lastModifiedBy>Goel, Shivam</cp:lastModifiedBy>
  <cp:revision>1</cp:revision>
  <dcterms:created xsi:type="dcterms:W3CDTF">2023-09-12T22:13:02Z</dcterms:created>
  <dcterms:modified xsi:type="dcterms:W3CDTF">2023-09-14T13:50:56Z</dcterms:modified>
</cp:coreProperties>
</file>