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Lato" charset="0"/>
      <p:regular r:id="rId11"/>
      <p:bold r:id="rId12"/>
      <p:italic r:id="rId13"/>
      <p:boldItalic r:id="rId14"/>
    </p:embeddedFont>
    <p:embeddedFont>
      <p:font typeface="Raleway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-45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153319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2363054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2363054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23630543_1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23630543_1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b9a0b074_1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b9a0b074_1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b9a0b074_1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b9a0b074_1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b9a0b074_1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b9a0b074_1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Flight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Booking System</a:t>
            </a: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Project by Shivam Prakashrao Hatwar</a:t>
            </a:r>
            <a:endParaRPr sz="24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Objective</a:t>
            </a:r>
            <a:endParaRPr sz="2400"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Flight booking System </a:t>
            </a:r>
            <a:r>
              <a:rPr lang="en" sz="1800" b="0">
                <a:latin typeface="Lato"/>
                <a:ea typeface="Lato"/>
                <a:cs typeface="Lato"/>
                <a:sym typeface="Lato"/>
              </a:rPr>
              <a:t>is an application to meet the needs of online Flight reservation system, with 1 actor: i.e. User</a:t>
            </a:r>
            <a:endParaRPr sz="1800" b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The objective of system is provide a solution for users to book flight tickets, search for tickets, view booking details.</a:t>
            </a:r>
            <a:endParaRPr sz="1800" b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 b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 rotWithShape="1">
          <a:blip r:embed="rId3">
            <a:alphaModFix/>
          </a:blip>
          <a:srcRect b="7063"/>
          <a:stretch/>
        </p:blipFill>
        <p:spPr>
          <a:xfrm>
            <a:off x="6863900" y="2328325"/>
            <a:ext cx="2057400" cy="20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075" y="162725"/>
            <a:ext cx="7840700" cy="4818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536000" y="46270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/>
        </p:nvSpPr>
        <p:spPr>
          <a:xfrm>
            <a:off x="3228774" y="846018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Technology Stack</a:t>
            </a:r>
            <a:endParaRPr sz="3000" b="1" dirty="0">
              <a:solidFill>
                <a:srgbClr val="99999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8" name="Google Shape;88;p15"/>
          <p:cNvSpPr txBox="1">
            <a:spLocks noGrp="1"/>
          </p:cNvSpPr>
          <p:nvPr>
            <p:ph type="body" idx="4294967295"/>
          </p:nvPr>
        </p:nvSpPr>
        <p:spPr>
          <a:xfrm>
            <a:off x="1139100" y="929625"/>
            <a:ext cx="3432900" cy="3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Presentation Layer:</a:t>
            </a:r>
            <a:endParaRPr sz="14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aleway"/>
                <a:ea typeface="Raleway"/>
                <a:cs typeface="Raleway"/>
                <a:sym typeface="Raleway"/>
              </a:rPr>
              <a:t>NodeJS 12.16.0 (Javascript Runtime Environment)</a:t>
            </a:r>
            <a:endParaRPr sz="1200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aleway"/>
                <a:ea typeface="Raleway"/>
                <a:cs typeface="Raleway"/>
                <a:sym typeface="Raleway"/>
              </a:rPr>
              <a:t>Angular 6 (framework to develop web apps)</a:t>
            </a:r>
            <a:endParaRPr sz="1200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aleway"/>
                <a:ea typeface="Raleway"/>
                <a:cs typeface="Raleway"/>
                <a:sym typeface="Raleway"/>
              </a:rPr>
              <a:t>VSCode 1.44.2(to develop front end)</a:t>
            </a:r>
            <a:br>
              <a:rPr lang="en" sz="1200" dirty="0">
                <a:latin typeface="Raleway"/>
                <a:ea typeface="Raleway"/>
                <a:cs typeface="Raleway"/>
                <a:sym typeface="Raleway"/>
              </a:rPr>
            </a:br>
            <a:endParaRPr sz="1200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lang="en" sz="14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Business Layer</a:t>
            </a:r>
            <a:r>
              <a:rPr lang="en" sz="1200" dirty="0">
                <a:latin typeface="Raleway"/>
                <a:ea typeface="Raleway"/>
                <a:cs typeface="Raleway"/>
                <a:sym typeface="Raleway"/>
              </a:rPr>
              <a:t/>
            </a:r>
            <a:br>
              <a:rPr lang="en" sz="1200" dirty="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 dirty="0">
                <a:latin typeface="Raleway"/>
                <a:ea typeface="Raleway"/>
                <a:cs typeface="Raleway"/>
                <a:sym typeface="Raleway"/>
              </a:rPr>
              <a:t>Java 8 (base programming </a:t>
            </a:r>
            <a:r>
              <a:rPr lang="en" sz="1200" dirty="0" smtClean="0">
                <a:latin typeface="Raleway"/>
                <a:ea typeface="Raleway"/>
                <a:cs typeface="Raleway"/>
                <a:sym typeface="Raleway"/>
              </a:rPr>
              <a:t>language)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" sz="12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1200" dirty="0" smtClean="0">
                <a:latin typeface="Raleway"/>
                <a:ea typeface="Raleway"/>
                <a:cs typeface="Raleway"/>
                <a:sym typeface="Raleway"/>
              </a:rPr>
              <a:t>       </a:t>
            </a:r>
            <a:r>
              <a:rPr lang="en" sz="1200" dirty="0" smtClean="0">
                <a:latin typeface="Raleway"/>
                <a:ea typeface="Raleway"/>
                <a:cs typeface="Raleway"/>
                <a:sym typeface="Raleway"/>
              </a:rPr>
              <a:t>Postman </a:t>
            </a:r>
            <a:r>
              <a:rPr lang="en" sz="1200" dirty="0">
                <a:latin typeface="Raleway"/>
                <a:ea typeface="Raleway"/>
                <a:cs typeface="Raleway"/>
                <a:sym typeface="Raleway"/>
              </a:rPr>
              <a:t>7.23.0 (for running </a:t>
            </a:r>
            <a:r>
              <a:rPr lang="en" sz="1200" dirty="0" smtClean="0">
                <a:latin typeface="Raleway"/>
                <a:ea typeface="Raleway"/>
                <a:cs typeface="Raleway"/>
                <a:sym typeface="Raleway"/>
              </a:rPr>
              <a:t>RESTful 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" sz="12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1200" dirty="0" smtClean="0">
                <a:latin typeface="Raleway"/>
                <a:ea typeface="Raleway"/>
                <a:cs typeface="Raleway"/>
                <a:sym typeface="Raleway"/>
              </a:rPr>
              <a:t>       </a:t>
            </a:r>
            <a:r>
              <a:rPr lang="en" sz="1200" dirty="0" smtClean="0">
                <a:latin typeface="Raleway"/>
                <a:ea typeface="Raleway"/>
                <a:cs typeface="Raleway"/>
                <a:sym typeface="Raleway"/>
              </a:rPr>
              <a:t>service).</a:t>
            </a:r>
            <a:r>
              <a:rPr lang="en" sz="1200" dirty="0">
                <a:latin typeface="Raleway"/>
                <a:ea typeface="Raleway"/>
                <a:cs typeface="Raleway"/>
                <a:sym typeface="Raleway"/>
              </a:rPr>
              <a:t>		</a:t>
            </a:r>
            <a:endParaRPr lang="en" sz="1200" dirty="0" smtClean="0">
              <a:latin typeface="Raleway"/>
              <a:ea typeface="Raleway"/>
              <a:cs typeface="Raleway"/>
              <a:sym typeface="Raleway"/>
            </a:endParaRP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" sz="12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1200" dirty="0" smtClean="0">
                <a:latin typeface="Raleway"/>
                <a:ea typeface="Raleway"/>
                <a:cs typeface="Raleway"/>
                <a:sym typeface="Raleway"/>
              </a:rPr>
              <a:t>       </a:t>
            </a:r>
            <a:r>
              <a:rPr lang="en" sz="1200" dirty="0" smtClean="0">
                <a:latin typeface="Raleway"/>
                <a:ea typeface="Raleway"/>
                <a:cs typeface="Raleway"/>
                <a:sym typeface="Raleway"/>
              </a:rPr>
              <a:t>Spring </a:t>
            </a:r>
            <a:r>
              <a:rPr lang="en" sz="1200" dirty="0">
                <a:latin typeface="Raleway"/>
                <a:ea typeface="Raleway"/>
                <a:cs typeface="Raleway"/>
                <a:sym typeface="Raleway"/>
              </a:rPr>
              <a:t>framework (for </a:t>
            </a:r>
            <a:r>
              <a:rPr lang="en" sz="1200" dirty="0" smtClean="0">
                <a:latin typeface="Raleway"/>
                <a:ea typeface="Raleway"/>
                <a:cs typeface="Raleway"/>
                <a:sym typeface="Raleway"/>
              </a:rPr>
              <a:t>creating</a:t>
            </a:r>
            <a:r>
              <a:rPr lang="en" sz="1200" dirty="0" smtClean="0">
                <a:latin typeface="Raleway"/>
                <a:ea typeface="Raleway"/>
                <a:cs typeface="Raleway"/>
                <a:sym typeface="Raleway"/>
              </a:rPr>
              <a:t>          </a:t>
            </a:r>
            <a:r>
              <a:rPr lang="en" sz="12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1200" dirty="0" smtClean="0">
                <a:latin typeface="Raleway"/>
                <a:ea typeface="Raleway"/>
                <a:cs typeface="Raleway"/>
                <a:sym typeface="Raleway"/>
              </a:rPr>
              <a:t>	</a:t>
            </a:r>
            <a:r>
              <a:rPr lang="en" sz="1200" dirty="0" smtClean="0">
                <a:latin typeface="Raleway"/>
                <a:ea typeface="Raleway"/>
                <a:cs typeface="Raleway"/>
                <a:sym typeface="Raleway"/>
              </a:rPr>
              <a:t>webservices)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" sz="1200" dirty="0" smtClean="0">
                <a:latin typeface="Raleway"/>
                <a:ea typeface="Raleway"/>
                <a:cs typeface="Raleway"/>
                <a:sym typeface="Raleway"/>
              </a:rPr>
              <a:t>         Spring </a:t>
            </a:r>
            <a:r>
              <a:rPr lang="en" sz="1200" dirty="0">
                <a:latin typeface="Raleway"/>
                <a:ea typeface="Raleway"/>
                <a:cs typeface="Raleway"/>
                <a:sym typeface="Raleway"/>
              </a:rPr>
              <a:t>Boot 2.3.0 (auto configuring)</a:t>
            </a:r>
            <a:endParaRPr sz="1200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4591525" y="1517950"/>
            <a:ext cx="3537600" cy="31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aleway"/>
              <a:buChar char="➔"/>
            </a:pPr>
            <a:r>
              <a:rPr lang="en" sz="13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Persistence Layer:</a:t>
            </a:r>
            <a:endParaRPr sz="13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Hibernate 2.1 (JPA implementation)</a:t>
            </a:r>
            <a:endParaRPr sz="12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Spring Data 2.1.9 (performing repository ops)</a:t>
            </a:r>
            <a:endParaRPr sz="12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Oracle 11g(database storage)</a:t>
            </a:r>
            <a:endParaRPr sz="12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aleway"/>
              <a:buChar char="➔"/>
            </a:pPr>
            <a:r>
              <a:rPr lang="en" sz="13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Cross Cutting Concern:</a:t>
            </a:r>
            <a:endParaRPr sz="13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Spring Security</a:t>
            </a:r>
            <a:endParaRPr sz="12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lang="en" sz="12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r>
              <a:rPr lang="en" sz="13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DevOps:</a:t>
            </a:r>
            <a:endParaRPr sz="13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 </a:t>
            </a:r>
            <a:r>
              <a:rPr lang="en" sz="12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1200" dirty="0" smtClean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         </a:t>
            </a:r>
            <a:r>
              <a:rPr lang="en" sz="1200" dirty="0" smtClean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Maven </a:t>
            </a:r>
            <a:r>
              <a:rPr lang="en" sz="12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4.0.0 (Build &amp; manage </a:t>
            </a:r>
            <a:r>
              <a:rPr lang="en" sz="12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1200" dirty="0" smtClean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	</a:t>
            </a:r>
            <a:r>
              <a:rPr lang="en" sz="1200" dirty="0" smtClean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project</a:t>
            </a:r>
            <a:r>
              <a:rPr lang="en" sz="12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endParaRPr sz="12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Hardware and Software Requirements:</a:t>
            </a:r>
            <a:endParaRPr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Windows 7, RAM 4GB, I.E 7+ or Google Chrome, Memory Space: 500MB.</a:t>
            </a:r>
            <a:endParaRPr sz="12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250" y="162725"/>
            <a:ext cx="7853250" cy="4818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Functionality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7" name="Google Shape;97;p16"/>
          <p:cNvSpPr txBox="1">
            <a:spLocks noGrp="1"/>
          </p:cNvSpPr>
          <p:nvPr>
            <p:ph type="body" idx="4294967295"/>
          </p:nvPr>
        </p:nvSpPr>
        <p:spPr>
          <a:xfrm>
            <a:off x="1103975" y="929625"/>
            <a:ext cx="6874800" cy="37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lang="en" sz="12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Register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/>
            </a: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If User do not have an account, they have to register by providing their name and usernames, their contact number, age and email ID.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lang="en" sz="12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Search Flight</a:t>
            </a:r>
            <a:endParaRPr sz="12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On providing the source and destination city, a user will be able to view all the relevant flights.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lang="en" sz="12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Book Ticket:</a:t>
            </a:r>
            <a:endParaRPr sz="12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A user will be able to book a new ticket by choosing a flight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lang="en" sz="12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View Ticket</a:t>
            </a:r>
            <a:endParaRPr sz="12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User will be able to view all booked tickets at a glance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lang="en" sz="12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Cancel Ticket</a:t>
            </a:r>
            <a:endParaRPr sz="12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User will be able to cancel the unnecessary ticket.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>
            <a:spLocks noGrp="1"/>
          </p:cNvSpPr>
          <p:nvPr>
            <p:ph type="body" idx="1"/>
          </p:nvPr>
        </p:nvSpPr>
        <p:spPr>
          <a:xfrm>
            <a:off x="4832750" y="980400"/>
            <a:ext cx="4033800" cy="31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</a:rPr>
              <a:t>Scope of Project.</a:t>
            </a:r>
            <a:r>
              <a:rPr lang="en" sz="3000">
                <a:solidFill>
                  <a:schemeClr val="dk1"/>
                </a:solidFill>
              </a:rPr>
              <a:t> </a:t>
            </a: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/>
              <a:t>Design and implementation of online bus reservation system</a:t>
            </a:r>
            <a:endParaRPr sz="18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/>
              <a:t>A customer can view different buses after entering the boarding and arrival locations</a:t>
            </a:r>
            <a:endParaRPr sz="18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/>
              <a:t>All the mentioned functionalities will be integrated together with the help of a Controller.</a:t>
            </a:r>
            <a:endParaRPr sz="18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/>
              <a:t>There will be a page dedicated to Executive member of the Company.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/>
              <a:t> 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 rotWithShape="1">
          <a:blip r:embed="rId3">
            <a:alphaModFix/>
          </a:blip>
          <a:srcRect b="7381"/>
          <a:stretch/>
        </p:blipFill>
        <p:spPr>
          <a:xfrm>
            <a:off x="152400" y="152400"/>
            <a:ext cx="4527952" cy="4250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/>
        </p:nvSpPr>
        <p:spPr>
          <a:xfrm>
            <a:off x="2855550" y="107714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Outside the scope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1" name="Google Shape;111;p18"/>
          <p:cNvSpPr txBox="1">
            <a:spLocks noGrp="1"/>
          </p:cNvSpPr>
          <p:nvPr>
            <p:ph type="body" idx="4294967295"/>
          </p:nvPr>
        </p:nvSpPr>
        <p:spPr>
          <a:xfrm>
            <a:off x="2855550" y="1450000"/>
            <a:ext cx="3432900" cy="33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Providing the facility to link bank account and other wallets to initiate and refund transaction in booking and cancellation of tickets.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Sending message or OTP regarding the details of the booking done to the customer's phone number.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>
            <a:spLocks noGrp="1"/>
          </p:cNvSpPr>
          <p:nvPr>
            <p:ph type="title"/>
          </p:nvPr>
        </p:nvSpPr>
        <p:spPr>
          <a:xfrm>
            <a:off x="265500" y="754200"/>
            <a:ext cx="4045200" cy="36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Future Work:</a:t>
            </a:r>
            <a:endParaRPr sz="2200"/>
          </a:p>
          <a:p>
            <a:pPr marL="0" lvl="0" indent="457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000" b="0">
                <a:solidFill>
                  <a:schemeClr val="dk2"/>
                </a:solidFill>
              </a:rPr>
              <a:t>Social Media Integration</a:t>
            </a:r>
            <a:endParaRPr sz="2000" b="0">
              <a:solidFill>
                <a:schemeClr val="dk2"/>
              </a:solidFill>
            </a:endParaRPr>
          </a:p>
          <a:p>
            <a:pPr marL="0" lvl="0" indent="457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000" b="0">
                <a:solidFill>
                  <a:schemeClr val="dk2"/>
                </a:solidFill>
              </a:rPr>
              <a:t>Cloud Services with AWS</a:t>
            </a:r>
            <a:endParaRPr sz="2000" b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 amt="54000"/>
          </a:blip>
          <a:stretch>
            <a:fillRect/>
          </a:stretch>
        </p:blipFill>
        <p:spPr>
          <a:xfrm>
            <a:off x="6259750" y="476100"/>
            <a:ext cx="2480925" cy="248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4">
            <a:alphaModFix amt="42000"/>
          </a:blip>
          <a:stretch>
            <a:fillRect/>
          </a:stretch>
        </p:blipFill>
        <p:spPr>
          <a:xfrm>
            <a:off x="4651375" y="1297750"/>
            <a:ext cx="3031200" cy="30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 txBox="1"/>
          <p:nvPr/>
        </p:nvSpPr>
        <p:spPr>
          <a:xfrm>
            <a:off x="2855550" y="1543022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Thank you!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</Words>
  <Application>Microsoft Office PowerPoint</Application>
  <PresentationFormat>On-screen Show (16:9)</PresentationFormat>
  <Paragraphs>52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Lato</vt:lpstr>
      <vt:lpstr>Raleway</vt:lpstr>
      <vt:lpstr>Swiss</vt:lpstr>
      <vt:lpstr>Flight Booking System</vt:lpstr>
      <vt:lpstr>Objective</vt:lpstr>
      <vt:lpstr>PowerPoint Presentation</vt:lpstr>
      <vt:lpstr>PowerPoint Presentation</vt:lpstr>
      <vt:lpstr>PowerPoint Presentation</vt:lpstr>
      <vt:lpstr>PowerPoint Presentation</vt:lpstr>
      <vt:lpstr>Future Work: Social Media Integration Cloud Services with AWS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Booking System</dc:title>
  <cp:lastModifiedBy>Shivam</cp:lastModifiedBy>
  <cp:revision>3</cp:revision>
  <dcterms:modified xsi:type="dcterms:W3CDTF">2020-05-03T19:15:22Z</dcterms:modified>
</cp:coreProperties>
</file>