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60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3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4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73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5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DA9E-C1E9-49C2-830D-8800E557BA6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257BDF9-9229-4190-AA4A-E0872EB4C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6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881F-D1B5-1165-EB37-E709F6ABF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83117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7F444-0778-AE3D-AA9F-A8E3A9202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47872"/>
            <a:ext cx="8637072" cy="2231136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 </a:t>
            </a: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By: Shivam Joshi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4430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A2C1-06F7-78E3-FF57-6CB2D365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51579" y="-301752"/>
            <a:ext cx="9603275" cy="30175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0171A-F8C3-13E8-4641-3242E067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0" y="192024"/>
            <a:ext cx="10588751" cy="52743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we write a function for recommending the movie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 we dump our dataset using pickle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FDA278-5976-5682-4A23-253BF33FC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20182"/>
            <a:ext cx="6931152" cy="3986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15E23E-FFDC-693C-8AE5-0DD98F9C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52" y="720181"/>
            <a:ext cx="5260847" cy="3986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0FEDC1-4CC4-2AD5-3448-F9A6C03F8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63305"/>
            <a:ext cx="12192000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2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0208-28E8-0BC7-6824-D4D94ED3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User-user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algorithm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3877E8-CBD8-7575-2949-8FEEDB91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set used 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 I created a data set for 1(one) user to get recommendation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DF0C546-B696-7D6D-D755-437E3026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79" y="2404145"/>
            <a:ext cx="9604375" cy="552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6D340-A6BD-45CB-4369-65493EE3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79" y="3557525"/>
            <a:ext cx="9603275" cy="31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6794-4ACD-5A8B-09B8-CC8AE6B2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51578" y="-164592"/>
            <a:ext cx="9603275" cy="16459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C108-BEC9-A96D-E454-1460983F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91440"/>
            <a:ext cx="11045951" cy="602589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After creating the user dataset we used </a:t>
            </a:r>
            <a:r>
              <a:rPr lang="en-IN" dirty="0" err="1"/>
              <a:t>pearsonCorrelation</a:t>
            </a:r>
            <a:r>
              <a:rPr lang="en-IN" dirty="0"/>
              <a:t> to find the corelation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After this we found similar movies between two user and finally we recommend the movies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FEFEE-EE73-C71B-06E1-A8C25854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484370"/>
            <a:ext cx="11857748" cy="3017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93DFD-B07F-E62A-5D74-04D77882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" y="3986783"/>
            <a:ext cx="12185392" cy="25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4CE-64AB-BB26-6EC0-C6E5641C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frontend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F97E-C1AE-9969-C5EA-65CBD97E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used </a:t>
            </a:r>
            <a:r>
              <a:rPr lang="en-IN" dirty="0" err="1"/>
              <a:t>streamlit</a:t>
            </a:r>
            <a:r>
              <a:rPr lang="en-IN" dirty="0"/>
              <a:t> library in python</a:t>
            </a:r>
          </a:p>
          <a:p>
            <a:r>
              <a:rPr lang="en-IN" dirty="0"/>
              <a:t>I create a data base for users to store there username name password using </a:t>
            </a:r>
            <a:r>
              <a:rPr lang="en-IN" dirty="0" err="1"/>
              <a:t>hashlib</a:t>
            </a:r>
            <a:r>
              <a:rPr lang="en-IN" dirty="0"/>
              <a:t> and sqli3 </a:t>
            </a:r>
            <a:r>
              <a:rPr lang="en-IN" dirty="0" err="1"/>
              <a:t>liberaries</a:t>
            </a:r>
            <a:endParaRPr lang="en-IN" dirty="0"/>
          </a:p>
          <a:p>
            <a:r>
              <a:rPr lang="en-IN" dirty="0"/>
              <a:t>If user login and his/her data is not available in the database then it prefer them to signup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F921CB-0773-62E6-BE46-331450A8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" y="3741038"/>
            <a:ext cx="6903720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FBE1-AF20-4BB0-7DCF-01CBDD42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51578" y="-301751"/>
            <a:ext cx="9603275" cy="30175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3444-5BF3-4994-B89F-F09F23CD4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813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Sample:</a:t>
            </a:r>
          </a:p>
          <a:p>
            <a:endParaRPr lang="en-IN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7C1DEF2-3D96-443C-F1C8-3736ADB99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722662"/>
            <a:ext cx="7248370" cy="3100769"/>
          </a:xfrm>
          <a:prstGeom prst="rect">
            <a:avLst/>
          </a:prstGeom>
        </p:spPr>
      </p:pic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208EFFA-ECD2-7BFA-2BD1-54C464343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65" y="3757231"/>
            <a:ext cx="7019770" cy="3100769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4D1584C9-A1A1-BADF-B743-71A7070F2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71" y="722662"/>
            <a:ext cx="7172172" cy="3100769"/>
          </a:xfrm>
          <a:prstGeom prst="rect">
            <a:avLst/>
          </a:prstGeom>
        </p:spPr>
      </p:pic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D4C2693-223D-7DC9-666F-0DD977944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71" y="3762094"/>
            <a:ext cx="7084008" cy="34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AB74-0DE6-BBED-0EC9-D464B6DA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D63A-128D-AB3F-3732-C2880CC7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to have knowledge of </a:t>
            </a:r>
            <a:r>
              <a:rPr lang="en-IN" dirty="0" err="1"/>
              <a:t>pycharm</a:t>
            </a:r>
            <a:r>
              <a:rPr lang="en-IN" dirty="0"/>
              <a:t> and </a:t>
            </a:r>
            <a:r>
              <a:rPr lang="en-IN" dirty="0" err="1"/>
              <a:t>jupyter</a:t>
            </a:r>
            <a:r>
              <a:rPr lang="en-IN" dirty="0"/>
              <a:t> notebook,.</a:t>
            </a:r>
          </a:p>
          <a:p>
            <a:r>
              <a:rPr lang="en-IN" dirty="0"/>
              <a:t>Language used for backend python</a:t>
            </a:r>
          </a:p>
          <a:p>
            <a:r>
              <a:rPr lang="en-IN" dirty="0"/>
              <a:t>Language used for frontend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88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D63A-128D-AB3F-3732-C2880CC7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Major libraries used for backend ad frontend :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Pickle</a:t>
            </a:r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 err="1"/>
              <a:t>json</a:t>
            </a:r>
            <a:endParaRPr lang="en-IN" dirty="0"/>
          </a:p>
          <a:p>
            <a:r>
              <a:rPr lang="en-IN" dirty="0" err="1"/>
              <a:t>Streamlit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A981A9-87AF-0E5C-49D1-AD6BD9FD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65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AB74-0DE6-BBED-0EC9-D464B6DA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D63A-128D-AB3F-3732-C2880CC7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things that can be added in this application to make it more efficient.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user-user recommendation I only have dataset for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user I would like to add data of all the user which will login and then recommend them movie based on user-user algorithm.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would like to add pages on my website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would like to have links of movies on site as well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5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AB74-0DE6-BBED-0EC9-D464B6DA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D63A-128D-AB3F-3732-C2880CC7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idea of ​​the app is to allow the user to see movies similar to genres and also watch movies which other user like.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This site is working properly and have a login as well as signup available.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Each user can login into this site and enjoy the movie of there liking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93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D63A-128D-AB3F-3732-C2880CC7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creating of this project I have taken help from: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GitHub.com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Stackoverflow.com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</a:t>
            </a:r>
            <a:endParaRPr lang="en-IN" sz="18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DE60E7-A870-5FF3-C60F-F2AAE867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19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AB74-0DE6-BBED-0EC9-D464B6DA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D63A-128D-AB3F-3732-C2880CC7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for a movie is important in our public life because of its ability to provide improved entertainment. Such a system can suggest a set of movies for users based on their preferences, or movie ratings. Although a set of movie recommendation programs have been proposed, many of them are not able to recommend a movie to existing users successfully or to a new user in any way. In this project we are proposing a movie recommendation system with the ability to recommend movies to a new user and others. A database of movie information to gather all the important information, such as thunderstorms and attractions, needed to be commended.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AB74-0DE6-BBED-0EC9-D464B6DA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D63A-128D-AB3F-3732-C2880CC7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the above problem statement I used three algorithms which are 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ontent based algorith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User-user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algorithm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0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7CC9-DE6C-2833-9C63-0BA5E328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04241"/>
          </a:xfrm>
        </p:spPr>
        <p:txBody>
          <a:bodyPr/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ontent based algorith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6502-C380-7F97-BCCE-C716AE17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5608"/>
            <a:ext cx="9603275" cy="4471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 used two dataset for this algorithm tmdb_5000_movies and tmdb_5000_credits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 merged two dataset and created a new data set and the extracting the following columns suck as genres, keyword, overview, cast and crew(director)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 worked on each column cleared the excess portions and got a clean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After this I merged the genres, keyword, overview, cast and crew(director) columns.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B5659-19E5-17F8-C37D-C86A4A7C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819348"/>
            <a:ext cx="9603276" cy="64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CBB32-51E4-B262-35A4-7D8E871FC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183607"/>
            <a:ext cx="9603275" cy="640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8E6FA-B6DD-2D05-2C44-C137C2AE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3168394"/>
            <a:ext cx="9603275" cy="704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7A169B-F072-04A6-79D4-AD5367910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7" y="5197896"/>
            <a:ext cx="9603277" cy="6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CE1-25D2-970D-6469-3481F463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0"/>
            <a:ext cx="9603275" cy="1920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5602-B518-E9E2-1AA8-A1AB0F2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88136"/>
            <a:ext cx="10799064" cy="437820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Then I created a similarity variable containing similarity between the movies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95D2A-CFE3-8DC2-755C-455FB46E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5" y="1611945"/>
            <a:ext cx="10415015" cy="3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0D92-9C06-6889-626D-D7D888CA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79" y="155295"/>
            <a:ext cx="9603275" cy="46649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A93CFA-D495-FB50-B652-2CAC2C3F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94944"/>
            <a:ext cx="9603275" cy="47714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After finding out similarity we write a function recommend that will recommend 10 movies which will be similar to the one we have entered.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 we import pickles to dumb our movie dataset so we can work on it in frontend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5611E-526C-F560-D785-413BEE2C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79" y="1391655"/>
            <a:ext cx="9604375" cy="2613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169F2-FCDA-5A60-9AAB-D7C1A83C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78" y="4471415"/>
            <a:ext cx="9604375" cy="15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CC7C-5F27-38FD-D6A6-9D89BCE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13805"/>
            <a:ext cx="9603275" cy="1049235"/>
          </a:xfrm>
        </p:spPr>
        <p:txBody>
          <a:bodyPr/>
          <a:lstStyle/>
          <a:p>
            <a:r>
              <a:rPr lang="en-IN" dirty="0"/>
              <a:t>KNN BASED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19E2-76CC-A2D4-7B3F-691BB204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80744"/>
            <a:ext cx="9603275" cy="40856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 used two dataset for this algorithm tmdb_5000_movies and tmdb_5000_credits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 I merged the two data 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 I found out binary values for genres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2FCD6-0DC1-7322-3106-3119A970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42610"/>
            <a:ext cx="9603275" cy="613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F3E0F-47AD-1D9E-54C2-39109A6C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2743200"/>
            <a:ext cx="9603275" cy="61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966E7-141C-B295-7692-1ADD3C10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8" y="3776472"/>
            <a:ext cx="9603275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8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A476-A4B8-3A6B-E64F-D60DA5EF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51579" y="-86243"/>
            <a:ext cx="9603275" cy="8624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6D4B-D06E-6FFA-65BC-E94864B1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182880"/>
            <a:ext cx="10286999" cy="52834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Then I found out binary values for cast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 I found out binary values for director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 I found out binary values for words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0098F-7DBF-585D-352B-CE264552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592192"/>
            <a:ext cx="9975862" cy="1531753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A17421B-324D-A528-E5C7-82295E21A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" y="4478965"/>
            <a:ext cx="9975862" cy="1630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187215-D3CB-E912-EEE4-3DC8DB54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92" y="557198"/>
            <a:ext cx="9975862" cy="16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2A39-2152-3376-7610-A0AF3E15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51578" y="-201167"/>
            <a:ext cx="9603275" cy="20116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C7EB-46D5-F86E-7088-B15EB6B1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5" y="1049091"/>
            <a:ext cx="10332720" cy="441725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After finding binary we create a function similarity to check similarity between two movies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91C15-4CC5-4DDA-CE61-FEBB976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5" y="1579442"/>
            <a:ext cx="9994148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27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</TotalTime>
  <Words>665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Gallery</vt:lpstr>
      <vt:lpstr>ALGORITHMS</vt:lpstr>
      <vt:lpstr>Problem statement</vt:lpstr>
      <vt:lpstr>methodology</vt:lpstr>
      <vt:lpstr>Content based algorithm</vt:lpstr>
      <vt:lpstr>PowerPoint Presentation</vt:lpstr>
      <vt:lpstr>PowerPoint Presentation</vt:lpstr>
      <vt:lpstr>KNN BASED ALGORITHM</vt:lpstr>
      <vt:lpstr>PowerPoint Presentation</vt:lpstr>
      <vt:lpstr>PowerPoint Presentation</vt:lpstr>
      <vt:lpstr>PowerPoint Presentation</vt:lpstr>
      <vt:lpstr>User-user based algorithm</vt:lpstr>
      <vt:lpstr>PowerPoint Presentation</vt:lpstr>
      <vt:lpstr>For frontend </vt:lpstr>
      <vt:lpstr>PowerPoint Presentation</vt:lpstr>
      <vt:lpstr>requirements</vt:lpstr>
      <vt:lpstr>tools</vt:lpstr>
      <vt:lpstr>Future scope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Shivam Joshi</dc:creator>
  <cp:lastModifiedBy>Shivam Joshi</cp:lastModifiedBy>
  <cp:revision>2</cp:revision>
  <dcterms:created xsi:type="dcterms:W3CDTF">2022-05-28T16:38:03Z</dcterms:created>
  <dcterms:modified xsi:type="dcterms:W3CDTF">2022-05-29T10:22:25Z</dcterms:modified>
</cp:coreProperties>
</file>