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79" r:id="rId9"/>
    <p:sldId id="264" r:id="rId10"/>
    <p:sldId id="265" r:id="rId11"/>
    <p:sldId id="267" r:id="rId12"/>
    <p:sldId id="268" r:id="rId13"/>
    <p:sldId id="269" r:id="rId14"/>
    <p:sldId id="273" r:id="rId15"/>
    <p:sldId id="270" r:id="rId16"/>
    <p:sldId id="271" r:id="rId17"/>
    <p:sldId id="277" r:id="rId18"/>
    <p:sldId id="266" r:id="rId19"/>
    <p:sldId id="274" r:id="rId20"/>
    <p:sldId id="280" r:id="rId21"/>
    <p:sldId id="278" r:id="rId22"/>
    <p:sldId id="275" r:id="rId23"/>
    <p:sldId id="27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7443E5B-738F-42FE-B03C-6BA5915B2939}" v="96" dt="2021-04-19T05:28:45.84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12" autoAdjust="0"/>
    <p:restoredTop sz="94598" autoAdjust="0"/>
  </p:normalViewPr>
  <p:slideViewPr>
    <p:cSldViewPr snapToGrid="0">
      <p:cViewPr varScale="1">
        <p:scale>
          <a:sx n="81" d="100"/>
          <a:sy n="81" d="100"/>
        </p:scale>
        <p:origin x="1056" y="62"/>
      </p:cViewPr>
      <p:guideLst/>
    </p:cSldViewPr>
  </p:slideViewPr>
  <p:outlineViewPr>
    <p:cViewPr>
      <p:scale>
        <a:sx n="33" d="100"/>
        <a:sy n="33" d="100"/>
      </p:scale>
      <p:origin x="0" y="-1723"/>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kshitha C" userId="6e5f479385afcd9b" providerId="LiveId" clId="{E7443E5B-738F-42FE-B03C-6BA5915B2939}"/>
    <pc:docChg chg="undo redo custSel addSld delSld modSld sldOrd">
      <pc:chgData name="Mokshitha C" userId="6e5f479385afcd9b" providerId="LiveId" clId="{E7443E5B-738F-42FE-B03C-6BA5915B2939}" dt="2021-04-19T05:32:37.403" v="1998" actId="207"/>
      <pc:docMkLst>
        <pc:docMk/>
      </pc:docMkLst>
      <pc:sldChg chg="addSp delSp modSp mod setBg modAnim">
        <pc:chgData name="Mokshitha C" userId="6e5f479385afcd9b" providerId="LiveId" clId="{E7443E5B-738F-42FE-B03C-6BA5915B2939}" dt="2021-04-19T05:28:53.569" v="1968" actId="1076"/>
        <pc:sldMkLst>
          <pc:docMk/>
          <pc:sldMk cId="467436387" sldId="256"/>
        </pc:sldMkLst>
        <pc:spChg chg="mod">
          <ac:chgData name="Mokshitha C" userId="6e5f479385afcd9b" providerId="LiveId" clId="{E7443E5B-738F-42FE-B03C-6BA5915B2939}" dt="2021-04-19T05:28:27.060" v="1965" actId="207"/>
          <ac:spMkLst>
            <pc:docMk/>
            <pc:sldMk cId="467436387" sldId="256"/>
            <ac:spMk id="2" creationId="{E31458C3-F4BC-4835-8829-28B987E73B46}"/>
          </ac:spMkLst>
        </pc:spChg>
        <pc:spChg chg="mod">
          <ac:chgData name="Mokshitha C" userId="6e5f479385afcd9b" providerId="LiveId" clId="{E7443E5B-738F-42FE-B03C-6BA5915B2939}" dt="2021-04-18T19:52:11.385" v="1011" actId="26606"/>
          <ac:spMkLst>
            <pc:docMk/>
            <pc:sldMk cId="467436387" sldId="256"/>
            <ac:spMk id="3" creationId="{3629227B-6356-416B-9BAD-6B7C39B20EA2}"/>
          </ac:spMkLst>
        </pc:spChg>
        <pc:spChg chg="add del mod">
          <ac:chgData name="Mokshitha C" userId="6e5f479385afcd9b" providerId="LiveId" clId="{E7443E5B-738F-42FE-B03C-6BA5915B2939}" dt="2021-04-18T19:51:38.780" v="1007" actId="478"/>
          <ac:spMkLst>
            <pc:docMk/>
            <pc:sldMk cId="467436387" sldId="256"/>
            <ac:spMk id="6" creationId="{E4259FC2-E611-453D-B555-25FD645CEA1D}"/>
          </ac:spMkLst>
        </pc:spChg>
        <pc:spChg chg="add del">
          <ac:chgData name="Mokshitha C" userId="6e5f479385afcd9b" providerId="LiveId" clId="{E7443E5B-738F-42FE-B03C-6BA5915B2939}" dt="2021-04-18T19:48:59.332" v="988" actId="26606"/>
          <ac:spMkLst>
            <pc:docMk/>
            <pc:sldMk cId="467436387" sldId="256"/>
            <ac:spMk id="10" creationId="{2643BE6C-86B7-4AB9-91E8-9B5DB45AC8EA}"/>
          </ac:spMkLst>
        </pc:spChg>
        <pc:spChg chg="add mod">
          <ac:chgData name="Mokshitha C" userId="6e5f479385afcd9b" providerId="LiveId" clId="{E7443E5B-738F-42FE-B03C-6BA5915B2939}" dt="2021-04-18T19:52:11.385" v="1011" actId="26606"/>
          <ac:spMkLst>
            <pc:docMk/>
            <pc:sldMk cId="467436387" sldId="256"/>
            <ac:spMk id="11" creationId="{37105C8B-5E22-4BCD-A165-01315BE10D88}"/>
          </ac:spMkLst>
        </pc:spChg>
        <pc:spChg chg="add">
          <ac:chgData name="Mokshitha C" userId="6e5f479385afcd9b" providerId="LiveId" clId="{E7443E5B-738F-42FE-B03C-6BA5915B2939}" dt="2021-04-18T19:52:11.385" v="1011" actId="26606"/>
          <ac:spMkLst>
            <pc:docMk/>
            <pc:sldMk cId="467436387" sldId="256"/>
            <ac:spMk id="16" creationId="{3167F201-EA3A-41F3-8305-5985A44A95A1}"/>
          </ac:spMkLst>
        </pc:spChg>
        <pc:spChg chg="add">
          <ac:chgData name="Mokshitha C" userId="6e5f479385afcd9b" providerId="LiveId" clId="{E7443E5B-738F-42FE-B03C-6BA5915B2939}" dt="2021-04-18T19:52:11.385" v="1011" actId="26606"/>
          <ac:spMkLst>
            <pc:docMk/>
            <pc:sldMk cId="467436387" sldId="256"/>
            <ac:spMk id="18" creationId="{FFD44D11-B1C5-420A-9591-370DC8BAA10E}"/>
          </ac:spMkLst>
        </pc:spChg>
        <pc:spChg chg="add">
          <ac:chgData name="Mokshitha C" userId="6e5f479385afcd9b" providerId="LiveId" clId="{E7443E5B-738F-42FE-B03C-6BA5915B2939}" dt="2021-04-18T19:52:11.385" v="1011" actId="26606"/>
          <ac:spMkLst>
            <pc:docMk/>
            <pc:sldMk cId="467436387" sldId="256"/>
            <ac:spMk id="24" creationId="{1C4DC544-6AEA-484E-A978-32384E2F9BD9}"/>
          </ac:spMkLst>
        </pc:spChg>
        <pc:spChg chg="add">
          <ac:chgData name="Mokshitha C" userId="6e5f479385afcd9b" providerId="LiveId" clId="{E7443E5B-738F-42FE-B03C-6BA5915B2939}" dt="2021-04-18T19:52:11.385" v="1011" actId="26606"/>
          <ac:spMkLst>
            <pc:docMk/>
            <pc:sldMk cId="467436387" sldId="256"/>
            <ac:spMk id="26" creationId="{A1F1470C-B594-449D-A8CD-EB7BC156F7BD}"/>
          </ac:spMkLst>
        </pc:spChg>
        <pc:spChg chg="add">
          <ac:chgData name="Mokshitha C" userId="6e5f479385afcd9b" providerId="LiveId" clId="{E7443E5B-738F-42FE-B03C-6BA5915B2939}" dt="2021-04-18T19:52:11.385" v="1011" actId="26606"/>
          <ac:spMkLst>
            <pc:docMk/>
            <pc:sldMk cId="467436387" sldId="256"/>
            <ac:spMk id="28" creationId="{B809F8B1-FE88-427F-98C6-1B8CFED80282}"/>
          </ac:spMkLst>
        </pc:spChg>
        <pc:spChg chg="add">
          <ac:chgData name="Mokshitha C" userId="6e5f479385afcd9b" providerId="LiveId" clId="{E7443E5B-738F-42FE-B03C-6BA5915B2939}" dt="2021-04-18T19:52:11.385" v="1011" actId="26606"/>
          <ac:spMkLst>
            <pc:docMk/>
            <pc:sldMk cId="467436387" sldId="256"/>
            <ac:spMk id="30" creationId="{2050D290-680D-48D7-9488-498F59E54FFC}"/>
          </ac:spMkLst>
        </pc:spChg>
        <pc:spChg chg="add">
          <ac:chgData name="Mokshitha C" userId="6e5f479385afcd9b" providerId="LiveId" clId="{E7443E5B-738F-42FE-B03C-6BA5915B2939}" dt="2021-04-18T19:52:11.385" v="1011" actId="26606"/>
          <ac:spMkLst>
            <pc:docMk/>
            <pc:sldMk cId="467436387" sldId="256"/>
            <ac:spMk id="32" creationId="{E8C81616-E276-41D8-92C5-1C891FE995BE}"/>
          </ac:spMkLst>
        </pc:spChg>
        <pc:spChg chg="add">
          <ac:chgData name="Mokshitha C" userId="6e5f479385afcd9b" providerId="LiveId" clId="{E7443E5B-738F-42FE-B03C-6BA5915B2939}" dt="2021-04-18T19:52:11.385" v="1011" actId="26606"/>
          <ac:spMkLst>
            <pc:docMk/>
            <pc:sldMk cId="467436387" sldId="256"/>
            <ac:spMk id="34" creationId="{86BBDB21-2BF1-4C2F-A790-19FBC789C3F2}"/>
          </ac:spMkLst>
        </pc:spChg>
        <pc:spChg chg="add">
          <ac:chgData name="Mokshitha C" userId="6e5f479385afcd9b" providerId="LiveId" clId="{E7443E5B-738F-42FE-B03C-6BA5915B2939}" dt="2021-04-18T19:52:11.385" v="1011" actId="26606"/>
          <ac:spMkLst>
            <pc:docMk/>
            <pc:sldMk cId="467436387" sldId="256"/>
            <ac:spMk id="36" creationId="{E78FF87C-9F4A-4F75-998D-3ECB6543BAB8}"/>
          </ac:spMkLst>
        </pc:spChg>
        <pc:picChg chg="add del mod">
          <ac:chgData name="Mokshitha C" userId="6e5f479385afcd9b" providerId="LiveId" clId="{E7443E5B-738F-42FE-B03C-6BA5915B2939}" dt="2021-04-18T19:51:38.780" v="1007" actId="478"/>
          <ac:picMkLst>
            <pc:docMk/>
            <pc:sldMk cId="467436387" sldId="256"/>
            <ac:picMk id="5" creationId="{3AF2A351-BD9C-4C8A-B4C5-F781B6E53838}"/>
          </ac:picMkLst>
        </pc:picChg>
        <pc:picChg chg="add del">
          <ac:chgData name="Mokshitha C" userId="6e5f479385afcd9b" providerId="LiveId" clId="{E7443E5B-738F-42FE-B03C-6BA5915B2939}" dt="2021-04-18T19:48:59.332" v="988" actId="26606"/>
          <ac:picMkLst>
            <pc:docMk/>
            <pc:sldMk cId="467436387" sldId="256"/>
            <ac:picMk id="7" creationId="{E8E20C1A-61FD-4817-AB55-9D8BEA65D913}"/>
          </ac:picMkLst>
        </pc:picChg>
        <pc:picChg chg="add mod ord">
          <ac:chgData name="Mokshitha C" userId="6e5f479385afcd9b" providerId="LiveId" clId="{E7443E5B-738F-42FE-B03C-6BA5915B2939}" dt="2021-04-19T05:28:53.569" v="1968" actId="1076"/>
          <ac:picMkLst>
            <pc:docMk/>
            <pc:sldMk cId="467436387" sldId="256"/>
            <ac:picMk id="9" creationId="{33622459-2409-472A-A325-C821F3F0806B}"/>
          </ac:picMkLst>
        </pc:picChg>
        <pc:cxnChg chg="add">
          <ac:chgData name="Mokshitha C" userId="6e5f479385afcd9b" providerId="LiveId" clId="{E7443E5B-738F-42FE-B03C-6BA5915B2939}" dt="2021-04-18T19:52:11.385" v="1011" actId="26606"/>
          <ac:cxnSpMkLst>
            <pc:docMk/>
            <pc:sldMk cId="467436387" sldId="256"/>
            <ac:cxnSpMk id="20" creationId="{9FF46BC6-C78D-47E7-87CF-A1DD38B02BD3}"/>
          </ac:cxnSpMkLst>
        </pc:cxnChg>
        <pc:cxnChg chg="add">
          <ac:chgData name="Mokshitha C" userId="6e5f479385afcd9b" providerId="LiveId" clId="{E7443E5B-738F-42FE-B03C-6BA5915B2939}" dt="2021-04-18T19:52:11.385" v="1011" actId="26606"/>
          <ac:cxnSpMkLst>
            <pc:docMk/>
            <pc:sldMk cId="467436387" sldId="256"/>
            <ac:cxnSpMk id="22" creationId="{BE3C958F-F320-49F4-9AB7-FD2F51A7712E}"/>
          </ac:cxnSpMkLst>
        </pc:cxnChg>
      </pc:sldChg>
      <pc:sldChg chg="addSp delSp modSp new mod setBg delDesignElem">
        <pc:chgData name="Mokshitha C" userId="6e5f479385afcd9b" providerId="LiveId" clId="{E7443E5B-738F-42FE-B03C-6BA5915B2939}" dt="2021-04-18T19:53:10.885" v="1016" actId="1076"/>
        <pc:sldMkLst>
          <pc:docMk/>
          <pc:sldMk cId="968223749" sldId="257"/>
        </pc:sldMkLst>
        <pc:spChg chg="del">
          <ac:chgData name="Mokshitha C" userId="6e5f479385afcd9b" providerId="LiveId" clId="{E7443E5B-738F-42FE-B03C-6BA5915B2939}" dt="2021-04-16T05:50:38.178" v="1" actId="478"/>
          <ac:spMkLst>
            <pc:docMk/>
            <pc:sldMk cId="968223749" sldId="257"/>
            <ac:spMk id="2" creationId="{368E66A8-E473-4342-AAE8-08FE87D987B6}"/>
          </ac:spMkLst>
        </pc:spChg>
        <pc:spChg chg="add del mod">
          <ac:chgData name="Mokshitha C" userId="6e5f479385afcd9b" providerId="LiveId" clId="{E7443E5B-738F-42FE-B03C-6BA5915B2939}" dt="2021-04-16T05:52:42.575" v="188" actId="26606"/>
          <ac:spMkLst>
            <pc:docMk/>
            <pc:sldMk cId="968223749" sldId="257"/>
            <ac:spMk id="3" creationId="{1713CB91-F9CA-4DDA-8267-BFF1C789C3DB}"/>
          </ac:spMkLst>
        </pc:spChg>
        <pc:spChg chg="add del">
          <ac:chgData name="Mokshitha C" userId="6e5f479385afcd9b" providerId="LiveId" clId="{E7443E5B-738F-42FE-B03C-6BA5915B2939}" dt="2021-04-16T05:52:42.438" v="187" actId="26606"/>
          <ac:spMkLst>
            <pc:docMk/>
            <pc:sldMk cId="968223749" sldId="257"/>
            <ac:spMk id="7" creationId="{1713CB91-F9CA-4DDA-8267-BFF1C789C3DB}"/>
          </ac:spMkLst>
        </pc:spChg>
        <pc:spChg chg="add del">
          <ac:chgData name="Mokshitha C" userId="6e5f479385afcd9b" providerId="LiveId" clId="{E7443E5B-738F-42FE-B03C-6BA5915B2939}" dt="2021-04-16T05:52:42.438" v="187" actId="26606"/>
          <ac:spMkLst>
            <pc:docMk/>
            <pc:sldMk cId="968223749" sldId="257"/>
            <ac:spMk id="8" creationId="{1BB867FF-FC45-48F7-8104-F89BE54909F1}"/>
          </ac:spMkLst>
        </pc:spChg>
        <pc:spChg chg="add del">
          <ac:chgData name="Mokshitha C" userId="6e5f479385afcd9b" providerId="LiveId" clId="{E7443E5B-738F-42FE-B03C-6BA5915B2939}" dt="2021-04-18T19:49:40.714" v="1000"/>
          <ac:spMkLst>
            <pc:docMk/>
            <pc:sldMk cId="968223749" sldId="257"/>
            <ac:spMk id="9" creationId="{4038CB10-1F5C-4D54-9DF7-12586DE5B007}"/>
          </ac:spMkLst>
        </pc:spChg>
        <pc:spChg chg="add del">
          <ac:chgData name="Mokshitha C" userId="6e5f479385afcd9b" providerId="LiveId" clId="{E7443E5B-738F-42FE-B03C-6BA5915B2939}" dt="2021-04-16T05:52:42.438" v="187" actId="26606"/>
          <ac:spMkLst>
            <pc:docMk/>
            <pc:sldMk cId="968223749" sldId="257"/>
            <ac:spMk id="10" creationId="{8BB56887-D0D5-4F0C-9E19-7247EB83C8B7}"/>
          </ac:spMkLst>
        </pc:spChg>
        <pc:spChg chg="add del">
          <ac:chgData name="Mokshitha C" userId="6e5f479385afcd9b" providerId="LiveId" clId="{E7443E5B-738F-42FE-B03C-6BA5915B2939}" dt="2021-04-18T19:49:40.714" v="1000"/>
          <ac:spMkLst>
            <pc:docMk/>
            <pc:sldMk cId="968223749" sldId="257"/>
            <ac:spMk id="11" creationId="{73ED6512-6858-4552-B699-9A97FE9A4EA2}"/>
          </ac:spMkLst>
        </pc:spChg>
        <pc:spChg chg="add del">
          <ac:chgData name="Mokshitha C" userId="6e5f479385afcd9b" providerId="LiveId" clId="{E7443E5B-738F-42FE-B03C-6BA5915B2939}" dt="2021-04-16T05:52:42.438" v="187" actId="26606"/>
          <ac:spMkLst>
            <pc:docMk/>
            <pc:sldMk cId="968223749" sldId="257"/>
            <ac:spMk id="12" creationId="{081E4A58-353D-44AE-B2FC-2A74E2E400F7}"/>
          </ac:spMkLst>
        </pc:spChg>
        <pc:graphicFrameChg chg="add del">
          <ac:chgData name="Mokshitha C" userId="6e5f479385afcd9b" providerId="LiveId" clId="{E7443E5B-738F-42FE-B03C-6BA5915B2939}" dt="2021-04-16T05:52:40.496" v="185" actId="26606"/>
          <ac:graphicFrameMkLst>
            <pc:docMk/>
            <pc:sldMk cId="968223749" sldId="257"/>
            <ac:graphicFrameMk id="5" creationId="{6F64095B-DA3E-4380-89E0-8FA6A72A3B35}"/>
          </ac:graphicFrameMkLst>
        </pc:graphicFrameChg>
        <pc:graphicFrameChg chg="add mod">
          <ac:chgData name="Mokshitha C" userId="6e5f479385afcd9b" providerId="LiveId" clId="{E7443E5B-738F-42FE-B03C-6BA5915B2939}" dt="2021-04-18T19:53:10.885" v="1016" actId="1076"/>
          <ac:graphicFrameMkLst>
            <pc:docMk/>
            <pc:sldMk cId="968223749" sldId="257"/>
            <ac:graphicFrameMk id="14" creationId="{D62DEADE-0AD4-4519-80EF-B7BEC2E92B96}"/>
          </ac:graphicFrameMkLst>
        </pc:graphicFrameChg>
      </pc:sldChg>
      <pc:sldChg chg="addSp delSp modSp new mod">
        <pc:chgData name="Mokshitha C" userId="6e5f479385afcd9b" providerId="LiveId" clId="{E7443E5B-738F-42FE-B03C-6BA5915B2939}" dt="2021-04-18T19:59:22.633" v="1036" actId="20577"/>
        <pc:sldMkLst>
          <pc:docMk/>
          <pc:sldMk cId="1760624463" sldId="258"/>
        </pc:sldMkLst>
        <pc:spChg chg="mod">
          <ac:chgData name="Mokshitha C" userId="6e5f479385afcd9b" providerId="LiveId" clId="{E7443E5B-738F-42FE-B03C-6BA5915B2939}" dt="2021-04-18T19:49:40.714" v="1000"/>
          <ac:spMkLst>
            <pc:docMk/>
            <pc:sldMk cId="1760624463" sldId="258"/>
            <ac:spMk id="2" creationId="{502A9C4B-00EC-44AE-A5F3-72F80DCDA319}"/>
          </ac:spMkLst>
        </pc:spChg>
        <pc:spChg chg="mod">
          <ac:chgData name="Mokshitha C" userId="6e5f479385afcd9b" providerId="LiveId" clId="{E7443E5B-738F-42FE-B03C-6BA5915B2939}" dt="2021-04-18T19:59:22.633" v="1036" actId="20577"/>
          <ac:spMkLst>
            <pc:docMk/>
            <pc:sldMk cId="1760624463" sldId="258"/>
            <ac:spMk id="3" creationId="{562A1203-6496-4BB0-A8FA-4A7BC10A1251}"/>
          </ac:spMkLst>
        </pc:spChg>
        <pc:spChg chg="add mod">
          <ac:chgData name="Mokshitha C" userId="6e5f479385afcd9b" providerId="LiveId" clId="{E7443E5B-738F-42FE-B03C-6BA5915B2939}" dt="2021-04-18T19:58:51.751" v="1033" actId="14100"/>
          <ac:spMkLst>
            <pc:docMk/>
            <pc:sldMk cId="1760624463" sldId="258"/>
            <ac:spMk id="4" creationId="{7598718D-0597-4FFF-9F6E-E1090D4689A4}"/>
          </ac:spMkLst>
        </pc:spChg>
        <pc:spChg chg="add mod">
          <ac:chgData name="Mokshitha C" userId="6e5f479385afcd9b" providerId="LiveId" clId="{E7443E5B-738F-42FE-B03C-6BA5915B2939}" dt="2021-04-18T19:58:02.788" v="1026" actId="1076"/>
          <ac:spMkLst>
            <pc:docMk/>
            <pc:sldMk cId="1760624463" sldId="258"/>
            <ac:spMk id="5" creationId="{454A090E-ACC4-4515-8113-06CD2B473D69}"/>
          </ac:spMkLst>
        </pc:spChg>
        <pc:spChg chg="add mod">
          <ac:chgData name="Mokshitha C" userId="6e5f479385afcd9b" providerId="LiveId" clId="{E7443E5B-738F-42FE-B03C-6BA5915B2939}" dt="2021-04-18T19:54:50.732" v="1023" actId="1076"/>
          <ac:spMkLst>
            <pc:docMk/>
            <pc:sldMk cId="1760624463" sldId="258"/>
            <ac:spMk id="6" creationId="{1F29A226-D545-46EF-A885-1BE6F1F33B94}"/>
          </ac:spMkLst>
        </pc:spChg>
        <pc:spChg chg="add mod">
          <ac:chgData name="Mokshitha C" userId="6e5f479385afcd9b" providerId="LiveId" clId="{E7443E5B-738F-42FE-B03C-6BA5915B2939}" dt="2021-04-18T19:57:54.953" v="1025" actId="1076"/>
          <ac:spMkLst>
            <pc:docMk/>
            <pc:sldMk cId="1760624463" sldId="258"/>
            <ac:spMk id="7" creationId="{3597BA1C-8817-47BF-A452-6CAE277D47FE}"/>
          </ac:spMkLst>
        </pc:spChg>
        <pc:spChg chg="add mod">
          <ac:chgData name="Mokshitha C" userId="6e5f479385afcd9b" providerId="LiveId" clId="{E7443E5B-738F-42FE-B03C-6BA5915B2939}" dt="2021-04-18T19:58:22.364" v="1028" actId="1076"/>
          <ac:spMkLst>
            <pc:docMk/>
            <pc:sldMk cId="1760624463" sldId="258"/>
            <ac:spMk id="8" creationId="{F561F102-48E2-4540-956A-8A4D26924B82}"/>
          </ac:spMkLst>
        </pc:spChg>
        <pc:spChg chg="add mod">
          <ac:chgData name="Mokshitha C" userId="6e5f479385afcd9b" providerId="LiveId" clId="{E7443E5B-738F-42FE-B03C-6BA5915B2939}" dt="2021-04-18T19:58:32.920" v="1030" actId="1076"/>
          <ac:spMkLst>
            <pc:docMk/>
            <pc:sldMk cId="1760624463" sldId="258"/>
            <ac:spMk id="9" creationId="{8205CD60-BD96-4304-8B46-49F8C66932BF}"/>
          </ac:spMkLst>
        </pc:spChg>
        <pc:spChg chg="add del">
          <ac:chgData name="Mokshitha C" userId="6e5f479385afcd9b" providerId="LiveId" clId="{E7443E5B-738F-42FE-B03C-6BA5915B2939}" dt="2021-04-16T05:57:09.962" v="314" actId="11529"/>
          <ac:spMkLst>
            <pc:docMk/>
            <pc:sldMk cId="1760624463" sldId="258"/>
            <ac:spMk id="10" creationId="{7F11876B-AA46-4EE2-8885-357439082B6E}"/>
          </ac:spMkLst>
        </pc:spChg>
        <pc:spChg chg="add mod">
          <ac:chgData name="Mokshitha C" userId="6e5f479385afcd9b" providerId="LiveId" clId="{E7443E5B-738F-42FE-B03C-6BA5915B2939}" dt="2021-04-18T19:54:39.868" v="1021" actId="1076"/>
          <ac:spMkLst>
            <pc:docMk/>
            <pc:sldMk cId="1760624463" sldId="258"/>
            <ac:spMk id="11" creationId="{EE4FB78C-288A-477B-85A9-59FBB3349D04}"/>
          </ac:spMkLst>
        </pc:spChg>
        <pc:spChg chg="add del">
          <ac:chgData name="Mokshitha C" userId="6e5f479385afcd9b" providerId="LiveId" clId="{E7443E5B-738F-42FE-B03C-6BA5915B2939}" dt="2021-04-16T05:58:59.831" v="327" actId="478"/>
          <ac:spMkLst>
            <pc:docMk/>
            <pc:sldMk cId="1760624463" sldId="258"/>
            <ac:spMk id="12" creationId="{86CE0960-1D05-4F08-ACEE-7D4FDDD8CC4F}"/>
          </ac:spMkLst>
        </pc:spChg>
        <pc:spChg chg="add del">
          <ac:chgData name="Mokshitha C" userId="6e5f479385afcd9b" providerId="LiveId" clId="{E7443E5B-738F-42FE-B03C-6BA5915B2939}" dt="2021-04-16T05:59:11.759" v="329" actId="478"/>
          <ac:spMkLst>
            <pc:docMk/>
            <pc:sldMk cId="1760624463" sldId="258"/>
            <ac:spMk id="13" creationId="{47B03A5C-105D-47E2-8FDD-ED9D7B231856}"/>
          </ac:spMkLst>
        </pc:spChg>
        <pc:spChg chg="add mod">
          <ac:chgData name="Mokshitha C" userId="6e5f479385afcd9b" providerId="LiveId" clId="{E7443E5B-738F-42FE-B03C-6BA5915B2939}" dt="2021-04-18T19:54:46.772" v="1022" actId="1076"/>
          <ac:spMkLst>
            <pc:docMk/>
            <pc:sldMk cId="1760624463" sldId="258"/>
            <ac:spMk id="14" creationId="{2AFAD17A-77BD-474E-A339-F0CAA16645FE}"/>
          </ac:spMkLst>
        </pc:spChg>
        <pc:spChg chg="add del">
          <ac:chgData name="Mokshitha C" userId="6e5f479385afcd9b" providerId="LiveId" clId="{E7443E5B-738F-42FE-B03C-6BA5915B2939}" dt="2021-04-16T05:59:29.062" v="333" actId="11529"/>
          <ac:spMkLst>
            <pc:docMk/>
            <pc:sldMk cId="1760624463" sldId="258"/>
            <ac:spMk id="15" creationId="{A5CE9CE5-56CC-4094-B97C-55A7FA199685}"/>
          </ac:spMkLst>
        </pc:spChg>
        <pc:spChg chg="add mod">
          <ac:chgData name="Mokshitha C" userId="6e5f479385afcd9b" providerId="LiveId" clId="{E7443E5B-738F-42FE-B03C-6BA5915B2939}" dt="2021-04-18T19:58:41.865" v="1032" actId="1076"/>
          <ac:spMkLst>
            <pc:docMk/>
            <pc:sldMk cId="1760624463" sldId="258"/>
            <ac:spMk id="16" creationId="{EEC4064E-CB16-4B42-A848-71C2E3EE3174}"/>
          </ac:spMkLst>
        </pc:spChg>
        <pc:spChg chg="add del">
          <ac:chgData name="Mokshitha C" userId="6e5f479385afcd9b" providerId="LiveId" clId="{E7443E5B-738F-42FE-B03C-6BA5915B2939}" dt="2021-04-16T05:59:48.891" v="337" actId="11529"/>
          <ac:spMkLst>
            <pc:docMk/>
            <pc:sldMk cId="1760624463" sldId="258"/>
            <ac:spMk id="17" creationId="{6C54A585-7467-428E-A01F-F81F2BB6732E}"/>
          </ac:spMkLst>
        </pc:spChg>
        <pc:spChg chg="add mod">
          <ac:chgData name="Mokshitha C" userId="6e5f479385afcd9b" providerId="LiveId" clId="{E7443E5B-738F-42FE-B03C-6BA5915B2939}" dt="2021-04-18T19:58:06.829" v="1027" actId="1076"/>
          <ac:spMkLst>
            <pc:docMk/>
            <pc:sldMk cId="1760624463" sldId="258"/>
            <ac:spMk id="18" creationId="{9F751F1F-A7E1-49E6-9C1D-0A2DF60A037C}"/>
          </ac:spMkLst>
        </pc:spChg>
        <pc:spChg chg="add mod">
          <ac:chgData name="Mokshitha C" userId="6e5f479385afcd9b" providerId="LiveId" clId="{E7443E5B-738F-42FE-B03C-6BA5915B2939}" dt="2021-04-18T19:58:35.083" v="1031" actId="1076"/>
          <ac:spMkLst>
            <pc:docMk/>
            <pc:sldMk cId="1760624463" sldId="258"/>
            <ac:spMk id="19" creationId="{74014C4F-0F7C-4442-A0E6-329A75C76471}"/>
          </ac:spMkLst>
        </pc:spChg>
      </pc:sldChg>
      <pc:sldChg chg="modSp new mod">
        <pc:chgData name="Mokshitha C" userId="6e5f479385afcd9b" providerId="LiveId" clId="{E7443E5B-738F-42FE-B03C-6BA5915B2939}" dt="2021-04-19T05:30:08.407" v="1975" actId="2711"/>
        <pc:sldMkLst>
          <pc:docMk/>
          <pc:sldMk cId="4232373019" sldId="259"/>
        </pc:sldMkLst>
        <pc:spChg chg="mod">
          <ac:chgData name="Mokshitha C" userId="6e5f479385afcd9b" providerId="LiveId" clId="{E7443E5B-738F-42FE-B03C-6BA5915B2939}" dt="2021-04-18T19:49:40.714" v="1000"/>
          <ac:spMkLst>
            <pc:docMk/>
            <pc:sldMk cId="4232373019" sldId="259"/>
            <ac:spMk id="2" creationId="{4075451B-8234-4F1C-811A-FDFB6C8B511A}"/>
          </ac:spMkLst>
        </pc:spChg>
        <pc:spChg chg="mod">
          <ac:chgData name="Mokshitha C" userId="6e5f479385afcd9b" providerId="LiveId" clId="{E7443E5B-738F-42FE-B03C-6BA5915B2939}" dt="2021-04-19T05:30:08.407" v="1975" actId="2711"/>
          <ac:spMkLst>
            <pc:docMk/>
            <pc:sldMk cId="4232373019" sldId="259"/>
            <ac:spMk id="3" creationId="{16151E36-6DCC-4F1D-B98F-B8405DC6EF84}"/>
          </ac:spMkLst>
        </pc:spChg>
      </pc:sldChg>
      <pc:sldChg chg="addSp delSp modSp new mod setBg">
        <pc:chgData name="Mokshitha C" userId="6e5f479385afcd9b" providerId="LiveId" clId="{E7443E5B-738F-42FE-B03C-6BA5915B2939}" dt="2021-04-19T05:27:14.805" v="1964" actId="26606"/>
        <pc:sldMkLst>
          <pc:docMk/>
          <pc:sldMk cId="3901339376" sldId="260"/>
        </pc:sldMkLst>
        <pc:spChg chg="mod">
          <ac:chgData name="Mokshitha C" userId="6e5f479385afcd9b" providerId="LiveId" clId="{E7443E5B-738F-42FE-B03C-6BA5915B2939}" dt="2021-04-19T05:27:14.805" v="1964" actId="26606"/>
          <ac:spMkLst>
            <pc:docMk/>
            <pc:sldMk cId="3901339376" sldId="260"/>
            <ac:spMk id="2" creationId="{18DA7BE9-DA80-427A-AF20-B3C3BC9F8B4C}"/>
          </ac:spMkLst>
        </pc:spChg>
        <pc:spChg chg="add del mod">
          <ac:chgData name="Mokshitha C" userId="6e5f479385afcd9b" providerId="LiveId" clId="{E7443E5B-738F-42FE-B03C-6BA5915B2939}" dt="2021-04-19T05:27:14.805" v="1964" actId="26606"/>
          <ac:spMkLst>
            <pc:docMk/>
            <pc:sldMk cId="3901339376" sldId="260"/>
            <ac:spMk id="3" creationId="{17BE8FF7-9C9A-4E81-B165-85149CF34D4E}"/>
          </ac:spMkLst>
        </pc:spChg>
        <pc:spChg chg="add mod">
          <ac:chgData name="Mokshitha C" userId="6e5f479385afcd9b" providerId="LiveId" clId="{E7443E5B-738F-42FE-B03C-6BA5915B2939}" dt="2021-04-19T05:26:41.679" v="1943"/>
          <ac:spMkLst>
            <pc:docMk/>
            <pc:sldMk cId="3901339376" sldId="260"/>
            <ac:spMk id="4" creationId="{F7B62743-D4D7-48E3-B15B-C892745D9D5C}"/>
          </ac:spMkLst>
        </pc:spChg>
        <pc:spChg chg="add">
          <ac:chgData name="Mokshitha C" userId="6e5f479385afcd9b" providerId="LiveId" clId="{E7443E5B-738F-42FE-B03C-6BA5915B2939}" dt="2021-04-19T05:27:14.805" v="1964" actId="26606"/>
          <ac:spMkLst>
            <pc:docMk/>
            <pc:sldMk cId="3901339376" sldId="260"/>
            <ac:spMk id="9" creationId="{655AE6B0-AC9E-4167-806F-E9DB135FC46B}"/>
          </ac:spMkLst>
        </pc:spChg>
        <pc:spChg chg="add">
          <ac:chgData name="Mokshitha C" userId="6e5f479385afcd9b" providerId="LiveId" clId="{E7443E5B-738F-42FE-B03C-6BA5915B2939}" dt="2021-04-19T05:27:14.805" v="1964" actId="26606"/>
          <ac:spMkLst>
            <pc:docMk/>
            <pc:sldMk cId="3901339376" sldId="260"/>
            <ac:spMk id="22" creationId="{87BD1F4E-A66D-4C06-86DA-8D56CA7A3B41}"/>
          </ac:spMkLst>
        </pc:spChg>
        <pc:grpChg chg="add">
          <ac:chgData name="Mokshitha C" userId="6e5f479385afcd9b" providerId="LiveId" clId="{E7443E5B-738F-42FE-B03C-6BA5915B2939}" dt="2021-04-19T05:27:14.805" v="1964" actId="26606"/>
          <ac:grpSpMkLst>
            <pc:docMk/>
            <pc:sldMk cId="3901339376" sldId="260"/>
            <ac:grpSpMk id="11" creationId="{3523416A-383B-4FDC-B4C9-D8EDDFE9C043}"/>
          </ac:grpSpMkLst>
        </pc:grpChg>
        <pc:graphicFrameChg chg="add">
          <ac:chgData name="Mokshitha C" userId="6e5f479385afcd9b" providerId="LiveId" clId="{E7443E5B-738F-42FE-B03C-6BA5915B2939}" dt="2021-04-19T05:27:14.805" v="1964" actId="26606"/>
          <ac:graphicFrameMkLst>
            <pc:docMk/>
            <pc:sldMk cId="3901339376" sldId="260"/>
            <ac:graphicFrameMk id="5" creationId="{99F289AA-4368-4FE4-9D2F-C0D4AA4AB679}"/>
          </ac:graphicFrameMkLst>
        </pc:graphicFrameChg>
      </pc:sldChg>
      <pc:sldChg chg="addSp delSp modSp new mod setBg setClrOvrMap delDesignElem">
        <pc:chgData name="Mokshitha C" userId="6e5f479385afcd9b" providerId="LiveId" clId="{E7443E5B-738F-42FE-B03C-6BA5915B2939}" dt="2021-04-18T20:00:56.648" v="1044" actId="26606"/>
        <pc:sldMkLst>
          <pc:docMk/>
          <pc:sldMk cId="722884839" sldId="261"/>
        </pc:sldMkLst>
        <pc:spChg chg="mod">
          <ac:chgData name="Mokshitha C" userId="6e5f479385afcd9b" providerId="LiveId" clId="{E7443E5B-738F-42FE-B03C-6BA5915B2939}" dt="2021-04-18T20:00:56.648" v="1044" actId="26606"/>
          <ac:spMkLst>
            <pc:docMk/>
            <pc:sldMk cId="722884839" sldId="261"/>
            <ac:spMk id="2" creationId="{38FBB441-E3D3-4994-9872-4B2693BB648F}"/>
          </ac:spMkLst>
        </pc:spChg>
        <pc:spChg chg="del mod">
          <ac:chgData name="Mokshitha C" userId="6e5f479385afcd9b" providerId="LiveId" clId="{E7443E5B-738F-42FE-B03C-6BA5915B2939}" dt="2021-04-16T06:04:51.254" v="542" actId="26606"/>
          <ac:spMkLst>
            <pc:docMk/>
            <pc:sldMk cId="722884839" sldId="261"/>
            <ac:spMk id="3" creationId="{0438E14D-E6E1-487C-89E3-BCC93C7B872E}"/>
          </ac:spMkLst>
        </pc:spChg>
        <pc:spChg chg="add del">
          <ac:chgData name="Mokshitha C" userId="6e5f479385afcd9b" providerId="LiveId" clId="{E7443E5B-738F-42FE-B03C-6BA5915B2939}" dt="2021-04-18T19:19:00.196" v="846" actId="26606"/>
          <ac:spMkLst>
            <pc:docMk/>
            <pc:sldMk cId="722884839" sldId="261"/>
            <ac:spMk id="9" creationId="{4038CB10-1F5C-4D54-9DF7-12586DE5B007}"/>
          </ac:spMkLst>
        </pc:spChg>
        <pc:spChg chg="add del">
          <ac:chgData name="Mokshitha C" userId="6e5f479385afcd9b" providerId="LiveId" clId="{E7443E5B-738F-42FE-B03C-6BA5915B2939}" dt="2021-04-18T19:19:00.196" v="846" actId="26606"/>
          <ac:spMkLst>
            <pc:docMk/>
            <pc:sldMk cId="722884839" sldId="261"/>
            <ac:spMk id="11" creationId="{73ED6512-6858-4552-B699-9A97FE9A4EA2}"/>
          </ac:spMkLst>
        </pc:spChg>
        <pc:spChg chg="add del">
          <ac:chgData name="Mokshitha C" userId="6e5f479385afcd9b" providerId="LiveId" clId="{E7443E5B-738F-42FE-B03C-6BA5915B2939}" dt="2021-04-18T19:19:29.078" v="850" actId="26606"/>
          <ac:spMkLst>
            <pc:docMk/>
            <pc:sldMk cId="722884839" sldId="261"/>
            <ac:spMk id="12" creationId="{F2B38F72-8FC4-4001-8C67-FA6B86DEC767}"/>
          </ac:spMkLst>
        </pc:spChg>
        <pc:spChg chg="add del">
          <ac:chgData name="Mokshitha C" userId="6e5f479385afcd9b" providerId="LiveId" clId="{E7443E5B-738F-42FE-B03C-6BA5915B2939}" dt="2021-04-18T19:19:33.068" v="852" actId="26606"/>
          <ac:spMkLst>
            <pc:docMk/>
            <pc:sldMk cId="722884839" sldId="261"/>
            <ac:spMk id="14" creationId="{60E9A6ED-B880-44EA-8D60-C9D3C82CCBD2}"/>
          </ac:spMkLst>
        </pc:spChg>
        <pc:spChg chg="add del">
          <ac:chgData name="Mokshitha C" userId="6e5f479385afcd9b" providerId="LiveId" clId="{E7443E5B-738F-42FE-B03C-6BA5915B2939}" dt="2021-04-18T19:18:36.878" v="845" actId="26606"/>
          <ac:spMkLst>
            <pc:docMk/>
            <pc:sldMk cId="722884839" sldId="261"/>
            <ac:spMk id="16" creationId="{DCC231C8-C761-4B31-9B1C-C6D19248C6B3}"/>
          </ac:spMkLst>
        </pc:spChg>
        <pc:spChg chg="add del">
          <ac:chgData name="Mokshitha C" userId="6e5f479385afcd9b" providerId="LiveId" clId="{E7443E5B-738F-42FE-B03C-6BA5915B2939}" dt="2021-04-18T19:19:37.729" v="854" actId="26606"/>
          <ac:spMkLst>
            <pc:docMk/>
            <pc:sldMk cId="722884839" sldId="261"/>
            <ac:spMk id="17" creationId="{CEB41C5C-0F34-4DDA-9D7C-5E717F35F60C}"/>
          </ac:spMkLst>
        </pc:spChg>
        <pc:spChg chg="add del">
          <ac:chgData name="Mokshitha C" userId="6e5f479385afcd9b" providerId="LiveId" clId="{E7443E5B-738F-42FE-B03C-6BA5915B2939}" dt="2021-04-18T19:49:40.714" v="1000"/>
          <ac:spMkLst>
            <pc:docMk/>
            <pc:sldMk cId="722884839" sldId="261"/>
            <ac:spMk id="20" creationId="{911BE883-46B4-412C-B6C3-88A2FF74BECF}"/>
          </ac:spMkLst>
        </pc:spChg>
        <pc:spChg chg="add del">
          <ac:chgData name="Mokshitha C" userId="6e5f479385afcd9b" providerId="LiveId" clId="{E7443E5B-738F-42FE-B03C-6BA5915B2939}" dt="2021-04-18T19:49:40.714" v="1000"/>
          <ac:spMkLst>
            <pc:docMk/>
            <pc:sldMk cId="722884839" sldId="261"/>
            <ac:spMk id="21" creationId="{577D1452-F0B7-431E-9A24-D3F7103D8510}"/>
          </ac:spMkLst>
        </pc:spChg>
        <pc:spChg chg="add del">
          <ac:chgData name="Mokshitha C" userId="6e5f479385afcd9b" providerId="LiveId" clId="{E7443E5B-738F-42FE-B03C-6BA5915B2939}" dt="2021-04-18T19:49:40.714" v="1000"/>
          <ac:spMkLst>
            <pc:docMk/>
            <pc:sldMk cId="722884839" sldId="261"/>
            <ac:spMk id="22" creationId="{A660F4F9-5DF5-4F15-BE6A-CD8648BB1148}"/>
          </ac:spMkLst>
        </pc:spChg>
        <pc:graphicFrameChg chg="add mod ord modGraphic">
          <ac:chgData name="Mokshitha C" userId="6e5f479385afcd9b" providerId="LiveId" clId="{E7443E5B-738F-42FE-B03C-6BA5915B2939}" dt="2021-04-18T20:00:56.648" v="1044" actId="26606"/>
          <ac:graphicFrameMkLst>
            <pc:docMk/>
            <pc:sldMk cId="722884839" sldId="261"/>
            <ac:graphicFrameMk id="5" creationId="{FF72878B-08C9-418B-A57A-BD84416BCEC3}"/>
          </ac:graphicFrameMkLst>
        </pc:graphicFrameChg>
        <pc:picChg chg="add mod">
          <ac:chgData name="Mokshitha C" userId="6e5f479385afcd9b" providerId="LiveId" clId="{E7443E5B-738F-42FE-B03C-6BA5915B2939}" dt="2021-04-18T20:00:56.648" v="1044" actId="26606"/>
          <ac:picMkLst>
            <pc:docMk/>
            <pc:sldMk cId="722884839" sldId="261"/>
            <ac:picMk id="7" creationId="{C979AC3A-BB2C-4EBC-AFB0-708237165D9A}"/>
          </ac:picMkLst>
        </pc:picChg>
        <pc:cxnChg chg="add del">
          <ac:chgData name="Mokshitha C" userId="6e5f479385afcd9b" providerId="LiveId" clId="{E7443E5B-738F-42FE-B03C-6BA5915B2939}" dt="2021-04-18T19:19:37.729" v="854" actId="26606"/>
          <ac:cxnSpMkLst>
            <pc:docMk/>
            <pc:sldMk cId="722884839" sldId="261"/>
            <ac:cxnSpMk id="18" creationId="{57E1E5E6-F385-4E9C-B201-BA5BDE5CAD52}"/>
          </ac:cxnSpMkLst>
        </pc:cxnChg>
      </pc:sldChg>
      <pc:sldChg chg="addSp delSp modSp new mod setBg">
        <pc:chgData name="Mokshitha C" userId="6e5f479385afcd9b" providerId="LiveId" clId="{E7443E5B-738F-42FE-B03C-6BA5915B2939}" dt="2021-04-18T20:01:23.008" v="1046" actId="1076"/>
        <pc:sldMkLst>
          <pc:docMk/>
          <pc:sldMk cId="2596269700" sldId="262"/>
        </pc:sldMkLst>
        <pc:spChg chg="mod">
          <ac:chgData name="Mokshitha C" userId="6e5f479385afcd9b" providerId="LiveId" clId="{E7443E5B-738F-42FE-B03C-6BA5915B2939}" dt="2021-04-18T19:49:40.714" v="1000"/>
          <ac:spMkLst>
            <pc:docMk/>
            <pc:sldMk cId="2596269700" sldId="262"/>
            <ac:spMk id="2" creationId="{7E0C1930-D998-4DF0-95E1-E10697FF7379}"/>
          </ac:spMkLst>
        </pc:spChg>
        <pc:spChg chg="mod">
          <ac:chgData name="Mokshitha C" userId="6e5f479385afcd9b" providerId="LiveId" clId="{E7443E5B-738F-42FE-B03C-6BA5915B2939}" dt="2021-04-18T19:49:40.714" v="1000"/>
          <ac:spMkLst>
            <pc:docMk/>
            <pc:sldMk cId="2596269700" sldId="262"/>
            <ac:spMk id="3" creationId="{84F5BB0B-0C9B-40A5-919E-5DBF16B29663}"/>
          </ac:spMkLst>
        </pc:spChg>
        <pc:spChg chg="add del">
          <ac:chgData name="Mokshitha C" userId="6e5f479385afcd9b" providerId="LiveId" clId="{E7443E5B-738F-42FE-B03C-6BA5915B2939}" dt="2021-04-18T19:22:23.875" v="868" actId="26606"/>
          <ac:spMkLst>
            <pc:docMk/>
            <pc:sldMk cId="2596269700" sldId="262"/>
            <ac:spMk id="10" creationId="{1A95671B-3CC6-4792-9114-B74FAEA224E6}"/>
          </ac:spMkLst>
        </pc:spChg>
        <pc:picChg chg="add del mod">
          <ac:chgData name="Mokshitha C" userId="6e5f479385afcd9b" providerId="LiveId" clId="{E7443E5B-738F-42FE-B03C-6BA5915B2939}" dt="2021-04-18T19:21:21.214" v="860" actId="478"/>
          <ac:picMkLst>
            <pc:docMk/>
            <pc:sldMk cId="2596269700" sldId="262"/>
            <ac:picMk id="4" creationId="{BBB4CDB6-3D59-4929-86F7-6FAEF837D59D}"/>
          </ac:picMkLst>
        </pc:picChg>
        <pc:picChg chg="add mod">
          <ac:chgData name="Mokshitha C" userId="6e5f479385afcd9b" providerId="LiveId" clId="{E7443E5B-738F-42FE-B03C-6BA5915B2939}" dt="2021-04-18T20:01:23.008" v="1046" actId="1076"/>
          <ac:picMkLst>
            <pc:docMk/>
            <pc:sldMk cId="2596269700" sldId="262"/>
            <ac:picMk id="5" creationId="{1E160D89-B939-411E-A9D0-10E07FBECABF}"/>
          </ac:picMkLst>
        </pc:picChg>
      </pc:sldChg>
      <pc:sldChg chg="delSp modSp new del mod">
        <pc:chgData name="Mokshitha C" userId="6e5f479385afcd9b" providerId="LiveId" clId="{E7443E5B-738F-42FE-B03C-6BA5915B2939}" dt="2021-04-19T05:30:49.848" v="1981" actId="47"/>
        <pc:sldMkLst>
          <pc:docMk/>
          <pc:sldMk cId="3597061614" sldId="263"/>
        </pc:sldMkLst>
        <pc:spChg chg="del">
          <ac:chgData name="Mokshitha C" userId="6e5f479385afcd9b" providerId="LiveId" clId="{E7443E5B-738F-42FE-B03C-6BA5915B2939}" dt="2021-04-16T06:06:30.897" v="583" actId="478"/>
          <ac:spMkLst>
            <pc:docMk/>
            <pc:sldMk cId="3597061614" sldId="263"/>
            <ac:spMk id="2" creationId="{C1F7A200-6BD7-486A-AA3A-C83B6BF4EFAA}"/>
          </ac:spMkLst>
        </pc:spChg>
        <pc:spChg chg="mod">
          <ac:chgData name="Mokshitha C" userId="6e5f479385afcd9b" providerId="LiveId" clId="{E7443E5B-738F-42FE-B03C-6BA5915B2939}" dt="2021-04-19T05:29:30.953" v="1974" actId="20577"/>
          <ac:spMkLst>
            <pc:docMk/>
            <pc:sldMk cId="3597061614" sldId="263"/>
            <ac:spMk id="3" creationId="{AC730E22-99E3-40CA-8A85-FC2FA1D08A84}"/>
          </ac:spMkLst>
        </pc:spChg>
      </pc:sldChg>
      <pc:sldChg chg="addSp delSp modSp new mod setBg">
        <pc:chgData name="Mokshitha C" userId="6e5f479385afcd9b" providerId="LiveId" clId="{E7443E5B-738F-42FE-B03C-6BA5915B2939}" dt="2021-04-19T05:31:18.026" v="1983" actId="1076"/>
        <pc:sldMkLst>
          <pc:docMk/>
          <pc:sldMk cId="3230677144" sldId="264"/>
        </pc:sldMkLst>
        <pc:spChg chg="mod">
          <ac:chgData name="Mokshitha C" userId="6e5f479385afcd9b" providerId="LiveId" clId="{E7443E5B-738F-42FE-B03C-6BA5915B2939}" dt="2021-04-19T05:31:18.026" v="1983" actId="1076"/>
          <ac:spMkLst>
            <pc:docMk/>
            <pc:sldMk cId="3230677144" sldId="264"/>
            <ac:spMk id="2" creationId="{F4F88C4C-00BF-453D-AB7B-650B20D8CD72}"/>
          </ac:spMkLst>
        </pc:spChg>
        <pc:spChg chg="del mod">
          <ac:chgData name="Mokshitha C" userId="6e5f479385afcd9b" providerId="LiveId" clId="{E7443E5B-738F-42FE-B03C-6BA5915B2939}" dt="2021-04-18T20:04:21.652" v="1047"/>
          <ac:spMkLst>
            <pc:docMk/>
            <pc:sldMk cId="3230677144" sldId="264"/>
            <ac:spMk id="3" creationId="{65C179E9-3EB5-4755-BB3B-4D02E2A026F0}"/>
          </ac:spMkLst>
        </pc:spChg>
        <pc:spChg chg="add del">
          <ac:chgData name="Mokshitha C" userId="6e5f479385afcd9b" providerId="LiveId" clId="{E7443E5B-738F-42FE-B03C-6BA5915B2939}" dt="2021-04-18T20:22:42.879" v="1115"/>
          <ac:spMkLst>
            <pc:docMk/>
            <pc:sldMk cId="3230677144" sldId="264"/>
            <ac:spMk id="8" creationId="{D6F9A8E3-4A0D-4017-B879-A2E825D9F6CB}"/>
          </ac:spMkLst>
        </pc:spChg>
        <pc:spChg chg="add del">
          <ac:chgData name="Mokshitha C" userId="6e5f479385afcd9b" providerId="LiveId" clId="{E7443E5B-738F-42FE-B03C-6BA5915B2939}" dt="2021-04-18T20:18:35.872" v="1085" actId="26606"/>
          <ac:spMkLst>
            <pc:docMk/>
            <pc:sldMk cId="3230677144" sldId="264"/>
            <ac:spMk id="9" creationId="{299BA9D4-7E08-4FD1-BE64-DE955CEF04CE}"/>
          </ac:spMkLst>
        </pc:spChg>
        <pc:grpChg chg="add del">
          <ac:chgData name="Mokshitha C" userId="6e5f479385afcd9b" providerId="LiveId" clId="{E7443E5B-738F-42FE-B03C-6BA5915B2939}" dt="2021-04-18T20:18:39.782" v="1087" actId="26606"/>
          <ac:grpSpMkLst>
            <pc:docMk/>
            <pc:sldMk cId="3230677144" sldId="264"/>
            <ac:grpSpMk id="20" creationId="{B4DE830A-B531-4A3B-96F6-0ECE88B08555}"/>
          </ac:grpSpMkLst>
        </pc:grpChg>
        <pc:graphicFrameChg chg="add del mod modGraphic">
          <ac:chgData name="Mokshitha C" userId="6e5f479385afcd9b" providerId="LiveId" clId="{E7443E5B-738F-42FE-B03C-6BA5915B2939}" dt="2021-04-18T20:18:59.354" v="1090" actId="26606"/>
          <ac:graphicFrameMkLst>
            <pc:docMk/>
            <pc:sldMk cId="3230677144" sldId="264"/>
            <ac:graphicFrameMk id="4" creationId="{CD7103AF-3B7F-4488-BA00-3A088DF0A4ED}"/>
          </ac:graphicFrameMkLst>
        </pc:graphicFrameChg>
        <pc:graphicFrameChg chg="add del">
          <ac:chgData name="Mokshitha C" userId="6e5f479385afcd9b" providerId="LiveId" clId="{E7443E5B-738F-42FE-B03C-6BA5915B2939}" dt="2021-04-18T20:18:35.872" v="1085" actId="26606"/>
          <ac:graphicFrameMkLst>
            <pc:docMk/>
            <pc:sldMk cId="3230677144" sldId="264"/>
            <ac:graphicFrameMk id="7" creationId="{CD7103AF-3B7F-4488-BA00-3A088DF0A4ED}"/>
          </ac:graphicFrameMkLst>
        </pc:graphicFrameChg>
        <pc:graphicFrameChg chg="add mod modGraphic">
          <ac:chgData name="Mokshitha C" userId="6e5f479385afcd9b" providerId="LiveId" clId="{E7443E5B-738F-42FE-B03C-6BA5915B2939}" dt="2021-04-19T03:53:12.759" v="1917" actId="122"/>
          <ac:graphicFrameMkLst>
            <pc:docMk/>
            <pc:sldMk cId="3230677144" sldId="264"/>
            <ac:graphicFrameMk id="10" creationId="{CD7103AF-3B7F-4488-BA00-3A088DF0A4ED}"/>
          </ac:graphicFrameMkLst>
        </pc:graphicFrameChg>
        <pc:graphicFrameChg chg="add del">
          <ac:chgData name="Mokshitha C" userId="6e5f479385afcd9b" providerId="LiveId" clId="{E7443E5B-738F-42FE-B03C-6BA5915B2939}" dt="2021-04-18T20:18:39.782" v="1087" actId="26606"/>
          <ac:graphicFrameMkLst>
            <pc:docMk/>
            <pc:sldMk cId="3230677144" sldId="264"/>
            <ac:graphicFrameMk id="21" creationId="{CD7103AF-3B7F-4488-BA00-3A088DF0A4ED}"/>
          </ac:graphicFrameMkLst>
        </pc:graphicFrameChg>
        <pc:graphicFrameChg chg="add del mod modGraphic">
          <ac:chgData name="Mokshitha C" userId="6e5f479385afcd9b" providerId="LiveId" clId="{E7443E5B-738F-42FE-B03C-6BA5915B2939}" dt="2021-04-18T20:26:39.920" v="1139" actId="478"/>
          <ac:graphicFrameMkLst>
            <pc:docMk/>
            <pc:sldMk cId="3230677144" sldId="264"/>
            <ac:graphicFrameMk id="24" creationId="{82627242-1668-417D-A998-1A23892982DF}"/>
          </ac:graphicFrameMkLst>
        </pc:graphicFrameChg>
        <pc:picChg chg="add del mod">
          <ac:chgData name="Mokshitha C" userId="6e5f479385afcd9b" providerId="LiveId" clId="{E7443E5B-738F-42FE-B03C-6BA5915B2939}" dt="2021-04-18T20:18:43.266" v="1089" actId="21"/>
          <ac:picMkLst>
            <pc:docMk/>
            <pc:sldMk cId="3230677144" sldId="264"/>
            <ac:picMk id="6" creationId="{6224E1D5-874A-4107-ADEB-8FCB6C300C75}"/>
          </ac:picMkLst>
        </pc:picChg>
        <pc:picChg chg="add del mod">
          <ac:chgData name="Mokshitha C" userId="6e5f479385afcd9b" providerId="LiveId" clId="{E7443E5B-738F-42FE-B03C-6BA5915B2939}" dt="2021-04-18T20:22:28.318" v="1111"/>
          <ac:picMkLst>
            <pc:docMk/>
            <pc:sldMk cId="3230677144" sldId="264"/>
            <ac:picMk id="22" creationId="{61211042-105F-48CA-AEFD-C8AC2706B0CB}"/>
          </ac:picMkLst>
        </pc:picChg>
        <pc:picChg chg="add mod">
          <ac:chgData name="Mokshitha C" userId="6e5f479385afcd9b" providerId="LiveId" clId="{E7443E5B-738F-42FE-B03C-6BA5915B2939}" dt="2021-04-18T20:22:50.458" v="1117" actId="14100"/>
          <ac:picMkLst>
            <pc:docMk/>
            <pc:sldMk cId="3230677144" sldId="264"/>
            <ac:picMk id="23" creationId="{0B954657-332A-42E5-ADEB-0CCCEF0463F6}"/>
          </ac:picMkLst>
        </pc:picChg>
      </pc:sldChg>
      <pc:sldChg chg="addSp delSp modSp new mod setBg">
        <pc:chgData name="Mokshitha C" userId="6e5f479385afcd9b" providerId="LiveId" clId="{E7443E5B-738F-42FE-B03C-6BA5915B2939}" dt="2021-04-18T20:46:58.387" v="1269" actId="478"/>
        <pc:sldMkLst>
          <pc:docMk/>
          <pc:sldMk cId="3329041815" sldId="265"/>
        </pc:sldMkLst>
        <pc:spChg chg="del mod">
          <ac:chgData name="Mokshitha C" userId="6e5f479385afcd9b" providerId="LiveId" clId="{E7443E5B-738F-42FE-B03C-6BA5915B2939}" dt="2021-04-18T20:24:28.271" v="1126" actId="478"/>
          <ac:spMkLst>
            <pc:docMk/>
            <pc:sldMk cId="3329041815" sldId="265"/>
            <ac:spMk id="2" creationId="{11F88EBA-113B-4C7D-BB29-9DAFE034D949}"/>
          </ac:spMkLst>
        </pc:spChg>
        <pc:spChg chg="del mod">
          <ac:chgData name="Mokshitha C" userId="6e5f479385afcd9b" providerId="LiveId" clId="{E7443E5B-738F-42FE-B03C-6BA5915B2939}" dt="2021-04-18T20:24:34.771" v="1128"/>
          <ac:spMkLst>
            <pc:docMk/>
            <pc:sldMk cId="3329041815" sldId="265"/>
            <ac:spMk id="3" creationId="{0304D937-25FD-4ED4-87F4-25584CCA730A}"/>
          </ac:spMkLst>
        </pc:spChg>
        <pc:spChg chg="add del">
          <ac:chgData name="Mokshitha C" userId="6e5f479385afcd9b" providerId="LiveId" clId="{E7443E5B-738F-42FE-B03C-6BA5915B2939}" dt="2021-04-18T20:26:04.117" v="1136" actId="26606"/>
          <ac:spMkLst>
            <pc:docMk/>
            <pc:sldMk cId="3329041815" sldId="265"/>
            <ac:spMk id="9" creationId="{9F4444CE-BC8D-4D61-B303-4C05614E62AB}"/>
          </ac:spMkLst>
        </pc:spChg>
        <pc:spChg chg="add del">
          <ac:chgData name="Mokshitha C" userId="6e5f479385afcd9b" providerId="LiveId" clId="{E7443E5B-738F-42FE-B03C-6BA5915B2939}" dt="2021-04-18T20:26:04.117" v="1136" actId="26606"/>
          <ac:spMkLst>
            <pc:docMk/>
            <pc:sldMk cId="3329041815" sldId="265"/>
            <ac:spMk id="11" creationId="{73772B81-181F-48B7-8826-4D9686D15DF5}"/>
          </ac:spMkLst>
        </pc:spChg>
        <pc:spChg chg="add del">
          <ac:chgData name="Mokshitha C" userId="6e5f479385afcd9b" providerId="LiveId" clId="{E7443E5B-738F-42FE-B03C-6BA5915B2939}" dt="2021-04-18T20:26:04.117" v="1136" actId="26606"/>
          <ac:spMkLst>
            <pc:docMk/>
            <pc:sldMk cId="3329041815" sldId="265"/>
            <ac:spMk id="13" creationId="{B2205F6E-03C6-4E92-877C-E2482F6599AA}"/>
          </ac:spMkLst>
        </pc:spChg>
        <pc:spChg chg="add del mod">
          <ac:chgData name="Mokshitha C" userId="6e5f479385afcd9b" providerId="LiveId" clId="{E7443E5B-738F-42FE-B03C-6BA5915B2939}" dt="2021-04-18T20:29:52.539" v="1157"/>
          <ac:spMkLst>
            <pc:docMk/>
            <pc:sldMk cId="3329041815" sldId="265"/>
            <ac:spMk id="18" creationId="{C8D6FEF1-E69C-4D98-9B90-31CD1BDD1F62}"/>
          </ac:spMkLst>
        </pc:spChg>
        <pc:graphicFrameChg chg="add del mod modGraphic">
          <ac:chgData name="Mokshitha C" userId="6e5f479385afcd9b" providerId="LiveId" clId="{E7443E5B-738F-42FE-B03C-6BA5915B2939}" dt="2021-04-18T20:26:04.117" v="1136" actId="26606"/>
          <ac:graphicFrameMkLst>
            <pc:docMk/>
            <pc:sldMk cId="3329041815" sldId="265"/>
            <ac:graphicFrameMk id="4" creationId="{AD73815F-C2CD-46D8-80CC-EAF15CC4247B}"/>
          </ac:graphicFrameMkLst>
        </pc:graphicFrameChg>
        <pc:graphicFrameChg chg="add del mod modGraphic">
          <ac:chgData name="Mokshitha C" userId="6e5f479385afcd9b" providerId="LiveId" clId="{E7443E5B-738F-42FE-B03C-6BA5915B2939}" dt="2021-04-18T20:46:58.387" v="1269" actId="478"/>
          <ac:graphicFrameMkLst>
            <pc:docMk/>
            <pc:sldMk cId="3329041815" sldId="265"/>
            <ac:graphicFrameMk id="12" creationId="{76A8CCB7-AC71-4C9F-8E81-ADC6B2B4262D}"/>
          </ac:graphicFrameMkLst>
        </pc:graphicFrameChg>
        <pc:graphicFrameChg chg="add mod modGraphic">
          <ac:chgData name="Mokshitha C" userId="6e5f479385afcd9b" providerId="LiveId" clId="{E7443E5B-738F-42FE-B03C-6BA5915B2939}" dt="2021-04-18T20:32:17.887" v="1190"/>
          <ac:graphicFrameMkLst>
            <pc:docMk/>
            <pc:sldMk cId="3329041815" sldId="265"/>
            <ac:graphicFrameMk id="16" creationId="{AD73815F-C2CD-46D8-80CC-EAF15CC4247B}"/>
          </ac:graphicFrameMkLst>
        </pc:graphicFrameChg>
        <pc:picChg chg="add mod">
          <ac:chgData name="Mokshitha C" userId="6e5f479385afcd9b" providerId="LiveId" clId="{E7443E5B-738F-42FE-B03C-6BA5915B2939}" dt="2021-04-18T20:31:08.339" v="1170" actId="1076"/>
          <ac:picMkLst>
            <pc:docMk/>
            <pc:sldMk cId="3329041815" sldId="265"/>
            <ac:picMk id="6" creationId="{6511B94A-140B-4718-B1A4-F8B573241E10}"/>
          </ac:picMkLst>
        </pc:picChg>
      </pc:sldChg>
      <pc:sldChg chg="addSp delSp modSp new mod ord setBg">
        <pc:chgData name="Mokshitha C" userId="6e5f479385afcd9b" providerId="LiveId" clId="{E7443E5B-738F-42FE-B03C-6BA5915B2939}" dt="2021-04-19T05:31:41" v="1985" actId="1076"/>
        <pc:sldMkLst>
          <pc:docMk/>
          <pc:sldMk cId="1403581745" sldId="266"/>
        </pc:sldMkLst>
        <pc:spChg chg="mod">
          <ac:chgData name="Mokshitha C" userId="6e5f479385afcd9b" providerId="LiveId" clId="{E7443E5B-738F-42FE-B03C-6BA5915B2939}" dt="2021-04-18T21:47:35.523" v="1507" actId="1076"/>
          <ac:spMkLst>
            <pc:docMk/>
            <pc:sldMk cId="1403581745" sldId="266"/>
            <ac:spMk id="2" creationId="{25F19D11-3EC1-48ED-A8FA-1314799B2C96}"/>
          </ac:spMkLst>
        </pc:spChg>
        <pc:spChg chg="del mod">
          <ac:chgData name="Mokshitha C" userId="6e5f479385afcd9b" providerId="LiveId" clId="{E7443E5B-738F-42FE-B03C-6BA5915B2939}" dt="2021-04-18T21:43:34.043" v="1473"/>
          <ac:spMkLst>
            <pc:docMk/>
            <pc:sldMk cId="1403581745" sldId="266"/>
            <ac:spMk id="3" creationId="{E93F7DB1-7D9A-462F-8CCC-C8C1DA53DE2F}"/>
          </ac:spMkLst>
        </pc:spChg>
        <pc:spChg chg="add del mod">
          <ac:chgData name="Mokshitha C" userId="6e5f479385afcd9b" providerId="LiveId" clId="{E7443E5B-738F-42FE-B03C-6BA5915B2939}" dt="2021-04-18T21:50:03.214" v="1536" actId="478"/>
          <ac:spMkLst>
            <pc:docMk/>
            <pc:sldMk cId="1403581745" sldId="266"/>
            <ac:spMk id="6" creationId="{D6147B6B-81ED-4958-83D2-73B1D8EF9DD3}"/>
          </ac:spMkLst>
        </pc:spChg>
        <pc:spChg chg="add del">
          <ac:chgData name="Mokshitha C" userId="6e5f479385afcd9b" providerId="LiveId" clId="{E7443E5B-738F-42FE-B03C-6BA5915B2939}" dt="2021-04-18T21:44:07.344" v="1477" actId="26606"/>
          <ac:spMkLst>
            <pc:docMk/>
            <pc:sldMk cId="1403581745" sldId="266"/>
            <ac:spMk id="9" creationId="{9F4444CE-BC8D-4D61-B303-4C05614E62AB}"/>
          </ac:spMkLst>
        </pc:spChg>
        <pc:spChg chg="add del">
          <ac:chgData name="Mokshitha C" userId="6e5f479385afcd9b" providerId="LiveId" clId="{E7443E5B-738F-42FE-B03C-6BA5915B2939}" dt="2021-04-18T21:44:07.344" v="1477" actId="26606"/>
          <ac:spMkLst>
            <pc:docMk/>
            <pc:sldMk cId="1403581745" sldId="266"/>
            <ac:spMk id="11" creationId="{73772B81-181F-48B7-8826-4D9686D15DF5}"/>
          </ac:spMkLst>
        </pc:spChg>
        <pc:spChg chg="add del">
          <ac:chgData name="Mokshitha C" userId="6e5f479385afcd9b" providerId="LiveId" clId="{E7443E5B-738F-42FE-B03C-6BA5915B2939}" dt="2021-04-18T21:44:07.344" v="1477" actId="26606"/>
          <ac:spMkLst>
            <pc:docMk/>
            <pc:sldMk cId="1403581745" sldId="266"/>
            <ac:spMk id="13" creationId="{B2205F6E-03C6-4E92-877C-E2482F6599AA}"/>
          </ac:spMkLst>
        </pc:spChg>
        <pc:spChg chg="add del">
          <ac:chgData name="Mokshitha C" userId="6e5f479385afcd9b" providerId="LiveId" clId="{E7443E5B-738F-42FE-B03C-6BA5915B2939}" dt="2021-04-18T21:44:09.143" v="1479" actId="26606"/>
          <ac:spMkLst>
            <pc:docMk/>
            <pc:sldMk cId="1403581745" sldId="266"/>
            <ac:spMk id="15" creationId="{4FBF89B4-BE97-4732-B167-45C5B4138C6E}"/>
          </ac:spMkLst>
        </pc:spChg>
        <pc:grpChg chg="add del">
          <ac:chgData name="Mokshitha C" userId="6e5f479385afcd9b" providerId="LiveId" clId="{E7443E5B-738F-42FE-B03C-6BA5915B2939}" dt="2021-04-18T21:44:33.698" v="1481" actId="26606"/>
          <ac:grpSpMkLst>
            <pc:docMk/>
            <pc:sldMk cId="1403581745" sldId="266"/>
            <ac:grpSpMk id="20" creationId="{B4DE830A-B531-4A3B-96F6-0ECE88B08555}"/>
          </ac:grpSpMkLst>
        </pc:grpChg>
        <pc:graphicFrameChg chg="add del mod modGraphic">
          <ac:chgData name="Mokshitha C" userId="6e5f479385afcd9b" providerId="LiveId" clId="{E7443E5B-738F-42FE-B03C-6BA5915B2939}" dt="2021-04-18T21:47:24.253" v="1506" actId="26606"/>
          <ac:graphicFrameMkLst>
            <pc:docMk/>
            <pc:sldMk cId="1403581745" sldId="266"/>
            <ac:graphicFrameMk id="4" creationId="{1B53AFDD-7DA9-4D0F-9568-1455088D02BA}"/>
          </ac:graphicFrameMkLst>
        </pc:graphicFrameChg>
        <pc:graphicFrameChg chg="add del">
          <ac:chgData name="Mokshitha C" userId="6e5f479385afcd9b" providerId="LiveId" clId="{E7443E5B-738F-42FE-B03C-6BA5915B2939}" dt="2021-04-18T21:44:09.143" v="1479" actId="26606"/>
          <ac:graphicFrameMkLst>
            <pc:docMk/>
            <pc:sldMk cId="1403581745" sldId="266"/>
            <ac:graphicFrameMk id="7" creationId="{1B53AFDD-7DA9-4D0F-9568-1455088D02BA}"/>
          </ac:graphicFrameMkLst>
        </pc:graphicFrameChg>
        <pc:graphicFrameChg chg="add mod modGraphic">
          <ac:chgData name="Mokshitha C" userId="6e5f479385afcd9b" providerId="LiveId" clId="{E7443E5B-738F-42FE-B03C-6BA5915B2939}" dt="2021-04-19T05:31:41" v="1985" actId="1076"/>
          <ac:graphicFrameMkLst>
            <pc:docMk/>
            <pc:sldMk cId="1403581745" sldId="266"/>
            <ac:graphicFrameMk id="8" creationId="{1B53AFDD-7DA9-4D0F-9568-1455088D02BA}"/>
          </ac:graphicFrameMkLst>
        </pc:graphicFrameChg>
        <pc:graphicFrameChg chg="add del">
          <ac:chgData name="Mokshitha C" userId="6e5f479385afcd9b" providerId="LiveId" clId="{E7443E5B-738F-42FE-B03C-6BA5915B2939}" dt="2021-04-18T21:44:33.698" v="1481" actId="26606"/>
          <ac:graphicFrameMkLst>
            <pc:docMk/>
            <pc:sldMk cId="1403581745" sldId="266"/>
            <ac:graphicFrameMk id="24" creationId="{1B53AFDD-7DA9-4D0F-9568-1455088D02BA}"/>
          </ac:graphicFrameMkLst>
        </pc:graphicFrameChg>
      </pc:sldChg>
      <pc:sldChg chg="addSp delSp modSp new mod setBg">
        <pc:chgData name="Mokshitha C" userId="6e5f479385afcd9b" providerId="LiveId" clId="{E7443E5B-738F-42FE-B03C-6BA5915B2939}" dt="2021-04-18T20:48:37.241" v="1298" actId="14734"/>
        <pc:sldMkLst>
          <pc:docMk/>
          <pc:sldMk cId="2724336596" sldId="267"/>
        </pc:sldMkLst>
        <pc:spChg chg="add del">
          <ac:chgData name="Mokshitha C" userId="6e5f479385afcd9b" providerId="LiveId" clId="{E7443E5B-738F-42FE-B03C-6BA5915B2939}" dt="2021-04-18T20:33:23.782" v="1198" actId="26606"/>
          <ac:spMkLst>
            <pc:docMk/>
            <pc:sldMk cId="2724336596" sldId="267"/>
            <ac:spMk id="7" creationId="{35002F6C-0142-4BD1-B14C-B2A8BE2BC116}"/>
          </ac:spMkLst>
        </pc:spChg>
        <pc:spChg chg="add del">
          <ac:chgData name="Mokshitha C" userId="6e5f479385afcd9b" providerId="LiveId" clId="{E7443E5B-738F-42FE-B03C-6BA5915B2939}" dt="2021-04-18T20:33:23.782" v="1198" actId="26606"/>
          <ac:spMkLst>
            <pc:docMk/>
            <pc:sldMk cId="2724336596" sldId="267"/>
            <ac:spMk id="9" creationId="{889F2A4C-8C64-4700-8689-78F603984665}"/>
          </ac:spMkLst>
        </pc:spChg>
        <pc:graphicFrameChg chg="add mod modGraphic">
          <ac:chgData name="Mokshitha C" userId="6e5f479385afcd9b" providerId="LiveId" clId="{E7443E5B-738F-42FE-B03C-6BA5915B2939}" dt="2021-04-18T20:48:37.241" v="1298" actId="14734"/>
          <ac:graphicFrameMkLst>
            <pc:docMk/>
            <pc:sldMk cId="2724336596" sldId="267"/>
            <ac:graphicFrameMk id="2" creationId="{282A33A2-4657-4AED-ABEC-D8F5C4D549F3}"/>
          </ac:graphicFrameMkLst>
        </pc:graphicFrameChg>
      </pc:sldChg>
      <pc:sldChg chg="addSp modSp new mod setBg">
        <pc:chgData name="Mokshitha C" userId="6e5f479385afcd9b" providerId="LiveId" clId="{E7443E5B-738F-42FE-B03C-6BA5915B2939}" dt="2021-04-19T04:09:22.029" v="1919" actId="1076"/>
        <pc:sldMkLst>
          <pc:docMk/>
          <pc:sldMk cId="2460494532" sldId="268"/>
        </pc:sldMkLst>
        <pc:spChg chg="add">
          <ac:chgData name="Mokshitha C" userId="6e5f479385afcd9b" providerId="LiveId" clId="{E7443E5B-738F-42FE-B03C-6BA5915B2939}" dt="2021-04-18T20:38:16.729" v="1261" actId="26606"/>
          <ac:spMkLst>
            <pc:docMk/>
            <pc:sldMk cId="2460494532" sldId="268"/>
            <ac:spMk id="12" creationId="{56827C3C-D52F-46CE-A441-3CD6A1A6A0A2}"/>
          </ac:spMkLst>
        </pc:spChg>
        <pc:spChg chg="add">
          <ac:chgData name="Mokshitha C" userId="6e5f479385afcd9b" providerId="LiveId" clId="{E7443E5B-738F-42FE-B03C-6BA5915B2939}" dt="2021-04-18T20:38:16.729" v="1261" actId="26606"/>
          <ac:spMkLst>
            <pc:docMk/>
            <pc:sldMk cId="2460494532" sldId="268"/>
            <ac:spMk id="14" creationId="{F52A8B51-0A89-497B-B882-6658E029A3F9}"/>
          </ac:spMkLst>
        </pc:spChg>
        <pc:spChg chg="add">
          <ac:chgData name="Mokshitha C" userId="6e5f479385afcd9b" providerId="LiveId" clId="{E7443E5B-738F-42FE-B03C-6BA5915B2939}" dt="2021-04-18T20:38:16.729" v="1261" actId="26606"/>
          <ac:spMkLst>
            <pc:docMk/>
            <pc:sldMk cId="2460494532" sldId="268"/>
            <ac:spMk id="16" creationId="{EB1CEFBF-6F09-4052-862B-E219DA15757E}"/>
          </ac:spMkLst>
        </pc:spChg>
        <pc:spChg chg="add">
          <ac:chgData name="Mokshitha C" userId="6e5f479385afcd9b" providerId="LiveId" clId="{E7443E5B-738F-42FE-B03C-6BA5915B2939}" dt="2021-04-18T20:38:16.729" v="1261" actId="26606"/>
          <ac:spMkLst>
            <pc:docMk/>
            <pc:sldMk cId="2460494532" sldId="268"/>
            <ac:spMk id="18" creationId="{BCB5D417-2A71-445D-B4C7-9E814D633D33}"/>
          </ac:spMkLst>
        </pc:spChg>
        <pc:picChg chg="add mod ord">
          <ac:chgData name="Mokshitha C" userId="6e5f479385afcd9b" providerId="LiveId" clId="{E7443E5B-738F-42FE-B03C-6BA5915B2939}" dt="2021-04-18T20:38:16.729" v="1261" actId="26606"/>
          <ac:picMkLst>
            <pc:docMk/>
            <pc:sldMk cId="2460494532" sldId="268"/>
            <ac:picMk id="3" creationId="{5F7BDDAE-73B8-416F-A0DD-A415BEA0EB2E}"/>
          </ac:picMkLst>
        </pc:picChg>
        <pc:picChg chg="add mod">
          <ac:chgData name="Mokshitha C" userId="6e5f479385afcd9b" providerId="LiveId" clId="{E7443E5B-738F-42FE-B03C-6BA5915B2939}" dt="2021-04-19T04:09:22.029" v="1919" actId="1076"/>
          <ac:picMkLst>
            <pc:docMk/>
            <pc:sldMk cId="2460494532" sldId="268"/>
            <ac:picMk id="5" creationId="{6BE3750B-09A9-4251-B485-7CEE3B0F16FB}"/>
          </ac:picMkLst>
        </pc:picChg>
        <pc:picChg chg="add mod">
          <ac:chgData name="Mokshitha C" userId="6e5f479385afcd9b" providerId="LiveId" clId="{E7443E5B-738F-42FE-B03C-6BA5915B2939}" dt="2021-04-18T20:38:16.729" v="1261" actId="26606"/>
          <ac:picMkLst>
            <pc:docMk/>
            <pc:sldMk cId="2460494532" sldId="268"/>
            <ac:picMk id="7" creationId="{094CF6FE-A4F7-468C-87C2-30D6F8ED80D8}"/>
          </ac:picMkLst>
        </pc:picChg>
      </pc:sldChg>
      <pc:sldChg chg="addSp delSp modSp new mod setBg chgLayout">
        <pc:chgData name="Mokshitha C" userId="6e5f479385afcd9b" providerId="LiveId" clId="{E7443E5B-738F-42FE-B03C-6BA5915B2939}" dt="2021-04-19T05:25:35.661" v="1938" actId="122"/>
        <pc:sldMkLst>
          <pc:docMk/>
          <pc:sldMk cId="3770536180" sldId="269"/>
        </pc:sldMkLst>
        <pc:spChg chg="add del">
          <ac:chgData name="Mokshitha C" userId="6e5f479385afcd9b" providerId="LiveId" clId="{E7443E5B-738F-42FE-B03C-6BA5915B2939}" dt="2021-04-18T20:46:43.829" v="1266" actId="26606"/>
          <ac:spMkLst>
            <pc:docMk/>
            <pc:sldMk cId="3770536180" sldId="269"/>
            <ac:spMk id="7" creationId="{03E8462A-FEBA-4848-81CC-3F8DA3E477BE}"/>
          </ac:spMkLst>
        </pc:spChg>
        <pc:spChg chg="add del">
          <ac:chgData name="Mokshitha C" userId="6e5f479385afcd9b" providerId="LiveId" clId="{E7443E5B-738F-42FE-B03C-6BA5915B2939}" dt="2021-04-18T20:46:43.829" v="1266" actId="26606"/>
          <ac:spMkLst>
            <pc:docMk/>
            <pc:sldMk cId="3770536180" sldId="269"/>
            <ac:spMk id="20" creationId="{7941F9B1-B01B-4A84-89D9-B169AEB4E456}"/>
          </ac:spMkLst>
        </pc:spChg>
        <pc:grpChg chg="add del">
          <ac:chgData name="Mokshitha C" userId="6e5f479385afcd9b" providerId="LiveId" clId="{E7443E5B-738F-42FE-B03C-6BA5915B2939}" dt="2021-04-18T20:46:43.829" v="1266" actId="26606"/>
          <ac:grpSpMkLst>
            <pc:docMk/>
            <pc:sldMk cId="3770536180" sldId="269"/>
            <ac:grpSpMk id="9" creationId="{2109F83F-40FE-4DB3-84CC-09FB3340D06D}"/>
          </ac:grpSpMkLst>
        </pc:grpChg>
        <pc:graphicFrameChg chg="add mod modGraphic">
          <ac:chgData name="Mokshitha C" userId="6e5f479385afcd9b" providerId="LiveId" clId="{E7443E5B-738F-42FE-B03C-6BA5915B2939}" dt="2021-04-19T05:25:19.603" v="1930" actId="122"/>
          <ac:graphicFrameMkLst>
            <pc:docMk/>
            <pc:sldMk cId="3770536180" sldId="269"/>
            <ac:graphicFrameMk id="2" creationId="{61750CEF-4515-4DA7-BA95-02983FA1F0BF}"/>
          </ac:graphicFrameMkLst>
        </pc:graphicFrameChg>
        <pc:graphicFrameChg chg="add mod modGraphic">
          <ac:chgData name="Mokshitha C" userId="6e5f479385afcd9b" providerId="LiveId" clId="{E7443E5B-738F-42FE-B03C-6BA5915B2939}" dt="2021-04-19T05:25:35.661" v="1938" actId="122"/>
          <ac:graphicFrameMkLst>
            <pc:docMk/>
            <pc:sldMk cId="3770536180" sldId="269"/>
            <ac:graphicFrameMk id="5" creationId="{D1B8289F-3830-410A-93EB-2E0663333786}"/>
          </ac:graphicFrameMkLst>
        </pc:graphicFrameChg>
        <pc:picChg chg="add mod">
          <ac:chgData name="Mokshitha C" userId="6e5f479385afcd9b" providerId="LiveId" clId="{E7443E5B-738F-42FE-B03C-6BA5915B2939}" dt="2021-04-18T20:50:09.943" v="1313" actId="1076"/>
          <ac:picMkLst>
            <pc:docMk/>
            <pc:sldMk cId="3770536180" sldId="269"/>
            <ac:picMk id="4" creationId="{D6D2BAC8-A0EF-4DE4-90D3-560A09C6A2D3}"/>
          </ac:picMkLst>
        </pc:picChg>
      </pc:sldChg>
      <pc:sldChg chg="addSp delSp modSp new mod setBg">
        <pc:chgData name="Mokshitha C" userId="6e5f479385afcd9b" providerId="LiveId" clId="{E7443E5B-738F-42FE-B03C-6BA5915B2939}" dt="2021-04-19T04:46:27.470" v="1929" actId="1076"/>
        <pc:sldMkLst>
          <pc:docMk/>
          <pc:sldMk cId="4098888947" sldId="270"/>
        </pc:sldMkLst>
        <pc:picChg chg="add mod ord">
          <ac:chgData name="Mokshitha C" userId="6e5f479385afcd9b" providerId="LiveId" clId="{E7443E5B-738F-42FE-B03C-6BA5915B2939}" dt="2021-04-19T04:46:27.470" v="1929" actId="1076"/>
          <ac:picMkLst>
            <pc:docMk/>
            <pc:sldMk cId="4098888947" sldId="270"/>
            <ac:picMk id="3" creationId="{7A1BC64A-FBEA-4171-9038-9872C59B50C1}"/>
          </ac:picMkLst>
        </pc:picChg>
        <pc:picChg chg="add mod">
          <ac:chgData name="Mokshitha C" userId="6e5f479385afcd9b" providerId="LiveId" clId="{E7443E5B-738F-42FE-B03C-6BA5915B2939}" dt="2021-04-19T04:46:19.682" v="1928" actId="1076"/>
          <ac:picMkLst>
            <pc:docMk/>
            <pc:sldMk cId="4098888947" sldId="270"/>
            <ac:picMk id="5" creationId="{7DA9DAF3-4E97-4DFD-9D12-3C99B093395D}"/>
          </ac:picMkLst>
        </pc:picChg>
        <pc:picChg chg="add mod">
          <ac:chgData name="Mokshitha C" userId="6e5f479385afcd9b" providerId="LiveId" clId="{E7443E5B-738F-42FE-B03C-6BA5915B2939}" dt="2021-04-18T21:10:07.297" v="1356" actId="26606"/>
          <ac:picMkLst>
            <pc:docMk/>
            <pc:sldMk cId="4098888947" sldId="270"/>
            <ac:picMk id="7" creationId="{2BD5414C-3A13-43CA-B568-1C775E8612AA}"/>
          </ac:picMkLst>
        </pc:picChg>
        <pc:picChg chg="add del mod">
          <ac:chgData name="Mokshitha C" userId="6e5f479385afcd9b" providerId="LiveId" clId="{E7443E5B-738F-42FE-B03C-6BA5915B2939}" dt="2021-04-18T21:11:02.446" v="1357" actId="21"/>
          <ac:picMkLst>
            <pc:docMk/>
            <pc:sldMk cId="4098888947" sldId="270"/>
            <ac:picMk id="9" creationId="{71FDEC54-7900-41F2-B25F-84EF6EEF3475}"/>
          </ac:picMkLst>
        </pc:picChg>
        <pc:picChg chg="add mod">
          <ac:chgData name="Mokshitha C" userId="6e5f479385afcd9b" providerId="LiveId" clId="{E7443E5B-738F-42FE-B03C-6BA5915B2939}" dt="2021-04-18T21:11:19.121" v="1361" actId="1076"/>
          <ac:picMkLst>
            <pc:docMk/>
            <pc:sldMk cId="4098888947" sldId="270"/>
            <ac:picMk id="13" creationId="{3AC4174C-785D-4F96-97B3-3B76F72A93D4}"/>
          </ac:picMkLst>
        </pc:picChg>
        <pc:cxnChg chg="add">
          <ac:chgData name="Mokshitha C" userId="6e5f479385afcd9b" providerId="LiveId" clId="{E7443E5B-738F-42FE-B03C-6BA5915B2939}" dt="2021-04-18T21:10:07.297" v="1356" actId="26606"/>
          <ac:cxnSpMkLst>
            <pc:docMk/>
            <pc:sldMk cId="4098888947" sldId="270"/>
            <ac:cxnSpMk id="14" creationId="{50DA1EB8-87CF-4588-A1FD-4756F9A28F6B}"/>
          </ac:cxnSpMkLst>
        </pc:cxnChg>
        <pc:cxnChg chg="add">
          <ac:chgData name="Mokshitha C" userId="6e5f479385afcd9b" providerId="LiveId" clId="{E7443E5B-738F-42FE-B03C-6BA5915B2939}" dt="2021-04-18T21:10:07.297" v="1356" actId="26606"/>
          <ac:cxnSpMkLst>
            <pc:docMk/>
            <pc:sldMk cId="4098888947" sldId="270"/>
            <ac:cxnSpMk id="16" creationId="{D7A4E378-EA57-47B9-B1EB-58B998F6CFFB}"/>
          </ac:cxnSpMkLst>
        </pc:cxnChg>
        <pc:cxnChg chg="add">
          <ac:chgData name="Mokshitha C" userId="6e5f479385afcd9b" providerId="LiveId" clId="{E7443E5B-738F-42FE-B03C-6BA5915B2939}" dt="2021-04-18T21:10:07.297" v="1356" actId="26606"/>
          <ac:cxnSpMkLst>
            <pc:docMk/>
            <pc:sldMk cId="4098888947" sldId="270"/>
            <ac:cxnSpMk id="18" creationId="{D2B31ED6-76F0-425A-9A41-C947AEF9C145}"/>
          </ac:cxnSpMkLst>
        </pc:cxnChg>
      </pc:sldChg>
      <pc:sldChg chg="addSp delSp modSp new mod setBg">
        <pc:chgData name="Mokshitha C" userId="6e5f479385afcd9b" providerId="LiveId" clId="{E7443E5B-738F-42FE-B03C-6BA5915B2939}" dt="2021-04-18T21:30:00.725" v="1471" actId="1076"/>
        <pc:sldMkLst>
          <pc:docMk/>
          <pc:sldMk cId="2192133741" sldId="271"/>
        </pc:sldMkLst>
        <pc:picChg chg="add del mod">
          <ac:chgData name="Mokshitha C" userId="6e5f479385afcd9b" providerId="LiveId" clId="{E7443E5B-738F-42FE-B03C-6BA5915B2939}" dt="2021-04-18T21:11:30.448" v="1363" actId="478"/>
          <ac:picMkLst>
            <pc:docMk/>
            <pc:sldMk cId="2192133741" sldId="271"/>
            <ac:picMk id="3" creationId="{43AB897B-464D-42B9-B728-1A8F75F28542}"/>
          </ac:picMkLst>
        </pc:picChg>
        <pc:picChg chg="add mod">
          <ac:chgData name="Mokshitha C" userId="6e5f479385afcd9b" providerId="LiveId" clId="{E7443E5B-738F-42FE-B03C-6BA5915B2939}" dt="2021-04-18T21:29:48.564" v="1469" actId="26606"/>
          <ac:picMkLst>
            <pc:docMk/>
            <pc:sldMk cId="2192133741" sldId="271"/>
            <ac:picMk id="5" creationId="{782A3704-AAB1-4151-98C3-DD396927E060}"/>
          </ac:picMkLst>
        </pc:picChg>
        <pc:picChg chg="add mod">
          <ac:chgData name="Mokshitha C" userId="6e5f479385afcd9b" providerId="LiveId" clId="{E7443E5B-738F-42FE-B03C-6BA5915B2939}" dt="2021-04-18T21:29:56.471" v="1470" actId="1076"/>
          <ac:picMkLst>
            <pc:docMk/>
            <pc:sldMk cId="2192133741" sldId="271"/>
            <ac:picMk id="6" creationId="{3B21C185-955D-4C71-B8CC-F95AC239C5B9}"/>
          </ac:picMkLst>
        </pc:picChg>
        <pc:picChg chg="add mod">
          <ac:chgData name="Mokshitha C" userId="6e5f479385afcd9b" providerId="LiveId" clId="{E7443E5B-738F-42FE-B03C-6BA5915B2939}" dt="2021-04-18T21:30:00.725" v="1471" actId="1076"/>
          <ac:picMkLst>
            <pc:docMk/>
            <pc:sldMk cId="2192133741" sldId="271"/>
            <ac:picMk id="8" creationId="{037A60C0-46F4-42C0-A042-D65E96EF1A5C}"/>
          </ac:picMkLst>
        </pc:picChg>
        <pc:cxnChg chg="add">
          <ac:chgData name="Mokshitha C" userId="6e5f479385afcd9b" providerId="LiveId" clId="{E7443E5B-738F-42FE-B03C-6BA5915B2939}" dt="2021-04-18T21:29:48.564" v="1469" actId="26606"/>
          <ac:cxnSpMkLst>
            <pc:docMk/>
            <pc:sldMk cId="2192133741" sldId="271"/>
            <ac:cxnSpMk id="13" creationId="{DCD67800-37AC-4E14-89B0-F79DCB3FB86D}"/>
          </ac:cxnSpMkLst>
        </pc:cxnChg>
        <pc:cxnChg chg="add">
          <ac:chgData name="Mokshitha C" userId="6e5f479385afcd9b" providerId="LiveId" clId="{E7443E5B-738F-42FE-B03C-6BA5915B2939}" dt="2021-04-18T21:29:48.564" v="1469" actId="26606"/>
          <ac:cxnSpMkLst>
            <pc:docMk/>
            <pc:sldMk cId="2192133741" sldId="271"/>
            <ac:cxnSpMk id="15" creationId="{20F1788F-A5AE-4188-8274-F7F2E3833ECD}"/>
          </ac:cxnSpMkLst>
        </pc:cxnChg>
      </pc:sldChg>
      <pc:sldChg chg="addSp delSp modSp new del mod setBg">
        <pc:chgData name="Mokshitha C" userId="6e5f479385afcd9b" providerId="LiveId" clId="{E7443E5B-738F-42FE-B03C-6BA5915B2939}" dt="2021-04-18T21:25:56.923" v="1405" actId="47"/>
        <pc:sldMkLst>
          <pc:docMk/>
          <pc:sldMk cId="3121271457" sldId="272"/>
        </pc:sldMkLst>
        <pc:spChg chg="add del">
          <ac:chgData name="Mokshitha C" userId="6e5f479385afcd9b" providerId="LiveId" clId="{E7443E5B-738F-42FE-B03C-6BA5915B2939}" dt="2021-04-18T21:21:52.131" v="1397" actId="22"/>
          <ac:spMkLst>
            <pc:docMk/>
            <pc:sldMk cId="3121271457" sldId="272"/>
            <ac:spMk id="3" creationId="{54834D62-862F-4079-8154-8D0367071071}"/>
          </ac:spMkLst>
        </pc:spChg>
        <pc:spChg chg="add">
          <ac:chgData name="Mokshitha C" userId="6e5f479385afcd9b" providerId="LiveId" clId="{E7443E5B-738F-42FE-B03C-6BA5915B2939}" dt="2021-04-18T21:25:12.091" v="1400" actId="26606"/>
          <ac:spMkLst>
            <pc:docMk/>
            <pc:sldMk cId="3121271457" sldId="272"/>
            <ac:spMk id="9" creationId="{35002F6C-0142-4BD1-B14C-B2A8BE2BC116}"/>
          </ac:spMkLst>
        </pc:spChg>
        <pc:spChg chg="add">
          <ac:chgData name="Mokshitha C" userId="6e5f479385afcd9b" providerId="LiveId" clId="{E7443E5B-738F-42FE-B03C-6BA5915B2939}" dt="2021-04-18T21:25:12.091" v="1400" actId="26606"/>
          <ac:spMkLst>
            <pc:docMk/>
            <pc:sldMk cId="3121271457" sldId="272"/>
            <ac:spMk id="11" creationId="{889F2A4C-8C64-4700-8689-78F603984665}"/>
          </ac:spMkLst>
        </pc:spChg>
        <pc:graphicFrameChg chg="add mod modGraphic">
          <ac:chgData name="Mokshitha C" userId="6e5f479385afcd9b" providerId="LiveId" clId="{E7443E5B-738F-42FE-B03C-6BA5915B2939}" dt="2021-04-18T21:25:34.720" v="1402"/>
          <ac:graphicFrameMkLst>
            <pc:docMk/>
            <pc:sldMk cId="3121271457" sldId="272"/>
            <ac:graphicFrameMk id="4" creationId="{674B2488-B566-4874-B2E8-02A2192E7149}"/>
          </ac:graphicFrameMkLst>
        </pc:graphicFrameChg>
      </pc:sldChg>
      <pc:sldChg chg="addSp delSp modSp new mod setBg">
        <pc:chgData name="Mokshitha C" userId="6e5f479385afcd9b" providerId="LiveId" clId="{E7443E5B-738F-42FE-B03C-6BA5915B2939}" dt="2021-04-18T21:29:36.397" v="1468" actId="20577"/>
        <pc:sldMkLst>
          <pc:docMk/>
          <pc:sldMk cId="743101845" sldId="273"/>
        </pc:sldMkLst>
        <pc:spChg chg="add del">
          <ac:chgData name="Mokshitha C" userId="6e5f479385afcd9b" providerId="LiveId" clId="{E7443E5B-738F-42FE-B03C-6BA5915B2939}" dt="2021-04-18T21:28:13.056" v="1437" actId="26606"/>
          <ac:spMkLst>
            <pc:docMk/>
            <pc:sldMk cId="743101845" sldId="273"/>
            <ac:spMk id="4" creationId="{03E8462A-FEBA-4848-81CC-3F8DA3E477BE}"/>
          </ac:spMkLst>
        </pc:spChg>
        <pc:spChg chg="add del">
          <ac:chgData name="Mokshitha C" userId="6e5f479385afcd9b" providerId="LiveId" clId="{E7443E5B-738F-42FE-B03C-6BA5915B2939}" dt="2021-04-18T21:28:13.056" v="1437" actId="26606"/>
          <ac:spMkLst>
            <pc:docMk/>
            <pc:sldMk cId="743101845" sldId="273"/>
            <ac:spMk id="6" creationId="{7941F9B1-B01B-4A84-89D9-B169AEB4E456}"/>
          </ac:spMkLst>
        </pc:spChg>
        <pc:spChg chg="add del">
          <ac:chgData name="Mokshitha C" userId="6e5f479385afcd9b" providerId="LiveId" clId="{E7443E5B-738F-42FE-B03C-6BA5915B2939}" dt="2021-04-18T21:27:59.750" v="1435" actId="26606"/>
          <ac:spMkLst>
            <pc:docMk/>
            <pc:sldMk cId="743101845" sldId="273"/>
            <ac:spMk id="7" creationId="{03E8462A-FEBA-4848-81CC-3F8DA3E477BE}"/>
          </ac:spMkLst>
        </pc:spChg>
        <pc:spChg chg="add del">
          <ac:chgData name="Mokshitha C" userId="6e5f479385afcd9b" providerId="LiveId" clId="{E7443E5B-738F-42FE-B03C-6BA5915B2939}" dt="2021-04-18T21:28:16.368" v="1439" actId="26606"/>
          <ac:spMkLst>
            <pc:docMk/>
            <pc:sldMk cId="743101845" sldId="273"/>
            <ac:spMk id="11" creationId="{64803267-175B-4586-A120-09F386B975F2}"/>
          </ac:spMkLst>
        </pc:spChg>
        <pc:spChg chg="add del">
          <ac:chgData name="Mokshitha C" userId="6e5f479385afcd9b" providerId="LiveId" clId="{E7443E5B-738F-42FE-B03C-6BA5915B2939}" dt="2021-04-18T21:27:59.750" v="1435" actId="26606"/>
          <ac:spMkLst>
            <pc:docMk/>
            <pc:sldMk cId="743101845" sldId="273"/>
            <ac:spMk id="20" creationId="{7941F9B1-B01B-4A84-89D9-B169AEB4E456}"/>
          </ac:spMkLst>
        </pc:spChg>
        <pc:spChg chg="add del">
          <ac:chgData name="Mokshitha C" userId="6e5f479385afcd9b" providerId="LiveId" clId="{E7443E5B-738F-42FE-B03C-6BA5915B2939}" dt="2021-04-18T21:28:16.368" v="1439" actId="26606"/>
          <ac:spMkLst>
            <pc:docMk/>
            <pc:sldMk cId="743101845" sldId="273"/>
            <ac:spMk id="21" creationId="{542A1125-BEEF-4B06-B7A6-5C89AFBF8026}"/>
          </ac:spMkLst>
        </pc:spChg>
        <pc:spChg chg="add del">
          <ac:chgData name="Mokshitha C" userId="6e5f479385afcd9b" providerId="LiveId" clId="{E7443E5B-738F-42FE-B03C-6BA5915B2939}" dt="2021-04-18T21:28:16.368" v="1439" actId="26606"/>
          <ac:spMkLst>
            <pc:docMk/>
            <pc:sldMk cId="743101845" sldId="273"/>
            <ac:spMk id="22" creationId="{341AF29A-C02E-4F6E-AE31-4D61F939D5C3}"/>
          </ac:spMkLst>
        </pc:spChg>
        <pc:spChg chg="add del">
          <ac:chgData name="Mokshitha C" userId="6e5f479385afcd9b" providerId="LiveId" clId="{E7443E5B-738F-42FE-B03C-6BA5915B2939}" dt="2021-04-18T21:28:26.601" v="1442" actId="26606"/>
          <ac:spMkLst>
            <pc:docMk/>
            <pc:sldMk cId="743101845" sldId="273"/>
            <ac:spMk id="24" creationId="{03E8462A-FEBA-4848-81CC-3F8DA3E477BE}"/>
          </ac:spMkLst>
        </pc:spChg>
        <pc:spChg chg="add del">
          <ac:chgData name="Mokshitha C" userId="6e5f479385afcd9b" providerId="LiveId" clId="{E7443E5B-738F-42FE-B03C-6BA5915B2939}" dt="2021-04-18T21:28:26.601" v="1442" actId="26606"/>
          <ac:spMkLst>
            <pc:docMk/>
            <pc:sldMk cId="743101845" sldId="273"/>
            <ac:spMk id="27" creationId="{7941F9B1-B01B-4A84-89D9-B169AEB4E456}"/>
          </ac:spMkLst>
        </pc:spChg>
        <pc:spChg chg="add">
          <ac:chgData name="Mokshitha C" userId="6e5f479385afcd9b" providerId="LiveId" clId="{E7443E5B-738F-42FE-B03C-6BA5915B2939}" dt="2021-04-18T21:28:26.601" v="1442" actId="26606"/>
          <ac:spMkLst>
            <pc:docMk/>
            <pc:sldMk cId="743101845" sldId="273"/>
            <ac:spMk id="32" creationId="{03E8462A-FEBA-4848-81CC-3F8DA3E477BE}"/>
          </ac:spMkLst>
        </pc:spChg>
        <pc:spChg chg="add">
          <ac:chgData name="Mokshitha C" userId="6e5f479385afcd9b" providerId="LiveId" clId="{E7443E5B-738F-42FE-B03C-6BA5915B2939}" dt="2021-04-18T21:28:26.601" v="1442" actId="26606"/>
          <ac:spMkLst>
            <pc:docMk/>
            <pc:sldMk cId="743101845" sldId="273"/>
            <ac:spMk id="45" creationId="{7941F9B1-B01B-4A84-89D9-B169AEB4E456}"/>
          </ac:spMkLst>
        </pc:spChg>
        <pc:grpChg chg="add del">
          <ac:chgData name="Mokshitha C" userId="6e5f479385afcd9b" providerId="LiveId" clId="{E7443E5B-738F-42FE-B03C-6BA5915B2939}" dt="2021-04-18T21:28:13.056" v="1437" actId="26606"/>
          <ac:grpSpMkLst>
            <pc:docMk/>
            <pc:sldMk cId="743101845" sldId="273"/>
            <ac:grpSpMk id="5" creationId="{2109F83F-40FE-4DB3-84CC-09FB3340D06D}"/>
          </ac:grpSpMkLst>
        </pc:grpChg>
        <pc:grpChg chg="add del">
          <ac:chgData name="Mokshitha C" userId="6e5f479385afcd9b" providerId="LiveId" clId="{E7443E5B-738F-42FE-B03C-6BA5915B2939}" dt="2021-04-18T21:27:59.750" v="1435" actId="26606"/>
          <ac:grpSpMkLst>
            <pc:docMk/>
            <pc:sldMk cId="743101845" sldId="273"/>
            <ac:grpSpMk id="9" creationId="{2109F83F-40FE-4DB3-84CC-09FB3340D06D}"/>
          </ac:grpSpMkLst>
        </pc:grpChg>
        <pc:grpChg chg="add del">
          <ac:chgData name="Mokshitha C" userId="6e5f479385afcd9b" providerId="LiveId" clId="{E7443E5B-738F-42FE-B03C-6BA5915B2939}" dt="2021-04-18T21:28:26.601" v="1442" actId="26606"/>
          <ac:grpSpMkLst>
            <pc:docMk/>
            <pc:sldMk cId="743101845" sldId="273"/>
            <ac:grpSpMk id="25" creationId="{2109F83F-40FE-4DB3-84CC-09FB3340D06D}"/>
          </ac:grpSpMkLst>
        </pc:grpChg>
        <pc:grpChg chg="add">
          <ac:chgData name="Mokshitha C" userId="6e5f479385afcd9b" providerId="LiveId" clId="{E7443E5B-738F-42FE-B03C-6BA5915B2939}" dt="2021-04-18T21:28:26.601" v="1442" actId="26606"/>
          <ac:grpSpMkLst>
            <pc:docMk/>
            <pc:sldMk cId="743101845" sldId="273"/>
            <ac:grpSpMk id="34" creationId="{2109F83F-40FE-4DB3-84CC-09FB3340D06D}"/>
          </ac:grpSpMkLst>
        </pc:grpChg>
        <pc:graphicFrameChg chg="add mod modGraphic">
          <ac:chgData name="Mokshitha C" userId="6e5f479385afcd9b" providerId="LiveId" clId="{E7443E5B-738F-42FE-B03C-6BA5915B2939}" dt="2021-04-18T21:29:36.397" v="1468" actId="20577"/>
          <ac:graphicFrameMkLst>
            <pc:docMk/>
            <pc:sldMk cId="743101845" sldId="273"/>
            <ac:graphicFrameMk id="2" creationId="{DB8B99DF-72FE-441E-A5D1-19B5336D4D51}"/>
          </ac:graphicFrameMkLst>
        </pc:graphicFrameChg>
      </pc:sldChg>
      <pc:sldChg chg="addSp delSp modSp new mod setBg">
        <pc:chgData name="Mokshitha C" userId="6e5f479385afcd9b" providerId="LiveId" clId="{E7443E5B-738F-42FE-B03C-6BA5915B2939}" dt="2021-04-19T05:32:05.106" v="1993" actId="14100"/>
        <pc:sldMkLst>
          <pc:docMk/>
          <pc:sldMk cId="2412382655" sldId="274"/>
        </pc:sldMkLst>
        <pc:spChg chg="mod">
          <ac:chgData name="Mokshitha C" userId="6e5f479385afcd9b" providerId="LiveId" clId="{E7443E5B-738F-42FE-B03C-6BA5915B2939}" dt="2021-04-19T05:32:05.106" v="1993" actId="14100"/>
          <ac:spMkLst>
            <pc:docMk/>
            <pc:sldMk cId="2412382655" sldId="274"/>
            <ac:spMk id="2" creationId="{E9FADA2F-B3CC-4672-9361-32E8A1DC07E5}"/>
          </ac:spMkLst>
        </pc:spChg>
        <pc:spChg chg="del">
          <ac:chgData name="Mokshitha C" userId="6e5f479385afcd9b" providerId="LiveId" clId="{E7443E5B-738F-42FE-B03C-6BA5915B2939}" dt="2021-04-18T21:52:07.292" v="1561"/>
          <ac:spMkLst>
            <pc:docMk/>
            <pc:sldMk cId="2412382655" sldId="274"/>
            <ac:spMk id="3" creationId="{D4754E0F-5FFB-4EC7-9377-90712BFB7010}"/>
          </ac:spMkLst>
        </pc:spChg>
        <pc:spChg chg="add del">
          <ac:chgData name="Mokshitha C" userId="6e5f479385afcd9b" providerId="LiveId" clId="{E7443E5B-738F-42FE-B03C-6BA5915B2939}" dt="2021-04-18T21:52:40.327" v="1565" actId="1957"/>
          <ac:spMkLst>
            <pc:docMk/>
            <pc:sldMk cId="2412382655" sldId="274"/>
            <ac:spMk id="9" creationId="{90B15657-4E37-4D06-93DF-E7D4E031B057}"/>
          </ac:spMkLst>
        </pc:spChg>
        <pc:graphicFrameChg chg="add del mod">
          <ac:chgData name="Mokshitha C" userId="6e5f479385afcd9b" providerId="LiveId" clId="{E7443E5B-738F-42FE-B03C-6BA5915B2939}" dt="2021-04-18T21:52:18.621" v="1562" actId="26606"/>
          <ac:graphicFrameMkLst>
            <pc:docMk/>
            <pc:sldMk cId="2412382655" sldId="274"/>
            <ac:graphicFrameMk id="4" creationId="{5DE1BA5F-4D12-484B-B96A-E377EAF950B2}"/>
          </ac:graphicFrameMkLst>
        </pc:graphicFrameChg>
        <pc:graphicFrameChg chg="add mod modGraphic">
          <ac:chgData name="Mokshitha C" userId="6e5f479385afcd9b" providerId="LiveId" clId="{E7443E5B-738F-42FE-B03C-6BA5915B2939}" dt="2021-04-18T21:56:21.066" v="1590" actId="1076"/>
          <ac:graphicFrameMkLst>
            <pc:docMk/>
            <pc:sldMk cId="2412382655" sldId="274"/>
            <ac:graphicFrameMk id="7" creationId="{5DE1BA5F-4D12-484B-B96A-E377EAF950B2}"/>
          </ac:graphicFrameMkLst>
        </pc:graphicFrameChg>
        <pc:graphicFrameChg chg="add mod">
          <ac:chgData name="Mokshitha C" userId="6e5f479385afcd9b" providerId="LiveId" clId="{E7443E5B-738F-42FE-B03C-6BA5915B2939}" dt="2021-04-18T21:54:14.696" v="1570" actId="207"/>
          <ac:graphicFrameMkLst>
            <pc:docMk/>
            <pc:sldMk cId="2412382655" sldId="274"/>
            <ac:graphicFrameMk id="8" creationId="{3ED1F6DF-06BC-4A8F-892B-E658C25D2F1E}"/>
          </ac:graphicFrameMkLst>
        </pc:graphicFrameChg>
      </pc:sldChg>
      <pc:sldChg chg="addSp delSp modSp new mod">
        <pc:chgData name="Mokshitha C" userId="6e5f479385afcd9b" providerId="LiveId" clId="{E7443E5B-738F-42FE-B03C-6BA5915B2939}" dt="2021-04-19T05:32:28.261" v="1997" actId="207"/>
        <pc:sldMkLst>
          <pc:docMk/>
          <pc:sldMk cId="170328217" sldId="275"/>
        </pc:sldMkLst>
        <pc:spChg chg="del">
          <ac:chgData name="Mokshitha C" userId="6e5f479385afcd9b" providerId="LiveId" clId="{E7443E5B-738F-42FE-B03C-6BA5915B2939}" dt="2021-04-18T21:56:30.728" v="1592" actId="478"/>
          <ac:spMkLst>
            <pc:docMk/>
            <pc:sldMk cId="170328217" sldId="275"/>
            <ac:spMk id="2" creationId="{1EF84289-49A8-48A5-A2B1-C741E1FAF678}"/>
          </ac:spMkLst>
        </pc:spChg>
        <pc:spChg chg="mod">
          <ac:chgData name="Mokshitha C" userId="6e5f479385afcd9b" providerId="LiveId" clId="{E7443E5B-738F-42FE-B03C-6BA5915B2939}" dt="2021-04-19T05:32:28.261" v="1997" actId="207"/>
          <ac:spMkLst>
            <pc:docMk/>
            <pc:sldMk cId="170328217" sldId="275"/>
            <ac:spMk id="3" creationId="{320C7C1D-477E-4A79-979E-0FD9BB38522F}"/>
          </ac:spMkLst>
        </pc:spChg>
        <pc:picChg chg="add mod">
          <ac:chgData name="Mokshitha C" userId="6e5f479385afcd9b" providerId="LiveId" clId="{E7443E5B-738F-42FE-B03C-6BA5915B2939}" dt="2021-04-18T21:57:51.385" v="1617" actId="1076"/>
          <ac:picMkLst>
            <pc:docMk/>
            <pc:sldMk cId="170328217" sldId="275"/>
            <ac:picMk id="5" creationId="{08BA14E1-7B2F-4979-BED9-2FFA8D194C5E}"/>
          </ac:picMkLst>
        </pc:picChg>
      </pc:sldChg>
      <pc:sldChg chg="delSp modSp new mod">
        <pc:chgData name="Mokshitha C" userId="6e5f479385afcd9b" providerId="LiveId" clId="{E7443E5B-738F-42FE-B03C-6BA5915B2939}" dt="2021-04-19T05:32:37.403" v="1998" actId="207"/>
        <pc:sldMkLst>
          <pc:docMk/>
          <pc:sldMk cId="430459469" sldId="276"/>
        </pc:sldMkLst>
        <pc:spChg chg="del">
          <ac:chgData name="Mokshitha C" userId="6e5f479385afcd9b" providerId="LiveId" clId="{E7443E5B-738F-42FE-B03C-6BA5915B2939}" dt="2021-04-18T21:58:11.059" v="1620" actId="478"/>
          <ac:spMkLst>
            <pc:docMk/>
            <pc:sldMk cId="430459469" sldId="276"/>
            <ac:spMk id="2" creationId="{F121E492-6DD6-4AFC-B22B-B5AFA92C3A29}"/>
          </ac:spMkLst>
        </pc:spChg>
        <pc:spChg chg="mod">
          <ac:chgData name="Mokshitha C" userId="6e5f479385afcd9b" providerId="LiveId" clId="{E7443E5B-738F-42FE-B03C-6BA5915B2939}" dt="2021-04-19T05:32:37.403" v="1998" actId="207"/>
          <ac:spMkLst>
            <pc:docMk/>
            <pc:sldMk cId="430459469" sldId="276"/>
            <ac:spMk id="3" creationId="{9E062300-443C-44F6-8AAA-E727B2F03260}"/>
          </ac:spMkLst>
        </pc:spChg>
      </pc:sldChg>
      <pc:sldChg chg="addSp delSp modSp new mod setBg">
        <pc:chgData name="Mokshitha C" userId="6e5f479385afcd9b" providerId="LiveId" clId="{E7443E5B-738F-42FE-B03C-6BA5915B2939}" dt="2021-04-19T05:25:45.377" v="1939" actId="122"/>
        <pc:sldMkLst>
          <pc:docMk/>
          <pc:sldMk cId="2644687942" sldId="277"/>
        </pc:sldMkLst>
        <pc:spChg chg="add del">
          <ac:chgData name="Mokshitha C" userId="6e5f479385afcd9b" providerId="LiveId" clId="{E7443E5B-738F-42FE-B03C-6BA5915B2939}" dt="2021-04-18T22:00:04.808" v="1648" actId="26606"/>
          <ac:spMkLst>
            <pc:docMk/>
            <pc:sldMk cId="2644687942" sldId="277"/>
            <ac:spMk id="7" creationId="{03E8462A-FEBA-4848-81CC-3F8DA3E477BE}"/>
          </ac:spMkLst>
        </pc:spChg>
        <pc:spChg chg="add del">
          <ac:chgData name="Mokshitha C" userId="6e5f479385afcd9b" providerId="LiveId" clId="{E7443E5B-738F-42FE-B03C-6BA5915B2939}" dt="2021-04-18T22:00:14.568" v="1650" actId="26606"/>
          <ac:spMkLst>
            <pc:docMk/>
            <pc:sldMk cId="2644687942" sldId="277"/>
            <ac:spMk id="11" creationId="{64803267-175B-4586-A120-09F386B975F2}"/>
          </ac:spMkLst>
        </pc:spChg>
        <pc:spChg chg="add del">
          <ac:chgData name="Mokshitha C" userId="6e5f479385afcd9b" providerId="LiveId" clId="{E7443E5B-738F-42FE-B03C-6BA5915B2939}" dt="2021-04-18T22:00:04.808" v="1648" actId="26606"/>
          <ac:spMkLst>
            <pc:docMk/>
            <pc:sldMk cId="2644687942" sldId="277"/>
            <ac:spMk id="20" creationId="{7941F9B1-B01B-4A84-89D9-B169AEB4E456}"/>
          </ac:spMkLst>
        </pc:spChg>
        <pc:spChg chg="add del">
          <ac:chgData name="Mokshitha C" userId="6e5f479385afcd9b" providerId="LiveId" clId="{E7443E5B-738F-42FE-B03C-6BA5915B2939}" dt="2021-04-18T22:00:14.568" v="1650" actId="26606"/>
          <ac:spMkLst>
            <pc:docMk/>
            <pc:sldMk cId="2644687942" sldId="277"/>
            <ac:spMk id="22" creationId="{542A1125-BEEF-4B06-B7A6-5C89AFBF8026}"/>
          </ac:spMkLst>
        </pc:spChg>
        <pc:spChg chg="add del">
          <ac:chgData name="Mokshitha C" userId="6e5f479385afcd9b" providerId="LiveId" clId="{E7443E5B-738F-42FE-B03C-6BA5915B2939}" dt="2021-04-18T22:00:14.568" v="1650" actId="26606"/>
          <ac:spMkLst>
            <pc:docMk/>
            <pc:sldMk cId="2644687942" sldId="277"/>
            <ac:spMk id="23" creationId="{341AF29A-C02E-4F6E-AE31-4D61F939D5C3}"/>
          </ac:spMkLst>
        </pc:spChg>
        <pc:grpChg chg="add del">
          <ac:chgData name="Mokshitha C" userId="6e5f479385afcd9b" providerId="LiveId" clId="{E7443E5B-738F-42FE-B03C-6BA5915B2939}" dt="2021-04-18T22:00:04.808" v="1648" actId="26606"/>
          <ac:grpSpMkLst>
            <pc:docMk/>
            <pc:sldMk cId="2644687942" sldId="277"/>
            <ac:grpSpMk id="9" creationId="{2109F83F-40FE-4DB3-84CC-09FB3340D06D}"/>
          </ac:grpSpMkLst>
        </pc:grpChg>
        <pc:graphicFrameChg chg="add mod modGraphic">
          <ac:chgData name="Mokshitha C" userId="6e5f479385afcd9b" providerId="LiveId" clId="{E7443E5B-738F-42FE-B03C-6BA5915B2939}" dt="2021-04-19T05:25:45.377" v="1939" actId="122"/>
          <ac:graphicFrameMkLst>
            <pc:docMk/>
            <pc:sldMk cId="2644687942" sldId="277"/>
            <ac:graphicFrameMk id="2" creationId="{19222C80-213D-44CD-A524-EF88441DDA62}"/>
          </ac:graphicFrameMkLst>
        </pc:graphicFrameChg>
        <pc:picChg chg="add del mod">
          <ac:chgData name="Mokshitha C" userId="6e5f479385afcd9b" providerId="LiveId" clId="{E7443E5B-738F-42FE-B03C-6BA5915B2939}" dt="2021-04-19T04:45:53.434" v="1920" actId="478"/>
          <ac:picMkLst>
            <pc:docMk/>
            <pc:sldMk cId="2644687942" sldId="277"/>
            <ac:picMk id="4" creationId="{FC437F77-C8A3-4458-8B26-68BE890786EC}"/>
          </ac:picMkLst>
        </pc:picChg>
        <pc:picChg chg="add mod">
          <ac:chgData name="Mokshitha C" userId="6e5f479385afcd9b" providerId="LiveId" clId="{E7443E5B-738F-42FE-B03C-6BA5915B2939}" dt="2021-04-19T04:46:05.827" v="1925" actId="1076"/>
          <ac:picMkLst>
            <pc:docMk/>
            <pc:sldMk cId="2644687942" sldId="277"/>
            <ac:picMk id="5" creationId="{3EE08A4B-AE3C-46F3-BAEE-AB5002291DC9}"/>
          </ac:picMkLst>
        </pc:picChg>
      </pc:sldChg>
      <pc:sldChg chg="modSp new mod">
        <pc:chgData name="Mokshitha C" userId="6e5f479385afcd9b" providerId="LiveId" clId="{E7443E5B-738F-42FE-B03C-6BA5915B2939}" dt="2021-04-19T05:32:15.509" v="1996" actId="20577"/>
        <pc:sldMkLst>
          <pc:docMk/>
          <pc:sldMk cId="123966273" sldId="278"/>
        </pc:sldMkLst>
        <pc:spChg chg="mod">
          <ac:chgData name="Mokshitha C" userId="6e5f479385afcd9b" providerId="LiveId" clId="{E7443E5B-738F-42FE-B03C-6BA5915B2939}" dt="2021-04-18T22:02:57.012" v="1693" actId="20577"/>
          <ac:spMkLst>
            <pc:docMk/>
            <pc:sldMk cId="123966273" sldId="278"/>
            <ac:spMk id="2" creationId="{E525E3D6-A4AD-4D39-BABB-87F874BE7F79}"/>
          </ac:spMkLst>
        </pc:spChg>
        <pc:spChg chg="mod">
          <ac:chgData name="Mokshitha C" userId="6e5f479385afcd9b" providerId="LiveId" clId="{E7443E5B-738F-42FE-B03C-6BA5915B2939}" dt="2021-04-19T05:32:15.509" v="1996" actId="20577"/>
          <ac:spMkLst>
            <pc:docMk/>
            <pc:sldMk cId="123966273" sldId="278"/>
            <ac:spMk id="3" creationId="{4205E907-AA80-4AD5-A6B9-60F2816D3BF9}"/>
          </ac:spMkLst>
        </pc:spChg>
      </pc:sldChg>
      <pc:sldChg chg="modSp new mod">
        <pc:chgData name="Mokshitha C" userId="6e5f479385afcd9b" providerId="LiveId" clId="{E7443E5B-738F-42FE-B03C-6BA5915B2939}" dt="2021-04-19T05:30:59.861" v="1982" actId="113"/>
        <pc:sldMkLst>
          <pc:docMk/>
          <pc:sldMk cId="3661777842" sldId="279"/>
        </pc:sldMkLst>
        <pc:spChg chg="mod">
          <ac:chgData name="Mokshitha C" userId="6e5f479385afcd9b" providerId="LiveId" clId="{E7443E5B-738F-42FE-B03C-6BA5915B2939}" dt="2021-04-19T05:30:59.861" v="1982" actId="113"/>
          <ac:spMkLst>
            <pc:docMk/>
            <pc:sldMk cId="3661777842" sldId="279"/>
            <ac:spMk id="2" creationId="{6A9F036B-DFE0-470A-BD94-26129B113FDC}"/>
          </ac:spMkLst>
        </pc:spChg>
        <pc:spChg chg="mod">
          <ac:chgData name="Mokshitha C" userId="6e5f479385afcd9b" providerId="LiveId" clId="{E7443E5B-738F-42FE-B03C-6BA5915B2939}" dt="2021-04-19T05:30:47.530" v="1980" actId="5793"/>
          <ac:spMkLst>
            <pc:docMk/>
            <pc:sldMk cId="3661777842" sldId="279"/>
            <ac:spMk id="3" creationId="{0D1E6242-9B0F-4A91-8C66-16D2BF44D490}"/>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Test case PASS v/s FAIL</c:v>
                </c:pt>
              </c:strCache>
            </c:strRef>
          </c:tx>
          <c:dPt>
            <c:idx val="0"/>
            <c:bubble3D val="0"/>
            <c:spPr>
              <a:solidFill>
                <a:schemeClr val="accent2">
                  <a:lumMod val="40000"/>
                  <a:lumOff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3-D076-4D27-B8DC-F01FDE68E6FE}"/>
              </c:ext>
            </c:extLst>
          </c:dPt>
          <c:dPt>
            <c:idx val="1"/>
            <c:bubble3D val="0"/>
            <c:spPr>
              <a:solidFill>
                <a:schemeClr val="accent5">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2-D076-4D27-B8DC-F01FDE68E6FE}"/>
              </c:ext>
            </c:extLst>
          </c:dPt>
          <c:cat>
            <c:strRef>
              <c:f>Sheet1!$A$2:$A$3</c:f>
              <c:strCache>
                <c:ptCount val="2"/>
                <c:pt idx="0">
                  <c:v>Test case passed</c:v>
                </c:pt>
                <c:pt idx="1">
                  <c:v>Test case failed</c:v>
                </c:pt>
              </c:strCache>
            </c:strRef>
          </c:cat>
          <c:val>
            <c:numRef>
              <c:f>Sheet1!$B$2:$B$3</c:f>
              <c:numCache>
                <c:formatCode>General</c:formatCode>
                <c:ptCount val="2"/>
                <c:pt idx="0">
                  <c:v>13</c:v>
                </c:pt>
                <c:pt idx="1">
                  <c:v>2</c:v>
                </c:pt>
              </c:numCache>
            </c:numRef>
          </c:val>
          <c:extLst>
            <c:ext xmlns:c16="http://schemas.microsoft.com/office/drawing/2014/chart" uri="{C3380CC4-5D6E-409C-BE32-E72D297353CC}">
              <c16:uniqueId val="{00000000-D076-4D27-B8DC-F01FDE68E6FE}"/>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_rels/data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B05C49-EBA9-4595-8642-20FD6882B6F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27C82BE-BD49-4CAD-89D9-C294489FD461}">
      <dgm:prSet/>
      <dgm:spPr/>
      <dgm:t>
        <a:bodyPr/>
        <a:lstStyle/>
        <a:p>
          <a:r>
            <a:rPr lang="en-US" dirty="0"/>
            <a:t>Why software testing? (Importance)</a:t>
          </a:r>
        </a:p>
      </dgm:t>
    </dgm:pt>
    <dgm:pt modelId="{AE2361DE-E5A4-4BD6-8A7E-2E26469FA352}" type="parTrans" cxnId="{98E23543-E5CB-497C-B481-8A3B93E75473}">
      <dgm:prSet/>
      <dgm:spPr/>
      <dgm:t>
        <a:bodyPr/>
        <a:lstStyle/>
        <a:p>
          <a:endParaRPr lang="en-US"/>
        </a:p>
      </dgm:t>
    </dgm:pt>
    <dgm:pt modelId="{B6BF9AE9-A3B7-4DF1-89E9-ADDEEF71BD32}" type="sibTrans" cxnId="{98E23543-E5CB-497C-B481-8A3B93E75473}">
      <dgm:prSet/>
      <dgm:spPr/>
      <dgm:t>
        <a:bodyPr/>
        <a:lstStyle/>
        <a:p>
          <a:endParaRPr lang="en-US"/>
        </a:p>
      </dgm:t>
    </dgm:pt>
    <dgm:pt modelId="{67F45FEE-B88D-4EE6-8CAD-EDCFBD109A45}">
      <dgm:prSet/>
      <dgm:spPr/>
      <dgm:t>
        <a:bodyPr/>
        <a:lstStyle/>
        <a:p>
          <a:r>
            <a:rPr lang="en-US" dirty="0"/>
            <a:t>Introduction to “Find Corona” application</a:t>
          </a:r>
        </a:p>
      </dgm:t>
    </dgm:pt>
    <dgm:pt modelId="{94DE0423-A5A4-4566-836C-BBD9E30AA9ED}" type="parTrans" cxnId="{A121F679-EDDF-4360-AAC4-90AC69DDC7C1}">
      <dgm:prSet/>
      <dgm:spPr/>
      <dgm:t>
        <a:bodyPr/>
        <a:lstStyle/>
        <a:p>
          <a:endParaRPr lang="en-US"/>
        </a:p>
      </dgm:t>
    </dgm:pt>
    <dgm:pt modelId="{592D76D1-CAFD-4160-AB25-549067AB25AF}" type="sibTrans" cxnId="{A121F679-EDDF-4360-AAC4-90AC69DDC7C1}">
      <dgm:prSet/>
      <dgm:spPr/>
      <dgm:t>
        <a:bodyPr/>
        <a:lstStyle/>
        <a:p>
          <a:endParaRPr lang="en-US"/>
        </a:p>
      </dgm:t>
    </dgm:pt>
    <dgm:pt modelId="{5F75C6ED-56D5-4FDE-99AD-421501B1A83A}">
      <dgm:prSet/>
      <dgm:spPr/>
      <dgm:t>
        <a:bodyPr/>
        <a:lstStyle/>
        <a:p>
          <a:r>
            <a:rPr lang="en-US"/>
            <a:t>Technology used</a:t>
          </a:r>
        </a:p>
      </dgm:t>
    </dgm:pt>
    <dgm:pt modelId="{015C53AF-0CD9-464E-9C1A-B737AAE723AF}" type="parTrans" cxnId="{49A46C87-47F8-4606-A552-32B0BB2E5D57}">
      <dgm:prSet/>
      <dgm:spPr/>
      <dgm:t>
        <a:bodyPr/>
        <a:lstStyle/>
        <a:p>
          <a:endParaRPr lang="en-US"/>
        </a:p>
      </dgm:t>
    </dgm:pt>
    <dgm:pt modelId="{255C8D83-FFA9-4834-8288-DB94E9779735}" type="sibTrans" cxnId="{49A46C87-47F8-4606-A552-32B0BB2E5D57}">
      <dgm:prSet/>
      <dgm:spPr/>
      <dgm:t>
        <a:bodyPr/>
        <a:lstStyle/>
        <a:p>
          <a:endParaRPr lang="en-US"/>
        </a:p>
      </dgm:t>
    </dgm:pt>
    <dgm:pt modelId="{6335F964-2420-472A-A84B-7E1945BFF660}">
      <dgm:prSet/>
      <dgm:spPr/>
      <dgm:t>
        <a:bodyPr/>
        <a:lstStyle/>
        <a:p>
          <a:r>
            <a:rPr lang="en-US"/>
            <a:t>Test design</a:t>
          </a:r>
        </a:p>
      </dgm:t>
    </dgm:pt>
    <dgm:pt modelId="{24CCFFF3-FE49-406B-806C-DF89E7061289}" type="parTrans" cxnId="{5EDA3AF8-3F0A-42CD-A0D6-D9318221B37E}">
      <dgm:prSet/>
      <dgm:spPr/>
      <dgm:t>
        <a:bodyPr/>
        <a:lstStyle/>
        <a:p>
          <a:endParaRPr lang="en-US"/>
        </a:p>
      </dgm:t>
    </dgm:pt>
    <dgm:pt modelId="{70502D7B-9173-4EE9-94F4-19D7F3DE282A}" type="sibTrans" cxnId="{5EDA3AF8-3F0A-42CD-A0D6-D9318221B37E}">
      <dgm:prSet/>
      <dgm:spPr/>
      <dgm:t>
        <a:bodyPr/>
        <a:lstStyle/>
        <a:p>
          <a:endParaRPr lang="en-US"/>
        </a:p>
      </dgm:t>
    </dgm:pt>
    <dgm:pt modelId="{FC128FB8-DD06-4875-B4F5-79E8A09E82F0}">
      <dgm:prSet/>
      <dgm:spPr/>
      <dgm:t>
        <a:bodyPr/>
        <a:lstStyle/>
        <a:p>
          <a:r>
            <a:rPr lang="en-US" dirty="0"/>
            <a:t>Test case Specification</a:t>
          </a:r>
        </a:p>
      </dgm:t>
    </dgm:pt>
    <dgm:pt modelId="{0C8BCC42-511F-45CF-A01E-E8AB9D1E743B}" type="parTrans" cxnId="{65336785-F2DB-4B42-9FF5-39254E5B172C}">
      <dgm:prSet/>
      <dgm:spPr/>
      <dgm:t>
        <a:bodyPr/>
        <a:lstStyle/>
        <a:p>
          <a:endParaRPr lang="en-US"/>
        </a:p>
      </dgm:t>
    </dgm:pt>
    <dgm:pt modelId="{7809D272-CF59-4833-8B68-E399A0809AC0}" type="sibTrans" cxnId="{65336785-F2DB-4B42-9FF5-39254E5B172C}">
      <dgm:prSet/>
      <dgm:spPr/>
      <dgm:t>
        <a:bodyPr/>
        <a:lstStyle/>
        <a:p>
          <a:endParaRPr lang="en-US"/>
        </a:p>
      </dgm:t>
    </dgm:pt>
    <dgm:pt modelId="{B15C152F-113B-489C-9A8C-A088745BBEB2}">
      <dgm:prSet/>
      <dgm:spPr/>
      <dgm:t>
        <a:bodyPr/>
        <a:lstStyle/>
        <a:p>
          <a:r>
            <a:rPr lang="en-US"/>
            <a:t>Test results</a:t>
          </a:r>
        </a:p>
      </dgm:t>
    </dgm:pt>
    <dgm:pt modelId="{8C68DB45-B0D2-4709-AE27-2EFC1613BDC0}" type="parTrans" cxnId="{51E51F43-5F38-4690-9DC4-A399405A05CC}">
      <dgm:prSet/>
      <dgm:spPr/>
      <dgm:t>
        <a:bodyPr/>
        <a:lstStyle/>
        <a:p>
          <a:endParaRPr lang="en-US"/>
        </a:p>
      </dgm:t>
    </dgm:pt>
    <dgm:pt modelId="{5C7F09C9-A019-40BE-B9E2-612F9C89A993}" type="sibTrans" cxnId="{51E51F43-5F38-4690-9DC4-A399405A05CC}">
      <dgm:prSet/>
      <dgm:spPr/>
      <dgm:t>
        <a:bodyPr/>
        <a:lstStyle/>
        <a:p>
          <a:endParaRPr lang="en-US"/>
        </a:p>
      </dgm:t>
    </dgm:pt>
    <dgm:pt modelId="{4F26DFA1-4E9C-4E43-9B40-DC5DEF66C483}">
      <dgm:prSet/>
      <dgm:spPr/>
      <dgm:t>
        <a:bodyPr/>
        <a:lstStyle/>
        <a:p>
          <a:r>
            <a:rPr lang="en-US"/>
            <a:t>Conclusion</a:t>
          </a:r>
        </a:p>
      </dgm:t>
    </dgm:pt>
    <dgm:pt modelId="{23C20E99-9FDC-4B65-A5A8-0834C79B2A1A}" type="parTrans" cxnId="{6BB929E5-3E45-4FDC-86B3-166D8D2B0F66}">
      <dgm:prSet/>
      <dgm:spPr/>
      <dgm:t>
        <a:bodyPr/>
        <a:lstStyle/>
        <a:p>
          <a:endParaRPr lang="en-US"/>
        </a:p>
      </dgm:t>
    </dgm:pt>
    <dgm:pt modelId="{5FCEAE81-EBB0-4CF4-8B6A-06816A35194B}" type="sibTrans" cxnId="{6BB929E5-3E45-4FDC-86B3-166D8D2B0F66}">
      <dgm:prSet/>
      <dgm:spPr/>
      <dgm:t>
        <a:bodyPr/>
        <a:lstStyle/>
        <a:p>
          <a:endParaRPr lang="en-US"/>
        </a:p>
      </dgm:t>
    </dgm:pt>
    <dgm:pt modelId="{45F358D5-4DC8-4749-9593-60E2DCBAC401}" type="pres">
      <dgm:prSet presAssocID="{78B05C49-EBA9-4595-8642-20FD6882B6F6}" presName="root" presStyleCnt="0">
        <dgm:presLayoutVars>
          <dgm:dir/>
          <dgm:resizeHandles val="exact"/>
        </dgm:presLayoutVars>
      </dgm:prSet>
      <dgm:spPr/>
    </dgm:pt>
    <dgm:pt modelId="{858B62BE-76E8-4591-8338-DC96F0DA2500}" type="pres">
      <dgm:prSet presAssocID="{C27C82BE-BD49-4CAD-89D9-C294489FD461}" presName="compNode" presStyleCnt="0"/>
      <dgm:spPr/>
    </dgm:pt>
    <dgm:pt modelId="{DBF1EA36-4129-4D95-AC59-D9754C4B3653}" type="pres">
      <dgm:prSet presAssocID="{C27C82BE-BD49-4CAD-89D9-C294489FD461}" presName="bgRect" presStyleLbl="bgShp" presStyleIdx="0" presStyleCnt="7" custLinFactNeighborX="-47824" custLinFactNeighborY="-13007"/>
      <dgm:spPr/>
    </dgm:pt>
    <dgm:pt modelId="{2E89222A-0351-48E4-B009-318AF4612A64}" type="pres">
      <dgm:prSet presAssocID="{C27C82BE-BD49-4CAD-89D9-C294489FD461}"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cientist"/>
        </a:ext>
      </dgm:extLst>
    </dgm:pt>
    <dgm:pt modelId="{C86BE585-2015-49BE-B6BD-8C1DB8DE1E26}" type="pres">
      <dgm:prSet presAssocID="{C27C82BE-BD49-4CAD-89D9-C294489FD461}" presName="spaceRect" presStyleCnt="0"/>
      <dgm:spPr/>
    </dgm:pt>
    <dgm:pt modelId="{2040D88D-7452-40FB-B9F9-3826061F7870}" type="pres">
      <dgm:prSet presAssocID="{C27C82BE-BD49-4CAD-89D9-C294489FD461}" presName="parTx" presStyleLbl="revTx" presStyleIdx="0" presStyleCnt="7">
        <dgm:presLayoutVars>
          <dgm:chMax val="0"/>
          <dgm:chPref val="0"/>
        </dgm:presLayoutVars>
      </dgm:prSet>
      <dgm:spPr/>
    </dgm:pt>
    <dgm:pt modelId="{DA627A83-B006-457F-B9B2-791DCA0F1B3E}" type="pres">
      <dgm:prSet presAssocID="{B6BF9AE9-A3B7-4DF1-89E9-ADDEEF71BD32}" presName="sibTrans" presStyleCnt="0"/>
      <dgm:spPr/>
    </dgm:pt>
    <dgm:pt modelId="{D316C458-474B-4272-BDFC-0AE05D05FF85}" type="pres">
      <dgm:prSet presAssocID="{67F45FEE-B88D-4EE6-8CAD-EDCFBD109A45}" presName="compNode" presStyleCnt="0"/>
      <dgm:spPr/>
    </dgm:pt>
    <dgm:pt modelId="{DB96CC19-C35B-4AB1-B07D-EB9D4535776B}" type="pres">
      <dgm:prSet presAssocID="{67F45FEE-B88D-4EE6-8CAD-EDCFBD109A45}" presName="bgRect" presStyleLbl="bgShp" presStyleIdx="1" presStyleCnt="7"/>
      <dgm:spPr/>
    </dgm:pt>
    <dgm:pt modelId="{0E742424-F1F2-4906-B849-4D4703EF7D56}" type="pres">
      <dgm:prSet presAssocID="{67F45FEE-B88D-4EE6-8CAD-EDCFBD109A45}"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rt with Pulse"/>
        </a:ext>
      </dgm:extLst>
    </dgm:pt>
    <dgm:pt modelId="{321EAF3C-9DEE-42D5-A0EE-F4FAA76AC683}" type="pres">
      <dgm:prSet presAssocID="{67F45FEE-B88D-4EE6-8CAD-EDCFBD109A45}" presName="spaceRect" presStyleCnt="0"/>
      <dgm:spPr/>
    </dgm:pt>
    <dgm:pt modelId="{D4475D7C-71A5-41BE-8A79-151033F2E6CC}" type="pres">
      <dgm:prSet presAssocID="{67F45FEE-B88D-4EE6-8CAD-EDCFBD109A45}" presName="parTx" presStyleLbl="revTx" presStyleIdx="1" presStyleCnt="7">
        <dgm:presLayoutVars>
          <dgm:chMax val="0"/>
          <dgm:chPref val="0"/>
        </dgm:presLayoutVars>
      </dgm:prSet>
      <dgm:spPr/>
    </dgm:pt>
    <dgm:pt modelId="{DAB1B416-A81E-4A15-9D1F-5A11834CCD57}" type="pres">
      <dgm:prSet presAssocID="{592D76D1-CAFD-4160-AB25-549067AB25AF}" presName="sibTrans" presStyleCnt="0"/>
      <dgm:spPr/>
    </dgm:pt>
    <dgm:pt modelId="{2EAA5630-B98E-4A97-B4FB-D3FD66A647DC}" type="pres">
      <dgm:prSet presAssocID="{5F75C6ED-56D5-4FDE-99AD-421501B1A83A}" presName="compNode" presStyleCnt="0"/>
      <dgm:spPr/>
    </dgm:pt>
    <dgm:pt modelId="{7B898413-2162-45CE-AB37-EC24ABD62E60}" type="pres">
      <dgm:prSet presAssocID="{5F75C6ED-56D5-4FDE-99AD-421501B1A83A}" presName="bgRect" presStyleLbl="bgShp" presStyleIdx="2" presStyleCnt="7"/>
      <dgm:spPr/>
    </dgm:pt>
    <dgm:pt modelId="{8BD155C0-F4EE-4F24-B1B8-C831A4EBDAD2}" type="pres">
      <dgm:prSet presAssocID="{5F75C6ED-56D5-4FDE-99AD-421501B1A83A}"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mputer"/>
        </a:ext>
      </dgm:extLst>
    </dgm:pt>
    <dgm:pt modelId="{965EE63C-B6EB-48A3-98E8-F9349D7EF1F2}" type="pres">
      <dgm:prSet presAssocID="{5F75C6ED-56D5-4FDE-99AD-421501B1A83A}" presName="spaceRect" presStyleCnt="0"/>
      <dgm:spPr/>
    </dgm:pt>
    <dgm:pt modelId="{3AB3A1AB-B4D2-4595-A2F0-9A09773F82AB}" type="pres">
      <dgm:prSet presAssocID="{5F75C6ED-56D5-4FDE-99AD-421501B1A83A}" presName="parTx" presStyleLbl="revTx" presStyleIdx="2" presStyleCnt="7">
        <dgm:presLayoutVars>
          <dgm:chMax val="0"/>
          <dgm:chPref val="0"/>
        </dgm:presLayoutVars>
      </dgm:prSet>
      <dgm:spPr/>
    </dgm:pt>
    <dgm:pt modelId="{686D1953-923F-4AA4-A37C-E116948CC704}" type="pres">
      <dgm:prSet presAssocID="{255C8D83-FFA9-4834-8288-DB94E9779735}" presName="sibTrans" presStyleCnt="0"/>
      <dgm:spPr/>
    </dgm:pt>
    <dgm:pt modelId="{40926B24-C88D-46F0-AEA7-9D32F0E49FFE}" type="pres">
      <dgm:prSet presAssocID="{6335F964-2420-472A-A84B-7E1945BFF660}" presName="compNode" presStyleCnt="0"/>
      <dgm:spPr/>
    </dgm:pt>
    <dgm:pt modelId="{E260A58E-F264-4648-B06A-4C77AB4FA3F2}" type="pres">
      <dgm:prSet presAssocID="{6335F964-2420-472A-A84B-7E1945BFF660}" presName="bgRect" presStyleLbl="bgShp" presStyleIdx="3" presStyleCnt="7"/>
      <dgm:spPr/>
    </dgm:pt>
    <dgm:pt modelId="{BA1CAA3D-DFAF-4E7F-812E-C533FEFBE75B}" type="pres">
      <dgm:prSet presAssocID="{6335F964-2420-472A-A84B-7E1945BFF660}"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 List"/>
        </a:ext>
      </dgm:extLst>
    </dgm:pt>
    <dgm:pt modelId="{3E23FFDD-E35E-4009-A9D3-D3B6951B98A6}" type="pres">
      <dgm:prSet presAssocID="{6335F964-2420-472A-A84B-7E1945BFF660}" presName="spaceRect" presStyleCnt="0"/>
      <dgm:spPr/>
    </dgm:pt>
    <dgm:pt modelId="{37120906-30F5-4373-B8F8-9A3788450BB3}" type="pres">
      <dgm:prSet presAssocID="{6335F964-2420-472A-A84B-7E1945BFF660}" presName="parTx" presStyleLbl="revTx" presStyleIdx="3" presStyleCnt="7">
        <dgm:presLayoutVars>
          <dgm:chMax val="0"/>
          <dgm:chPref val="0"/>
        </dgm:presLayoutVars>
      </dgm:prSet>
      <dgm:spPr/>
    </dgm:pt>
    <dgm:pt modelId="{FDF3C9E8-1091-47FC-A9D8-D4957C0FC61B}" type="pres">
      <dgm:prSet presAssocID="{70502D7B-9173-4EE9-94F4-19D7F3DE282A}" presName="sibTrans" presStyleCnt="0"/>
      <dgm:spPr/>
    </dgm:pt>
    <dgm:pt modelId="{12CA0B81-7761-4F93-A775-5B34B4B007BF}" type="pres">
      <dgm:prSet presAssocID="{FC128FB8-DD06-4875-B4F5-79E8A09E82F0}" presName="compNode" presStyleCnt="0"/>
      <dgm:spPr/>
    </dgm:pt>
    <dgm:pt modelId="{B00995D3-9D71-4E0C-9931-011DF7D6B0B1}" type="pres">
      <dgm:prSet presAssocID="{FC128FB8-DD06-4875-B4F5-79E8A09E82F0}" presName="bgRect" presStyleLbl="bgShp" presStyleIdx="4" presStyleCnt="7"/>
      <dgm:spPr/>
    </dgm:pt>
    <dgm:pt modelId="{4D9B6896-1FA5-4AFE-A864-BDA380217636}" type="pres">
      <dgm:prSet presAssocID="{FC128FB8-DD06-4875-B4F5-79E8A09E82F0}"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mark"/>
        </a:ext>
      </dgm:extLst>
    </dgm:pt>
    <dgm:pt modelId="{81C67C16-7D0C-40D1-95CC-4D3670315379}" type="pres">
      <dgm:prSet presAssocID="{FC128FB8-DD06-4875-B4F5-79E8A09E82F0}" presName="spaceRect" presStyleCnt="0"/>
      <dgm:spPr/>
    </dgm:pt>
    <dgm:pt modelId="{23D86DE4-46C5-4DDF-81D7-184A484E50CD}" type="pres">
      <dgm:prSet presAssocID="{FC128FB8-DD06-4875-B4F5-79E8A09E82F0}" presName="parTx" presStyleLbl="revTx" presStyleIdx="4" presStyleCnt="7">
        <dgm:presLayoutVars>
          <dgm:chMax val="0"/>
          <dgm:chPref val="0"/>
        </dgm:presLayoutVars>
      </dgm:prSet>
      <dgm:spPr/>
    </dgm:pt>
    <dgm:pt modelId="{7A91E9B1-E197-4407-A2F9-0C51295CC3EB}" type="pres">
      <dgm:prSet presAssocID="{7809D272-CF59-4833-8B68-E399A0809AC0}" presName="sibTrans" presStyleCnt="0"/>
      <dgm:spPr/>
    </dgm:pt>
    <dgm:pt modelId="{7AD15476-34A2-4AF7-96F6-1D9379E6B3A2}" type="pres">
      <dgm:prSet presAssocID="{B15C152F-113B-489C-9A8C-A088745BBEB2}" presName="compNode" presStyleCnt="0"/>
      <dgm:spPr/>
    </dgm:pt>
    <dgm:pt modelId="{A994E93D-3071-4FF7-9CFD-8DB656738C10}" type="pres">
      <dgm:prSet presAssocID="{B15C152F-113B-489C-9A8C-A088745BBEB2}" presName="bgRect" presStyleLbl="bgShp" presStyleIdx="5" presStyleCnt="7"/>
      <dgm:spPr/>
    </dgm:pt>
    <dgm:pt modelId="{C6AADEE7-F1FF-4350-8FDC-965B0C135E46}" type="pres">
      <dgm:prSet presAssocID="{B15C152F-113B-489C-9A8C-A088745BBEB2}"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ar chart"/>
        </a:ext>
      </dgm:extLst>
    </dgm:pt>
    <dgm:pt modelId="{C8C45526-9CBC-4AD8-8244-064037468A01}" type="pres">
      <dgm:prSet presAssocID="{B15C152F-113B-489C-9A8C-A088745BBEB2}" presName="spaceRect" presStyleCnt="0"/>
      <dgm:spPr/>
    </dgm:pt>
    <dgm:pt modelId="{C7A51DB0-9A6C-4A3C-A841-B09948A62FB0}" type="pres">
      <dgm:prSet presAssocID="{B15C152F-113B-489C-9A8C-A088745BBEB2}" presName="parTx" presStyleLbl="revTx" presStyleIdx="5" presStyleCnt="7">
        <dgm:presLayoutVars>
          <dgm:chMax val="0"/>
          <dgm:chPref val="0"/>
        </dgm:presLayoutVars>
      </dgm:prSet>
      <dgm:spPr/>
    </dgm:pt>
    <dgm:pt modelId="{82E0379F-108E-47E0-A1DC-E69CBA04F285}" type="pres">
      <dgm:prSet presAssocID="{5C7F09C9-A019-40BE-B9E2-612F9C89A993}" presName="sibTrans" presStyleCnt="0"/>
      <dgm:spPr/>
    </dgm:pt>
    <dgm:pt modelId="{D7918C4B-79D7-4D22-9821-58E9F5A1F94C}" type="pres">
      <dgm:prSet presAssocID="{4F26DFA1-4E9C-4E43-9B40-DC5DEF66C483}" presName="compNode" presStyleCnt="0"/>
      <dgm:spPr/>
    </dgm:pt>
    <dgm:pt modelId="{7F13800E-8A1C-42D6-B774-5C8E7FD1820C}" type="pres">
      <dgm:prSet presAssocID="{4F26DFA1-4E9C-4E43-9B40-DC5DEF66C483}" presName="bgRect" presStyleLbl="bgShp" presStyleIdx="6" presStyleCnt="7"/>
      <dgm:spPr/>
    </dgm:pt>
    <dgm:pt modelId="{33DBC60A-F699-46F0-8BDE-06DDEDA5C73B}" type="pres">
      <dgm:prSet presAssocID="{4F26DFA1-4E9C-4E43-9B40-DC5DEF66C483}"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Gavel"/>
        </a:ext>
      </dgm:extLst>
    </dgm:pt>
    <dgm:pt modelId="{D01FFE22-E6FA-4D93-B928-BA5674C80C56}" type="pres">
      <dgm:prSet presAssocID="{4F26DFA1-4E9C-4E43-9B40-DC5DEF66C483}" presName="spaceRect" presStyleCnt="0"/>
      <dgm:spPr/>
    </dgm:pt>
    <dgm:pt modelId="{29E743FF-4B2A-4032-A39B-85068EDA72C2}" type="pres">
      <dgm:prSet presAssocID="{4F26DFA1-4E9C-4E43-9B40-DC5DEF66C483}" presName="parTx" presStyleLbl="revTx" presStyleIdx="6" presStyleCnt="7">
        <dgm:presLayoutVars>
          <dgm:chMax val="0"/>
          <dgm:chPref val="0"/>
        </dgm:presLayoutVars>
      </dgm:prSet>
      <dgm:spPr/>
    </dgm:pt>
  </dgm:ptLst>
  <dgm:cxnLst>
    <dgm:cxn modelId="{0D197731-1EE5-49D1-BBA9-9142FABFEE92}" type="presOf" srcId="{78B05C49-EBA9-4595-8642-20FD6882B6F6}" destId="{45F358D5-4DC8-4749-9593-60E2DCBAC401}" srcOrd="0" destOrd="0" presId="urn:microsoft.com/office/officeart/2018/2/layout/IconVerticalSolidList"/>
    <dgm:cxn modelId="{9ABEFB37-9DA7-4EA5-82DC-9C7C51DD84E7}" type="presOf" srcId="{FC128FB8-DD06-4875-B4F5-79E8A09E82F0}" destId="{23D86DE4-46C5-4DDF-81D7-184A484E50CD}" srcOrd="0" destOrd="0" presId="urn:microsoft.com/office/officeart/2018/2/layout/IconVerticalSolidList"/>
    <dgm:cxn modelId="{51E51F43-5F38-4690-9DC4-A399405A05CC}" srcId="{78B05C49-EBA9-4595-8642-20FD6882B6F6}" destId="{B15C152F-113B-489C-9A8C-A088745BBEB2}" srcOrd="5" destOrd="0" parTransId="{8C68DB45-B0D2-4709-AE27-2EFC1613BDC0}" sibTransId="{5C7F09C9-A019-40BE-B9E2-612F9C89A993}"/>
    <dgm:cxn modelId="{98E23543-E5CB-497C-B481-8A3B93E75473}" srcId="{78B05C49-EBA9-4595-8642-20FD6882B6F6}" destId="{C27C82BE-BD49-4CAD-89D9-C294489FD461}" srcOrd="0" destOrd="0" parTransId="{AE2361DE-E5A4-4BD6-8A7E-2E26469FA352}" sibTransId="{B6BF9AE9-A3B7-4DF1-89E9-ADDEEF71BD32}"/>
    <dgm:cxn modelId="{CECA8F48-118D-4683-8E81-AD24E3C68AF3}" type="presOf" srcId="{B15C152F-113B-489C-9A8C-A088745BBEB2}" destId="{C7A51DB0-9A6C-4A3C-A841-B09948A62FB0}" srcOrd="0" destOrd="0" presId="urn:microsoft.com/office/officeart/2018/2/layout/IconVerticalSolidList"/>
    <dgm:cxn modelId="{2934B778-8C0E-4ED2-BF09-F36F47E4C03A}" type="presOf" srcId="{6335F964-2420-472A-A84B-7E1945BFF660}" destId="{37120906-30F5-4373-B8F8-9A3788450BB3}" srcOrd="0" destOrd="0" presId="urn:microsoft.com/office/officeart/2018/2/layout/IconVerticalSolidList"/>
    <dgm:cxn modelId="{16975559-797B-40EA-A4DA-A3ED278928C2}" type="presOf" srcId="{4F26DFA1-4E9C-4E43-9B40-DC5DEF66C483}" destId="{29E743FF-4B2A-4032-A39B-85068EDA72C2}" srcOrd="0" destOrd="0" presId="urn:microsoft.com/office/officeart/2018/2/layout/IconVerticalSolidList"/>
    <dgm:cxn modelId="{A121F679-EDDF-4360-AAC4-90AC69DDC7C1}" srcId="{78B05C49-EBA9-4595-8642-20FD6882B6F6}" destId="{67F45FEE-B88D-4EE6-8CAD-EDCFBD109A45}" srcOrd="1" destOrd="0" parTransId="{94DE0423-A5A4-4566-836C-BBD9E30AA9ED}" sibTransId="{592D76D1-CAFD-4160-AB25-549067AB25AF}"/>
    <dgm:cxn modelId="{65336785-F2DB-4B42-9FF5-39254E5B172C}" srcId="{78B05C49-EBA9-4595-8642-20FD6882B6F6}" destId="{FC128FB8-DD06-4875-B4F5-79E8A09E82F0}" srcOrd="4" destOrd="0" parTransId="{0C8BCC42-511F-45CF-A01E-E8AB9D1E743B}" sibTransId="{7809D272-CF59-4833-8B68-E399A0809AC0}"/>
    <dgm:cxn modelId="{49A46C87-47F8-4606-A552-32B0BB2E5D57}" srcId="{78B05C49-EBA9-4595-8642-20FD6882B6F6}" destId="{5F75C6ED-56D5-4FDE-99AD-421501B1A83A}" srcOrd="2" destOrd="0" parTransId="{015C53AF-0CD9-464E-9C1A-B737AAE723AF}" sibTransId="{255C8D83-FFA9-4834-8288-DB94E9779735}"/>
    <dgm:cxn modelId="{B2F78291-C99D-40BA-81A0-D61B111D3A45}" type="presOf" srcId="{5F75C6ED-56D5-4FDE-99AD-421501B1A83A}" destId="{3AB3A1AB-B4D2-4595-A2F0-9A09773F82AB}" srcOrd="0" destOrd="0" presId="urn:microsoft.com/office/officeart/2018/2/layout/IconVerticalSolidList"/>
    <dgm:cxn modelId="{023AD3A0-A2F6-482D-B30C-D21F02C42FEC}" type="presOf" srcId="{67F45FEE-B88D-4EE6-8CAD-EDCFBD109A45}" destId="{D4475D7C-71A5-41BE-8A79-151033F2E6CC}" srcOrd="0" destOrd="0" presId="urn:microsoft.com/office/officeart/2018/2/layout/IconVerticalSolidList"/>
    <dgm:cxn modelId="{6E9FD1A1-F4E2-4970-B276-813EFC386653}" type="presOf" srcId="{C27C82BE-BD49-4CAD-89D9-C294489FD461}" destId="{2040D88D-7452-40FB-B9F9-3826061F7870}" srcOrd="0" destOrd="0" presId="urn:microsoft.com/office/officeart/2018/2/layout/IconVerticalSolidList"/>
    <dgm:cxn modelId="{6BB929E5-3E45-4FDC-86B3-166D8D2B0F66}" srcId="{78B05C49-EBA9-4595-8642-20FD6882B6F6}" destId="{4F26DFA1-4E9C-4E43-9B40-DC5DEF66C483}" srcOrd="6" destOrd="0" parTransId="{23C20E99-9FDC-4B65-A5A8-0834C79B2A1A}" sibTransId="{5FCEAE81-EBB0-4CF4-8B6A-06816A35194B}"/>
    <dgm:cxn modelId="{5EDA3AF8-3F0A-42CD-A0D6-D9318221B37E}" srcId="{78B05C49-EBA9-4595-8642-20FD6882B6F6}" destId="{6335F964-2420-472A-A84B-7E1945BFF660}" srcOrd="3" destOrd="0" parTransId="{24CCFFF3-FE49-406B-806C-DF89E7061289}" sibTransId="{70502D7B-9173-4EE9-94F4-19D7F3DE282A}"/>
    <dgm:cxn modelId="{989A6872-5BF2-4D86-BE64-9569A018FCB9}" type="presParOf" srcId="{45F358D5-4DC8-4749-9593-60E2DCBAC401}" destId="{858B62BE-76E8-4591-8338-DC96F0DA2500}" srcOrd="0" destOrd="0" presId="urn:microsoft.com/office/officeart/2018/2/layout/IconVerticalSolidList"/>
    <dgm:cxn modelId="{8C27C4D3-399A-4CC8-9EF1-7D9E49F63C4C}" type="presParOf" srcId="{858B62BE-76E8-4591-8338-DC96F0DA2500}" destId="{DBF1EA36-4129-4D95-AC59-D9754C4B3653}" srcOrd="0" destOrd="0" presId="urn:microsoft.com/office/officeart/2018/2/layout/IconVerticalSolidList"/>
    <dgm:cxn modelId="{9AAB1EC3-8345-4136-A6B1-610F9F0EF28C}" type="presParOf" srcId="{858B62BE-76E8-4591-8338-DC96F0DA2500}" destId="{2E89222A-0351-48E4-B009-318AF4612A64}" srcOrd="1" destOrd="0" presId="urn:microsoft.com/office/officeart/2018/2/layout/IconVerticalSolidList"/>
    <dgm:cxn modelId="{9B8769BF-B8BF-4F8F-BD66-ED7142B1746F}" type="presParOf" srcId="{858B62BE-76E8-4591-8338-DC96F0DA2500}" destId="{C86BE585-2015-49BE-B6BD-8C1DB8DE1E26}" srcOrd="2" destOrd="0" presId="urn:microsoft.com/office/officeart/2018/2/layout/IconVerticalSolidList"/>
    <dgm:cxn modelId="{3E472FFC-D856-425A-AC63-288F4E8AE7F2}" type="presParOf" srcId="{858B62BE-76E8-4591-8338-DC96F0DA2500}" destId="{2040D88D-7452-40FB-B9F9-3826061F7870}" srcOrd="3" destOrd="0" presId="urn:microsoft.com/office/officeart/2018/2/layout/IconVerticalSolidList"/>
    <dgm:cxn modelId="{0BD102FB-03A6-4F90-9D16-9AB7C1C9FFAC}" type="presParOf" srcId="{45F358D5-4DC8-4749-9593-60E2DCBAC401}" destId="{DA627A83-B006-457F-B9B2-791DCA0F1B3E}" srcOrd="1" destOrd="0" presId="urn:microsoft.com/office/officeart/2018/2/layout/IconVerticalSolidList"/>
    <dgm:cxn modelId="{3D0DF27B-A570-44B9-8F6A-BF324AC7302E}" type="presParOf" srcId="{45F358D5-4DC8-4749-9593-60E2DCBAC401}" destId="{D316C458-474B-4272-BDFC-0AE05D05FF85}" srcOrd="2" destOrd="0" presId="urn:microsoft.com/office/officeart/2018/2/layout/IconVerticalSolidList"/>
    <dgm:cxn modelId="{DF03EBF5-0664-4680-9488-21A891E6D298}" type="presParOf" srcId="{D316C458-474B-4272-BDFC-0AE05D05FF85}" destId="{DB96CC19-C35B-4AB1-B07D-EB9D4535776B}" srcOrd="0" destOrd="0" presId="urn:microsoft.com/office/officeart/2018/2/layout/IconVerticalSolidList"/>
    <dgm:cxn modelId="{90F3DDE8-AC15-45C1-BE20-A67F1DBA0485}" type="presParOf" srcId="{D316C458-474B-4272-BDFC-0AE05D05FF85}" destId="{0E742424-F1F2-4906-B849-4D4703EF7D56}" srcOrd="1" destOrd="0" presId="urn:microsoft.com/office/officeart/2018/2/layout/IconVerticalSolidList"/>
    <dgm:cxn modelId="{ABCAB03F-CE65-4CAD-AB99-AC6ED69B57B4}" type="presParOf" srcId="{D316C458-474B-4272-BDFC-0AE05D05FF85}" destId="{321EAF3C-9DEE-42D5-A0EE-F4FAA76AC683}" srcOrd="2" destOrd="0" presId="urn:microsoft.com/office/officeart/2018/2/layout/IconVerticalSolidList"/>
    <dgm:cxn modelId="{D3ED3416-B580-4BCE-BAE2-566FD0EEF80F}" type="presParOf" srcId="{D316C458-474B-4272-BDFC-0AE05D05FF85}" destId="{D4475D7C-71A5-41BE-8A79-151033F2E6CC}" srcOrd="3" destOrd="0" presId="urn:microsoft.com/office/officeart/2018/2/layout/IconVerticalSolidList"/>
    <dgm:cxn modelId="{74ADEA66-7B80-4F4B-A514-951AC67F1F10}" type="presParOf" srcId="{45F358D5-4DC8-4749-9593-60E2DCBAC401}" destId="{DAB1B416-A81E-4A15-9D1F-5A11834CCD57}" srcOrd="3" destOrd="0" presId="urn:microsoft.com/office/officeart/2018/2/layout/IconVerticalSolidList"/>
    <dgm:cxn modelId="{3F8E9A47-8193-48BA-A1E6-BBAE8E134730}" type="presParOf" srcId="{45F358D5-4DC8-4749-9593-60E2DCBAC401}" destId="{2EAA5630-B98E-4A97-B4FB-D3FD66A647DC}" srcOrd="4" destOrd="0" presId="urn:microsoft.com/office/officeart/2018/2/layout/IconVerticalSolidList"/>
    <dgm:cxn modelId="{456E2749-1525-4B8A-9F34-2C0C76BC3DA3}" type="presParOf" srcId="{2EAA5630-B98E-4A97-B4FB-D3FD66A647DC}" destId="{7B898413-2162-45CE-AB37-EC24ABD62E60}" srcOrd="0" destOrd="0" presId="urn:microsoft.com/office/officeart/2018/2/layout/IconVerticalSolidList"/>
    <dgm:cxn modelId="{75331963-A497-48A5-BEB4-B65DCABE82DF}" type="presParOf" srcId="{2EAA5630-B98E-4A97-B4FB-D3FD66A647DC}" destId="{8BD155C0-F4EE-4F24-B1B8-C831A4EBDAD2}" srcOrd="1" destOrd="0" presId="urn:microsoft.com/office/officeart/2018/2/layout/IconVerticalSolidList"/>
    <dgm:cxn modelId="{3C78BE41-E836-4A3A-82C6-86B122D4157D}" type="presParOf" srcId="{2EAA5630-B98E-4A97-B4FB-D3FD66A647DC}" destId="{965EE63C-B6EB-48A3-98E8-F9349D7EF1F2}" srcOrd="2" destOrd="0" presId="urn:microsoft.com/office/officeart/2018/2/layout/IconVerticalSolidList"/>
    <dgm:cxn modelId="{D3AA6E58-F539-4535-AB14-B4AFAF0AA8E6}" type="presParOf" srcId="{2EAA5630-B98E-4A97-B4FB-D3FD66A647DC}" destId="{3AB3A1AB-B4D2-4595-A2F0-9A09773F82AB}" srcOrd="3" destOrd="0" presId="urn:microsoft.com/office/officeart/2018/2/layout/IconVerticalSolidList"/>
    <dgm:cxn modelId="{CFFBE967-33F3-4827-B6CC-BA0878E42186}" type="presParOf" srcId="{45F358D5-4DC8-4749-9593-60E2DCBAC401}" destId="{686D1953-923F-4AA4-A37C-E116948CC704}" srcOrd="5" destOrd="0" presId="urn:microsoft.com/office/officeart/2018/2/layout/IconVerticalSolidList"/>
    <dgm:cxn modelId="{11FD51FA-9DB1-4370-BA4A-85BBC316EB56}" type="presParOf" srcId="{45F358D5-4DC8-4749-9593-60E2DCBAC401}" destId="{40926B24-C88D-46F0-AEA7-9D32F0E49FFE}" srcOrd="6" destOrd="0" presId="urn:microsoft.com/office/officeart/2018/2/layout/IconVerticalSolidList"/>
    <dgm:cxn modelId="{673153B0-1771-4262-86E6-9EDFDCDD9274}" type="presParOf" srcId="{40926B24-C88D-46F0-AEA7-9D32F0E49FFE}" destId="{E260A58E-F264-4648-B06A-4C77AB4FA3F2}" srcOrd="0" destOrd="0" presId="urn:microsoft.com/office/officeart/2018/2/layout/IconVerticalSolidList"/>
    <dgm:cxn modelId="{0B0C5B1E-054B-40BB-8443-4BA68920251C}" type="presParOf" srcId="{40926B24-C88D-46F0-AEA7-9D32F0E49FFE}" destId="{BA1CAA3D-DFAF-4E7F-812E-C533FEFBE75B}" srcOrd="1" destOrd="0" presId="urn:microsoft.com/office/officeart/2018/2/layout/IconVerticalSolidList"/>
    <dgm:cxn modelId="{B7B6E8AC-B370-48CF-AD15-0827C5776AFC}" type="presParOf" srcId="{40926B24-C88D-46F0-AEA7-9D32F0E49FFE}" destId="{3E23FFDD-E35E-4009-A9D3-D3B6951B98A6}" srcOrd="2" destOrd="0" presId="urn:microsoft.com/office/officeart/2018/2/layout/IconVerticalSolidList"/>
    <dgm:cxn modelId="{A13B9021-47F4-4E40-B706-ED8B4DD38E01}" type="presParOf" srcId="{40926B24-C88D-46F0-AEA7-9D32F0E49FFE}" destId="{37120906-30F5-4373-B8F8-9A3788450BB3}" srcOrd="3" destOrd="0" presId="urn:microsoft.com/office/officeart/2018/2/layout/IconVerticalSolidList"/>
    <dgm:cxn modelId="{0FCBFFDE-99BA-45E8-9995-C3F4D6969C18}" type="presParOf" srcId="{45F358D5-4DC8-4749-9593-60E2DCBAC401}" destId="{FDF3C9E8-1091-47FC-A9D8-D4957C0FC61B}" srcOrd="7" destOrd="0" presId="urn:microsoft.com/office/officeart/2018/2/layout/IconVerticalSolidList"/>
    <dgm:cxn modelId="{BD9141EC-8C0A-44CE-B7CB-6892FA1C1B15}" type="presParOf" srcId="{45F358D5-4DC8-4749-9593-60E2DCBAC401}" destId="{12CA0B81-7761-4F93-A775-5B34B4B007BF}" srcOrd="8" destOrd="0" presId="urn:microsoft.com/office/officeart/2018/2/layout/IconVerticalSolidList"/>
    <dgm:cxn modelId="{BF102F16-788A-4BE8-9B2A-BE6C5A28C7D3}" type="presParOf" srcId="{12CA0B81-7761-4F93-A775-5B34B4B007BF}" destId="{B00995D3-9D71-4E0C-9931-011DF7D6B0B1}" srcOrd="0" destOrd="0" presId="urn:microsoft.com/office/officeart/2018/2/layout/IconVerticalSolidList"/>
    <dgm:cxn modelId="{5A7DCC3D-848E-4947-8F5E-47E19949816E}" type="presParOf" srcId="{12CA0B81-7761-4F93-A775-5B34B4B007BF}" destId="{4D9B6896-1FA5-4AFE-A864-BDA380217636}" srcOrd="1" destOrd="0" presId="urn:microsoft.com/office/officeart/2018/2/layout/IconVerticalSolidList"/>
    <dgm:cxn modelId="{771BAE68-1569-434D-BE28-205D0BAB7453}" type="presParOf" srcId="{12CA0B81-7761-4F93-A775-5B34B4B007BF}" destId="{81C67C16-7D0C-40D1-95CC-4D3670315379}" srcOrd="2" destOrd="0" presId="urn:microsoft.com/office/officeart/2018/2/layout/IconVerticalSolidList"/>
    <dgm:cxn modelId="{CE0126EB-9C0B-445E-94E4-4FB47D280078}" type="presParOf" srcId="{12CA0B81-7761-4F93-A775-5B34B4B007BF}" destId="{23D86DE4-46C5-4DDF-81D7-184A484E50CD}" srcOrd="3" destOrd="0" presId="urn:microsoft.com/office/officeart/2018/2/layout/IconVerticalSolidList"/>
    <dgm:cxn modelId="{D9C1FB47-8912-44DA-A6EA-4B81BD2D3A95}" type="presParOf" srcId="{45F358D5-4DC8-4749-9593-60E2DCBAC401}" destId="{7A91E9B1-E197-4407-A2F9-0C51295CC3EB}" srcOrd="9" destOrd="0" presId="urn:microsoft.com/office/officeart/2018/2/layout/IconVerticalSolidList"/>
    <dgm:cxn modelId="{00F68BB1-277C-49B9-B671-6FBA6A8BB343}" type="presParOf" srcId="{45F358D5-4DC8-4749-9593-60E2DCBAC401}" destId="{7AD15476-34A2-4AF7-96F6-1D9379E6B3A2}" srcOrd="10" destOrd="0" presId="urn:microsoft.com/office/officeart/2018/2/layout/IconVerticalSolidList"/>
    <dgm:cxn modelId="{14835E87-41BC-4684-9905-254882E413E8}" type="presParOf" srcId="{7AD15476-34A2-4AF7-96F6-1D9379E6B3A2}" destId="{A994E93D-3071-4FF7-9CFD-8DB656738C10}" srcOrd="0" destOrd="0" presId="urn:microsoft.com/office/officeart/2018/2/layout/IconVerticalSolidList"/>
    <dgm:cxn modelId="{E2C1F33F-7CF9-4AF4-96BD-400D51C5F8CA}" type="presParOf" srcId="{7AD15476-34A2-4AF7-96F6-1D9379E6B3A2}" destId="{C6AADEE7-F1FF-4350-8FDC-965B0C135E46}" srcOrd="1" destOrd="0" presId="urn:microsoft.com/office/officeart/2018/2/layout/IconVerticalSolidList"/>
    <dgm:cxn modelId="{18D81105-FB4D-48E9-8751-5E15DCF60A2E}" type="presParOf" srcId="{7AD15476-34A2-4AF7-96F6-1D9379E6B3A2}" destId="{C8C45526-9CBC-4AD8-8244-064037468A01}" srcOrd="2" destOrd="0" presId="urn:microsoft.com/office/officeart/2018/2/layout/IconVerticalSolidList"/>
    <dgm:cxn modelId="{BFC7EE26-7696-4830-9C49-A5C2B20741B8}" type="presParOf" srcId="{7AD15476-34A2-4AF7-96F6-1D9379E6B3A2}" destId="{C7A51DB0-9A6C-4A3C-A841-B09948A62FB0}" srcOrd="3" destOrd="0" presId="urn:microsoft.com/office/officeart/2018/2/layout/IconVerticalSolidList"/>
    <dgm:cxn modelId="{67494440-9860-4481-B80A-F59157447F4E}" type="presParOf" srcId="{45F358D5-4DC8-4749-9593-60E2DCBAC401}" destId="{82E0379F-108E-47E0-A1DC-E69CBA04F285}" srcOrd="11" destOrd="0" presId="urn:microsoft.com/office/officeart/2018/2/layout/IconVerticalSolidList"/>
    <dgm:cxn modelId="{AA4C8C1D-E7F6-4097-B98D-4AA66C11F491}" type="presParOf" srcId="{45F358D5-4DC8-4749-9593-60E2DCBAC401}" destId="{D7918C4B-79D7-4D22-9821-58E9F5A1F94C}" srcOrd="12" destOrd="0" presId="urn:microsoft.com/office/officeart/2018/2/layout/IconVerticalSolidList"/>
    <dgm:cxn modelId="{99B96A1C-AE71-4178-BBBE-07513D2BC4F3}" type="presParOf" srcId="{D7918C4B-79D7-4D22-9821-58E9F5A1F94C}" destId="{7F13800E-8A1C-42D6-B774-5C8E7FD1820C}" srcOrd="0" destOrd="0" presId="urn:microsoft.com/office/officeart/2018/2/layout/IconVerticalSolidList"/>
    <dgm:cxn modelId="{BB75F17D-1E06-4B7F-ABDF-A46BC471FDE6}" type="presParOf" srcId="{D7918C4B-79D7-4D22-9821-58E9F5A1F94C}" destId="{33DBC60A-F699-46F0-8BDE-06DDEDA5C73B}" srcOrd="1" destOrd="0" presId="urn:microsoft.com/office/officeart/2018/2/layout/IconVerticalSolidList"/>
    <dgm:cxn modelId="{AB51B827-38AA-4910-9524-83A3289130A6}" type="presParOf" srcId="{D7918C4B-79D7-4D22-9821-58E9F5A1F94C}" destId="{D01FFE22-E6FA-4D93-B928-BA5674C80C56}" srcOrd="2" destOrd="0" presId="urn:microsoft.com/office/officeart/2018/2/layout/IconVerticalSolidList"/>
    <dgm:cxn modelId="{A8289FB7-CE6F-4EE4-B4A8-1420E338426B}" type="presParOf" srcId="{D7918C4B-79D7-4D22-9821-58E9F5A1F94C}" destId="{29E743FF-4B2A-4032-A39B-85068EDA72C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9FED043-A9B8-460D-AB0D-50846FD1E893}"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75095A8-EBB7-4801-AF0D-C70DBDC509AE}">
      <dgm:prSet/>
      <dgm:spPr/>
      <dgm:t>
        <a:bodyPr/>
        <a:lstStyle/>
        <a:p>
          <a:r>
            <a:rPr lang="en-US"/>
            <a:t>Android Studio</a:t>
          </a:r>
        </a:p>
      </dgm:t>
    </dgm:pt>
    <dgm:pt modelId="{4172F851-20EC-4ED0-A146-C02CBB86E4D6}" type="parTrans" cxnId="{AA0E4E30-BD2D-48DB-9C6E-E252407DBDF1}">
      <dgm:prSet/>
      <dgm:spPr/>
      <dgm:t>
        <a:bodyPr/>
        <a:lstStyle/>
        <a:p>
          <a:endParaRPr lang="en-US"/>
        </a:p>
      </dgm:t>
    </dgm:pt>
    <dgm:pt modelId="{61FE438E-8F59-4FAB-9D82-E6076199CEE9}" type="sibTrans" cxnId="{AA0E4E30-BD2D-48DB-9C6E-E252407DBDF1}">
      <dgm:prSet/>
      <dgm:spPr/>
      <dgm:t>
        <a:bodyPr/>
        <a:lstStyle/>
        <a:p>
          <a:endParaRPr lang="en-US"/>
        </a:p>
      </dgm:t>
    </dgm:pt>
    <dgm:pt modelId="{7994ED73-CD77-4AB2-AEF6-1A5A72208BF5}">
      <dgm:prSet/>
      <dgm:spPr/>
      <dgm:t>
        <a:bodyPr/>
        <a:lstStyle/>
        <a:p>
          <a:r>
            <a:rPr lang="en-US"/>
            <a:t>Maps API</a:t>
          </a:r>
        </a:p>
      </dgm:t>
    </dgm:pt>
    <dgm:pt modelId="{034360DE-C70B-4BB0-9FB9-6A09CD95CAB1}" type="parTrans" cxnId="{223A4A68-2C3E-4465-AAE8-8F19E118BB2E}">
      <dgm:prSet/>
      <dgm:spPr/>
      <dgm:t>
        <a:bodyPr/>
        <a:lstStyle/>
        <a:p>
          <a:endParaRPr lang="en-US"/>
        </a:p>
      </dgm:t>
    </dgm:pt>
    <dgm:pt modelId="{4F0F7483-819F-4948-A8C3-0427CCA727A8}" type="sibTrans" cxnId="{223A4A68-2C3E-4465-AAE8-8F19E118BB2E}">
      <dgm:prSet/>
      <dgm:spPr/>
      <dgm:t>
        <a:bodyPr/>
        <a:lstStyle/>
        <a:p>
          <a:endParaRPr lang="en-US"/>
        </a:p>
      </dgm:t>
    </dgm:pt>
    <dgm:pt modelId="{4109E2F5-55BA-49F4-A1F6-9D5118715870}">
      <dgm:prSet/>
      <dgm:spPr/>
      <dgm:t>
        <a:bodyPr/>
        <a:lstStyle/>
        <a:p>
          <a:r>
            <a:rPr lang="en-US"/>
            <a:t>Firebase - database</a:t>
          </a:r>
        </a:p>
      </dgm:t>
    </dgm:pt>
    <dgm:pt modelId="{D880E1D7-0B71-44FF-A3A5-F083B9B03E1A}" type="parTrans" cxnId="{0EA025E0-964A-45A3-80AA-674F87E5FC23}">
      <dgm:prSet/>
      <dgm:spPr/>
      <dgm:t>
        <a:bodyPr/>
        <a:lstStyle/>
        <a:p>
          <a:endParaRPr lang="en-US"/>
        </a:p>
      </dgm:t>
    </dgm:pt>
    <dgm:pt modelId="{8F0E4DC8-A3D6-4306-8ABF-B8CA317C0196}" type="sibTrans" cxnId="{0EA025E0-964A-45A3-80AA-674F87E5FC23}">
      <dgm:prSet/>
      <dgm:spPr/>
      <dgm:t>
        <a:bodyPr/>
        <a:lstStyle/>
        <a:p>
          <a:endParaRPr lang="en-US"/>
        </a:p>
      </dgm:t>
    </dgm:pt>
    <dgm:pt modelId="{CC1B7354-6593-4AE2-B0FA-18C19C8AD02F}" type="pres">
      <dgm:prSet presAssocID="{69FED043-A9B8-460D-AB0D-50846FD1E893}" presName="root" presStyleCnt="0">
        <dgm:presLayoutVars>
          <dgm:dir/>
          <dgm:resizeHandles val="exact"/>
        </dgm:presLayoutVars>
      </dgm:prSet>
      <dgm:spPr/>
    </dgm:pt>
    <dgm:pt modelId="{211D306E-EAD5-4049-BC33-4D5A0B495D36}" type="pres">
      <dgm:prSet presAssocID="{575095A8-EBB7-4801-AF0D-C70DBDC509AE}" presName="compNode" presStyleCnt="0"/>
      <dgm:spPr/>
    </dgm:pt>
    <dgm:pt modelId="{FAE1BC78-05CC-420C-AD6C-F5D20CA7AB0E}" type="pres">
      <dgm:prSet presAssocID="{575095A8-EBB7-4801-AF0D-C70DBDC509AE}" presName="bgRect" presStyleLbl="bgShp" presStyleIdx="0" presStyleCnt="3"/>
      <dgm:spPr/>
    </dgm:pt>
    <dgm:pt modelId="{07CD10B4-901E-4FAC-A954-70D6E2EB6C4F}" type="pres">
      <dgm:prSet presAssocID="{575095A8-EBB7-4801-AF0D-C70DBDC509A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mart Phone"/>
        </a:ext>
      </dgm:extLst>
    </dgm:pt>
    <dgm:pt modelId="{5B861E0B-CA97-447B-B574-BD01326AB672}" type="pres">
      <dgm:prSet presAssocID="{575095A8-EBB7-4801-AF0D-C70DBDC509AE}" presName="spaceRect" presStyleCnt="0"/>
      <dgm:spPr/>
    </dgm:pt>
    <dgm:pt modelId="{3303C1C1-2A6A-4859-829B-95375FD018F8}" type="pres">
      <dgm:prSet presAssocID="{575095A8-EBB7-4801-AF0D-C70DBDC509AE}" presName="parTx" presStyleLbl="revTx" presStyleIdx="0" presStyleCnt="3">
        <dgm:presLayoutVars>
          <dgm:chMax val="0"/>
          <dgm:chPref val="0"/>
        </dgm:presLayoutVars>
      </dgm:prSet>
      <dgm:spPr/>
    </dgm:pt>
    <dgm:pt modelId="{24FFB940-ED97-4E60-AC82-0C9083B7F47D}" type="pres">
      <dgm:prSet presAssocID="{61FE438E-8F59-4FAB-9D82-E6076199CEE9}" presName="sibTrans" presStyleCnt="0"/>
      <dgm:spPr/>
    </dgm:pt>
    <dgm:pt modelId="{69EE6BD4-5D0E-45AC-A16E-93879B03B324}" type="pres">
      <dgm:prSet presAssocID="{7994ED73-CD77-4AB2-AEF6-1A5A72208BF5}" presName="compNode" presStyleCnt="0"/>
      <dgm:spPr/>
    </dgm:pt>
    <dgm:pt modelId="{7B9316ED-B919-4333-8C85-5139297ED0FC}" type="pres">
      <dgm:prSet presAssocID="{7994ED73-CD77-4AB2-AEF6-1A5A72208BF5}" presName="bgRect" presStyleLbl="bgShp" presStyleIdx="1" presStyleCnt="3"/>
      <dgm:spPr/>
    </dgm:pt>
    <dgm:pt modelId="{9CC84257-6DE6-4713-A746-441472327075}" type="pres">
      <dgm:prSet presAssocID="{7994ED73-CD77-4AB2-AEF6-1A5A72208BF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31427B7C-8E84-4F61-9CFE-C6F4AFBFB303}" type="pres">
      <dgm:prSet presAssocID="{7994ED73-CD77-4AB2-AEF6-1A5A72208BF5}" presName="spaceRect" presStyleCnt="0"/>
      <dgm:spPr/>
    </dgm:pt>
    <dgm:pt modelId="{B95F2EB3-AD51-49AA-A242-029572807857}" type="pres">
      <dgm:prSet presAssocID="{7994ED73-CD77-4AB2-AEF6-1A5A72208BF5}" presName="parTx" presStyleLbl="revTx" presStyleIdx="1" presStyleCnt="3">
        <dgm:presLayoutVars>
          <dgm:chMax val="0"/>
          <dgm:chPref val="0"/>
        </dgm:presLayoutVars>
      </dgm:prSet>
      <dgm:spPr/>
    </dgm:pt>
    <dgm:pt modelId="{64D34C4B-76C3-46E1-AE21-9D08FCF93A2B}" type="pres">
      <dgm:prSet presAssocID="{4F0F7483-819F-4948-A8C3-0427CCA727A8}" presName="sibTrans" presStyleCnt="0"/>
      <dgm:spPr/>
    </dgm:pt>
    <dgm:pt modelId="{71081C17-63AA-47FD-AB03-9146A46E88C4}" type="pres">
      <dgm:prSet presAssocID="{4109E2F5-55BA-49F4-A1F6-9D5118715870}" presName="compNode" presStyleCnt="0"/>
      <dgm:spPr/>
    </dgm:pt>
    <dgm:pt modelId="{27442374-5159-40D6-803D-89B61853B044}" type="pres">
      <dgm:prSet presAssocID="{4109E2F5-55BA-49F4-A1F6-9D5118715870}" presName="bgRect" presStyleLbl="bgShp" presStyleIdx="2" presStyleCnt="3"/>
      <dgm:spPr/>
    </dgm:pt>
    <dgm:pt modelId="{FB668749-16EE-47CE-B9B4-E8262B92CFB8}" type="pres">
      <dgm:prSet presAssocID="{4109E2F5-55BA-49F4-A1F6-9D511871587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BBF33546-E16B-44E1-9000-53D19D6DF3B7}" type="pres">
      <dgm:prSet presAssocID="{4109E2F5-55BA-49F4-A1F6-9D5118715870}" presName="spaceRect" presStyleCnt="0"/>
      <dgm:spPr/>
    </dgm:pt>
    <dgm:pt modelId="{14F1F0D7-15DB-478B-ADF9-9797E50E7261}" type="pres">
      <dgm:prSet presAssocID="{4109E2F5-55BA-49F4-A1F6-9D5118715870}" presName="parTx" presStyleLbl="revTx" presStyleIdx="2" presStyleCnt="3">
        <dgm:presLayoutVars>
          <dgm:chMax val="0"/>
          <dgm:chPref val="0"/>
        </dgm:presLayoutVars>
      </dgm:prSet>
      <dgm:spPr/>
    </dgm:pt>
  </dgm:ptLst>
  <dgm:cxnLst>
    <dgm:cxn modelId="{AA0E4E30-BD2D-48DB-9C6E-E252407DBDF1}" srcId="{69FED043-A9B8-460D-AB0D-50846FD1E893}" destId="{575095A8-EBB7-4801-AF0D-C70DBDC509AE}" srcOrd="0" destOrd="0" parTransId="{4172F851-20EC-4ED0-A146-C02CBB86E4D6}" sibTransId="{61FE438E-8F59-4FAB-9D82-E6076199CEE9}"/>
    <dgm:cxn modelId="{223A4A68-2C3E-4465-AAE8-8F19E118BB2E}" srcId="{69FED043-A9B8-460D-AB0D-50846FD1E893}" destId="{7994ED73-CD77-4AB2-AEF6-1A5A72208BF5}" srcOrd="1" destOrd="0" parTransId="{034360DE-C70B-4BB0-9FB9-6A09CD95CAB1}" sibTransId="{4F0F7483-819F-4948-A8C3-0427CCA727A8}"/>
    <dgm:cxn modelId="{164A7696-4D5D-4DAD-9301-0989D6EE2F91}" type="presOf" srcId="{575095A8-EBB7-4801-AF0D-C70DBDC509AE}" destId="{3303C1C1-2A6A-4859-829B-95375FD018F8}" srcOrd="0" destOrd="0" presId="urn:microsoft.com/office/officeart/2018/2/layout/IconVerticalSolidList"/>
    <dgm:cxn modelId="{33342DCA-73BB-474C-85DA-AFCFF8943DF9}" type="presOf" srcId="{4109E2F5-55BA-49F4-A1F6-9D5118715870}" destId="{14F1F0D7-15DB-478B-ADF9-9797E50E7261}" srcOrd="0" destOrd="0" presId="urn:microsoft.com/office/officeart/2018/2/layout/IconVerticalSolidList"/>
    <dgm:cxn modelId="{0EA025E0-964A-45A3-80AA-674F87E5FC23}" srcId="{69FED043-A9B8-460D-AB0D-50846FD1E893}" destId="{4109E2F5-55BA-49F4-A1F6-9D5118715870}" srcOrd="2" destOrd="0" parTransId="{D880E1D7-0B71-44FF-A3A5-F083B9B03E1A}" sibTransId="{8F0E4DC8-A3D6-4306-8ABF-B8CA317C0196}"/>
    <dgm:cxn modelId="{416F88E7-2DA0-4250-8817-549A10166242}" type="presOf" srcId="{7994ED73-CD77-4AB2-AEF6-1A5A72208BF5}" destId="{B95F2EB3-AD51-49AA-A242-029572807857}" srcOrd="0" destOrd="0" presId="urn:microsoft.com/office/officeart/2018/2/layout/IconVerticalSolidList"/>
    <dgm:cxn modelId="{9E39BDF1-09F6-4B54-AD66-3016EEE9FE7A}" type="presOf" srcId="{69FED043-A9B8-460D-AB0D-50846FD1E893}" destId="{CC1B7354-6593-4AE2-B0FA-18C19C8AD02F}" srcOrd="0" destOrd="0" presId="urn:microsoft.com/office/officeart/2018/2/layout/IconVerticalSolidList"/>
    <dgm:cxn modelId="{6949EFEB-F20E-4B39-9097-EE61F5A98214}" type="presParOf" srcId="{CC1B7354-6593-4AE2-B0FA-18C19C8AD02F}" destId="{211D306E-EAD5-4049-BC33-4D5A0B495D36}" srcOrd="0" destOrd="0" presId="urn:microsoft.com/office/officeart/2018/2/layout/IconVerticalSolidList"/>
    <dgm:cxn modelId="{78B79240-0F9C-4C97-8378-89F8B1EEF8C5}" type="presParOf" srcId="{211D306E-EAD5-4049-BC33-4D5A0B495D36}" destId="{FAE1BC78-05CC-420C-AD6C-F5D20CA7AB0E}" srcOrd="0" destOrd="0" presId="urn:microsoft.com/office/officeart/2018/2/layout/IconVerticalSolidList"/>
    <dgm:cxn modelId="{8F5F904A-0926-41B7-9D8D-1377465EAD32}" type="presParOf" srcId="{211D306E-EAD5-4049-BC33-4D5A0B495D36}" destId="{07CD10B4-901E-4FAC-A954-70D6E2EB6C4F}" srcOrd="1" destOrd="0" presId="urn:microsoft.com/office/officeart/2018/2/layout/IconVerticalSolidList"/>
    <dgm:cxn modelId="{DAB81D82-BB57-46EB-9539-10784E381B7B}" type="presParOf" srcId="{211D306E-EAD5-4049-BC33-4D5A0B495D36}" destId="{5B861E0B-CA97-447B-B574-BD01326AB672}" srcOrd="2" destOrd="0" presId="urn:microsoft.com/office/officeart/2018/2/layout/IconVerticalSolidList"/>
    <dgm:cxn modelId="{CE59CBFC-0AE2-46A7-9F0F-93A8854A080A}" type="presParOf" srcId="{211D306E-EAD5-4049-BC33-4D5A0B495D36}" destId="{3303C1C1-2A6A-4859-829B-95375FD018F8}" srcOrd="3" destOrd="0" presId="urn:microsoft.com/office/officeart/2018/2/layout/IconVerticalSolidList"/>
    <dgm:cxn modelId="{7EC2476E-A5CC-4BB6-AD39-AAA5A775A24F}" type="presParOf" srcId="{CC1B7354-6593-4AE2-B0FA-18C19C8AD02F}" destId="{24FFB940-ED97-4E60-AC82-0C9083B7F47D}" srcOrd="1" destOrd="0" presId="urn:microsoft.com/office/officeart/2018/2/layout/IconVerticalSolidList"/>
    <dgm:cxn modelId="{9CC561DE-2234-4140-84AC-184DF83576EE}" type="presParOf" srcId="{CC1B7354-6593-4AE2-B0FA-18C19C8AD02F}" destId="{69EE6BD4-5D0E-45AC-A16E-93879B03B324}" srcOrd="2" destOrd="0" presId="urn:microsoft.com/office/officeart/2018/2/layout/IconVerticalSolidList"/>
    <dgm:cxn modelId="{41FF5EF4-705D-41C1-93E2-49917FA604DC}" type="presParOf" srcId="{69EE6BD4-5D0E-45AC-A16E-93879B03B324}" destId="{7B9316ED-B919-4333-8C85-5139297ED0FC}" srcOrd="0" destOrd="0" presId="urn:microsoft.com/office/officeart/2018/2/layout/IconVerticalSolidList"/>
    <dgm:cxn modelId="{63F68465-D4B4-4AFF-81A9-668F7170575A}" type="presParOf" srcId="{69EE6BD4-5D0E-45AC-A16E-93879B03B324}" destId="{9CC84257-6DE6-4713-A746-441472327075}" srcOrd="1" destOrd="0" presId="urn:microsoft.com/office/officeart/2018/2/layout/IconVerticalSolidList"/>
    <dgm:cxn modelId="{BDF447F7-4EFC-44DE-9C06-5242F8DAB3E7}" type="presParOf" srcId="{69EE6BD4-5D0E-45AC-A16E-93879B03B324}" destId="{31427B7C-8E84-4F61-9CFE-C6F4AFBFB303}" srcOrd="2" destOrd="0" presId="urn:microsoft.com/office/officeart/2018/2/layout/IconVerticalSolidList"/>
    <dgm:cxn modelId="{70E6A849-BF77-4049-8F07-9895023FCD9F}" type="presParOf" srcId="{69EE6BD4-5D0E-45AC-A16E-93879B03B324}" destId="{B95F2EB3-AD51-49AA-A242-029572807857}" srcOrd="3" destOrd="0" presId="urn:microsoft.com/office/officeart/2018/2/layout/IconVerticalSolidList"/>
    <dgm:cxn modelId="{EC4D473C-A914-4D76-81C9-234B7AF81794}" type="presParOf" srcId="{CC1B7354-6593-4AE2-B0FA-18C19C8AD02F}" destId="{64D34C4B-76C3-46E1-AE21-9D08FCF93A2B}" srcOrd="3" destOrd="0" presId="urn:microsoft.com/office/officeart/2018/2/layout/IconVerticalSolidList"/>
    <dgm:cxn modelId="{62D7FEE4-C632-475F-90D7-16B2013B0EAC}" type="presParOf" srcId="{CC1B7354-6593-4AE2-B0FA-18C19C8AD02F}" destId="{71081C17-63AA-47FD-AB03-9146A46E88C4}" srcOrd="4" destOrd="0" presId="urn:microsoft.com/office/officeart/2018/2/layout/IconVerticalSolidList"/>
    <dgm:cxn modelId="{B87A4171-5904-4425-8CEA-F98F7A1D475C}" type="presParOf" srcId="{71081C17-63AA-47FD-AB03-9146A46E88C4}" destId="{27442374-5159-40D6-803D-89B61853B044}" srcOrd="0" destOrd="0" presId="urn:microsoft.com/office/officeart/2018/2/layout/IconVerticalSolidList"/>
    <dgm:cxn modelId="{07D4EC0A-638E-46FD-B933-55CB48834155}" type="presParOf" srcId="{71081C17-63AA-47FD-AB03-9146A46E88C4}" destId="{FB668749-16EE-47CE-B9B4-E8262B92CFB8}" srcOrd="1" destOrd="0" presId="urn:microsoft.com/office/officeart/2018/2/layout/IconVerticalSolidList"/>
    <dgm:cxn modelId="{2003B5E7-8C76-4A76-BA19-CD1945D00B73}" type="presParOf" srcId="{71081C17-63AA-47FD-AB03-9146A46E88C4}" destId="{BBF33546-E16B-44E1-9000-53D19D6DF3B7}" srcOrd="2" destOrd="0" presId="urn:microsoft.com/office/officeart/2018/2/layout/IconVerticalSolidList"/>
    <dgm:cxn modelId="{833FA8EE-8812-45FF-BE42-57EC1D774349}" type="presParOf" srcId="{71081C17-63AA-47FD-AB03-9146A46E88C4}" destId="{14F1F0D7-15DB-478B-ADF9-9797E50E726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4989574-A01D-420C-8E62-A6D438D8B079}" type="doc">
      <dgm:prSet loTypeId="urn:microsoft.com/office/officeart/2005/8/layout/vList2" loCatId="list" qsTypeId="urn:microsoft.com/office/officeart/2005/8/quickstyle/simple2" qsCatId="simple" csTypeId="urn:microsoft.com/office/officeart/2005/8/colors/accent1_2" csCatId="accent1"/>
      <dgm:spPr/>
      <dgm:t>
        <a:bodyPr/>
        <a:lstStyle/>
        <a:p>
          <a:endParaRPr lang="en-US"/>
        </a:p>
      </dgm:t>
    </dgm:pt>
    <dgm:pt modelId="{14EAABB7-FB96-4DD1-BB80-7CE55290EF53}">
      <dgm:prSet/>
      <dgm:spPr/>
      <dgm:t>
        <a:bodyPr/>
        <a:lstStyle/>
        <a:p>
          <a:r>
            <a:rPr lang="en-US"/>
            <a:t>Symptoms</a:t>
          </a:r>
        </a:p>
      </dgm:t>
    </dgm:pt>
    <dgm:pt modelId="{9848BB94-FBB0-451D-976A-FEB64CDDC43C}" type="parTrans" cxnId="{5EE9FE72-B27B-4D6E-827D-8B1440F43269}">
      <dgm:prSet/>
      <dgm:spPr/>
      <dgm:t>
        <a:bodyPr/>
        <a:lstStyle/>
        <a:p>
          <a:endParaRPr lang="en-US"/>
        </a:p>
      </dgm:t>
    </dgm:pt>
    <dgm:pt modelId="{62734AE8-A512-434C-9DB8-4CB0964B1E51}" type="sibTrans" cxnId="{5EE9FE72-B27B-4D6E-827D-8B1440F43269}">
      <dgm:prSet/>
      <dgm:spPr/>
      <dgm:t>
        <a:bodyPr/>
        <a:lstStyle/>
        <a:p>
          <a:endParaRPr lang="en-US"/>
        </a:p>
      </dgm:t>
    </dgm:pt>
    <dgm:pt modelId="{12387AC4-5C48-4E12-9884-D84CE8D0FCBC}">
      <dgm:prSet/>
      <dgm:spPr/>
      <dgm:t>
        <a:bodyPr/>
        <a:lstStyle/>
        <a:p>
          <a:r>
            <a:rPr lang="en-US"/>
            <a:t>Prevention</a:t>
          </a:r>
        </a:p>
      </dgm:t>
    </dgm:pt>
    <dgm:pt modelId="{F71D23B3-88B7-4D28-8DC1-D96391992139}" type="parTrans" cxnId="{C500A7D5-67A0-4BAA-A0E9-6AA42A05EC8E}">
      <dgm:prSet/>
      <dgm:spPr/>
      <dgm:t>
        <a:bodyPr/>
        <a:lstStyle/>
        <a:p>
          <a:endParaRPr lang="en-US"/>
        </a:p>
      </dgm:t>
    </dgm:pt>
    <dgm:pt modelId="{684C8FF6-A66E-407C-AB62-BE2D3C9BAF5F}" type="sibTrans" cxnId="{C500A7D5-67A0-4BAA-A0E9-6AA42A05EC8E}">
      <dgm:prSet/>
      <dgm:spPr/>
      <dgm:t>
        <a:bodyPr/>
        <a:lstStyle/>
        <a:p>
          <a:endParaRPr lang="en-US"/>
        </a:p>
      </dgm:t>
    </dgm:pt>
    <dgm:pt modelId="{97A20C16-0168-4D3F-AC6D-09E2A9F7C293}">
      <dgm:prSet/>
      <dgm:spPr/>
      <dgm:t>
        <a:bodyPr/>
        <a:lstStyle/>
        <a:p>
          <a:r>
            <a:rPr lang="en-US"/>
            <a:t>Total number </a:t>
          </a:r>
        </a:p>
      </dgm:t>
    </dgm:pt>
    <dgm:pt modelId="{442214F1-C0B5-4799-8C78-33A0AE97ABCA}" type="parTrans" cxnId="{F98DC2DF-33E7-43C2-8818-280759FF2183}">
      <dgm:prSet/>
      <dgm:spPr/>
      <dgm:t>
        <a:bodyPr/>
        <a:lstStyle/>
        <a:p>
          <a:endParaRPr lang="en-US"/>
        </a:p>
      </dgm:t>
    </dgm:pt>
    <dgm:pt modelId="{C86E69D6-8B57-493E-9BD7-66DA03D79AEF}" type="sibTrans" cxnId="{F98DC2DF-33E7-43C2-8818-280759FF2183}">
      <dgm:prSet/>
      <dgm:spPr/>
      <dgm:t>
        <a:bodyPr/>
        <a:lstStyle/>
        <a:p>
          <a:endParaRPr lang="en-US"/>
        </a:p>
      </dgm:t>
    </dgm:pt>
    <dgm:pt modelId="{B3280213-FBEF-4E72-BC0D-450A3596A86E}">
      <dgm:prSet/>
      <dgm:spPr/>
      <dgm:t>
        <a:bodyPr/>
        <a:lstStyle/>
        <a:p>
          <a:r>
            <a:rPr lang="en-US" dirty="0"/>
            <a:t>Find Location</a:t>
          </a:r>
        </a:p>
      </dgm:t>
    </dgm:pt>
    <dgm:pt modelId="{3CCA6FCD-2322-4771-9800-59CF9C93584C}" type="parTrans" cxnId="{030C00DA-19A4-4D39-8178-BE6DEEAD7C37}">
      <dgm:prSet/>
      <dgm:spPr/>
      <dgm:t>
        <a:bodyPr/>
        <a:lstStyle/>
        <a:p>
          <a:endParaRPr lang="en-US"/>
        </a:p>
      </dgm:t>
    </dgm:pt>
    <dgm:pt modelId="{F3742673-0621-42AD-95AD-9F915D1835C6}" type="sibTrans" cxnId="{030C00DA-19A4-4D39-8178-BE6DEEAD7C37}">
      <dgm:prSet/>
      <dgm:spPr/>
      <dgm:t>
        <a:bodyPr/>
        <a:lstStyle/>
        <a:p>
          <a:endParaRPr lang="en-US"/>
        </a:p>
      </dgm:t>
    </dgm:pt>
    <dgm:pt modelId="{F39A250A-67E5-4682-9DB7-E607AE0F4F9D}">
      <dgm:prSet/>
      <dgm:spPr/>
      <dgm:t>
        <a:bodyPr/>
        <a:lstStyle/>
        <a:p>
          <a:r>
            <a:rPr lang="en-US"/>
            <a:t>Add Location</a:t>
          </a:r>
        </a:p>
      </dgm:t>
    </dgm:pt>
    <dgm:pt modelId="{232111CA-D191-4510-9E34-71ED38DE0C27}" type="parTrans" cxnId="{8890AC8E-4259-46BD-B5C8-898DB30E338A}">
      <dgm:prSet/>
      <dgm:spPr/>
      <dgm:t>
        <a:bodyPr/>
        <a:lstStyle/>
        <a:p>
          <a:endParaRPr lang="en-US"/>
        </a:p>
      </dgm:t>
    </dgm:pt>
    <dgm:pt modelId="{B27DD5C4-ED9A-4407-954C-03AB27638DC0}" type="sibTrans" cxnId="{8890AC8E-4259-46BD-B5C8-898DB30E338A}">
      <dgm:prSet/>
      <dgm:spPr/>
      <dgm:t>
        <a:bodyPr/>
        <a:lstStyle/>
        <a:p>
          <a:endParaRPr lang="en-US"/>
        </a:p>
      </dgm:t>
    </dgm:pt>
    <dgm:pt modelId="{0CB247F5-1F0B-4DD0-8738-B37E48CFF454}">
      <dgm:prSet/>
      <dgm:spPr/>
      <dgm:t>
        <a:bodyPr/>
        <a:lstStyle/>
        <a:p>
          <a:r>
            <a:rPr lang="en-US"/>
            <a:t>Feedback us</a:t>
          </a:r>
        </a:p>
      </dgm:t>
    </dgm:pt>
    <dgm:pt modelId="{9116BA09-0759-4956-AFF6-D8DB4E7A14BA}" type="parTrans" cxnId="{26516B9C-1D1F-4DAE-A69D-43216F12266F}">
      <dgm:prSet/>
      <dgm:spPr/>
      <dgm:t>
        <a:bodyPr/>
        <a:lstStyle/>
        <a:p>
          <a:endParaRPr lang="en-US"/>
        </a:p>
      </dgm:t>
    </dgm:pt>
    <dgm:pt modelId="{B753B649-1F0C-4E8A-995C-B2394BA72E0E}" type="sibTrans" cxnId="{26516B9C-1D1F-4DAE-A69D-43216F12266F}">
      <dgm:prSet/>
      <dgm:spPr/>
      <dgm:t>
        <a:bodyPr/>
        <a:lstStyle/>
        <a:p>
          <a:endParaRPr lang="en-US"/>
        </a:p>
      </dgm:t>
    </dgm:pt>
    <dgm:pt modelId="{E70DC6E2-3BFB-4862-82AE-29B87F68DFA9}" type="pres">
      <dgm:prSet presAssocID="{44989574-A01D-420C-8E62-A6D438D8B079}" presName="linear" presStyleCnt="0">
        <dgm:presLayoutVars>
          <dgm:animLvl val="lvl"/>
          <dgm:resizeHandles val="exact"/>
        </dgm:presLayoutVars>
      </dgm:prSet>
      <dgm:spPr/>
    </dgm:pt>
    <dgm:pt modelId="{2212B137-3017-4109-AA38-9DC683E78797}" type="pres">
      <dgm:prSet presAssocID="{14EAABB7-FB96-4DD1-BB80-7CE55290EF53}" presName="parentText" presStyleLbl="node1" presStyleIdx="0" presStyleCnt="6">
        <dgm:presLayoutVars>
          <dgm:chMax val="0"/>
          <dgm:bulletEnabled val="1"/>
        </dgm:presLayoutVars>
      </dgm:prSet>
      <dgm:spPr/>
    </dgm:pt>
    <dgm:pt modelId="{163C3097-EF8F-4547-84AC-F94DED2A6D6F}" type="pres">
      <dgm:prSet presAssocID="{62734AE8-A512-434C-9DB8-4CB0964B1E51}" presName="spacer" presStyleCnt="0"/>
      <dgm:spPr/>
    </dgm:pt>
    <dgm:pt modelId="{3318FA6D-D80A-42D6-A835-AF786FDE8D7B}" type="pres">
      <dgm:prSet presAssocID="{12387AC4-5C48-4E12-9884-D84CE8D0FCBC}" presName="parentText" presStyleLbl="node1" presStyleIdx="1" presStyleCnt="6">
        <dgm:presLayoutVars>
          <dgm:chMax val="0"/>
          <dgm:bulletEnabled val="1"/>
        </dgm:presLayoutVars>
      </dgm:prSet>
      <dgm:spPr/>
    </dgm:pt>
    <dgm:pt modelId="{78FC0DC5-98CF-4A33-A164-B49BD52B9898}" type="pres">
      <dgm:prSet presAssocID="{684C8FF6-A66E-407C-AB62-BE2D3C9BAF5F}" presName="spacer" presStyleCnt="0"/>
      <dgm:spPr/>
    </dgm:pt>
    <dgm:pt modelId="{1DC629B1-AF6A-4BB6-80A6-F99C42495F61}" type="pres">
      <dgm:prSet presAssocID="{97A20C16-0168-4D3F-AC6D-09E2A9F7C293}" presName="parentText" presStyleLbl="node1" presStyleIdx="2" presStyleCnt="6">
        <dgm:presLayoutVars>
          <dgm:chMax val="0"/>
          <dgm:bulletEnabled val="1"/>
        </dgm:presLayoutVars>
      </dgm:prSet>
      <dgm:spPr/>
    </dgm:pt>
    <dgm:pt modelId="{9B675424-6608-42D9-968A-6991BA7D70EA}" type="pres">
      <dgm:prSet presAssocID="{C86E69D6-8B57-493E-9BD7-66DA03D79AEF}" presName="spacer" presStyleCnt="0"/>
      <dgm:spPr/>
    </dgm:pt>
    <dgm:pt modelId="{E7503302-7A89-4915-B870-3D5CF51A7B9A}" type="pres">
      <dgm:prSet presAssocID="{B3280213-FBEF-4E72-BC0D-450A3596A86E}" presName="parentText" presStyleLbl="node1" presStyleIdx="3" presStyleCnt="6">
        <dgm:presLayoutVars>
          <dgm:chMax val="0"/>
          <dgm:bulletEnabled val="1"/>
        </dgm:presLayoutVars>
      </dgm:prSet>
      <dgm:spPr/>
    </dgm:pt>
    <dgm:pt modelId="{C449479B-2022-4629-B9D3-6C4D8C7268F0}" type="pres">
      <dgm:prSet presAssocID="{F3742673-0621-42AD-95AD-9F915D1835C6}" presName="spacer" presStyleCnt="0"/>
      <dgm:spPr/>
    </dgm:pt>
    <dgm:pt modelId="{1C646996-7AF9-4883-8A30-20C8F1D1BC58}" type="pres">
      <dgm:prSet presAssocID="{F39A250A-67E5-4682-9DB7-E607AE0F4F9D}" presName="parentText" presStyleLbl="node1" presStyleIdx="4" presStyleCnt="6">
        <dgm:presLayoutVars>
          <dgm:chMax val="0"/>
          <dgm:bulletEnabled val="1"/>
        </dgm:presLayoutVars>
      </dgm:prSet>
      <dgm:spPr/>
    </dgm:pt>
    <dgm:pt modelId="{49AAC986-F3B5-4C2F-9868-E103077A7E5C}" type="pres">
      <dgm:prSet presAssocID="{B27DD5C4-ED9A-4407-954C-03AB27638DC0}" presName="spacer" presStyleCnt="0"/>
      <dgm:spPr/>
    </dgm:pt>
    <dgm:pt modelId="{9A468AE6-2006-4E74-832D-B5CC607B9F09}" type="pres">
      <dgm:prSet presAssocID="{0CB247F5-1F0B-4DD0-8738-B37E48CFF454}" presName="parentText" presStyleLbl="node1" presStyleIdx="5" presStyleCnt="6">
        <dgm:presLayoutVars>
          <dgm:chMax val="0"/>
          <dgm:bulletEnabled val="1"/>
        </dgm:presLayoutVars>
      </dgm:prSet>
      <dgm:spPr/>
    </dgm:pt>
  </dgm:ptLst>
  <dgm:cxnLst>
    <dgm:cxn modelId="{6EF8801C-C73C-4B99-8BED-2BF6FAE12C7C}" type="presOf" srcId="{12387AC4-5C48-4E12-9884-D84CE8D0FCBC}" destId="{3318FA6D-D80A-42D6-A835-AF786FDE8D7B}" srcOrd="0" destOrd="0" presId="urn:microsoft.com/office/officeart/2005/8/layout/vList2"/>
    <dgm:cxn modelId="{46CFEF23-7DEB-4C93-AA7D-9512563B47A3}" type="presOf" srcId="{97A20C16-0168-4D3F-AC6D-09E2A9F7C293}" destId="{1DC629B1-AF6A-4BB6-80A6-F99C42495F61}" srcOrd="0" destOrd="0" presId="urn:microsoft.com/office/officeart/2005/8/layout/vList2"/>
    <dgm:cxn modelId="{5EE9FE72-B27B-4D6E-827D-8B1440F43269}" srcId="{44989574-A01D-420C-8E62-A6D438D8B079}" destId="{14EAABB7-FB96-4DD1-BB80-7CE55290EF53}" srcOrd="0" destOrd="0" parTransId="{9848BB94-FBB0-451D-976A-FEB64CDDC43C}" sibTransId="{62734AE8-A512-434C-9DB8-4CB0964B1E51}"/>
    <dgm:cxn modelId="{D9FABE80-9347-4E3F-A35E-4D9C95532F09}" type="presOf" srcId="{14EAABB7-FB96-4DD1-BB80-7CE55290EF53}" destId="{2212B137-3017-4109-AA38-9DC683E78797}" srcOrd="0" destOrd="0" presId="urn:microsoft.com/office/officeart/2005/8/layout/vList2"/>
    <dgm:cxn modelId="{63CC1182-4B80-4497-9865-9E828A5E9B86}" type="presOf" srcId="{F39A250A-67E5-4682-9DB7-E607AE0F4F9D}" destId="{1C646996-7AF9-4883-8A30-20C8F1D1BC58}" srcOrd="0" destOrd="0" presId="urn:microsoft.com/office/officeart/2005/8/layout/vList2"/>
    <dgm:cxn modelId="{4DE16689-93AC-4DF1-B3DD-BBCE42D8FD8E}" type="presOf" srcId="{0CB247F5-1F0B-4DD0-8738-B37E48CFF454}" destId="{9A468AE6-2006-4E74-832D-B5CC607B9F09}" srcOrd="0" destOrd="0" presId="urn:microsoft.com/office/officeart/2005/8/layout/vList2"/>
    <dgm:cxn modelId="{8890AC8E-4259-46BD-B5C8-898DB30E338A}" srcId="{44989574-A01D-420C-8E62-A6D438D8B079}" destId="{F39A250A-67E5-4682-9DB7-E607AE0F4F9D}" srcOrd="4" destOrd="0" parTransId="{232111CA-D191-4510-9E34-71ED38DE0C27}" sibTransId="{B27DD5C4-ED9A-4407-954C-03AB27638DC0}"/>
    <dgm:cxn modelId="{26516B9C-1D1F-4DAE-A69D-43216F12266F}" srcId="{44989574-A01D-420C-8E62-A6D438D8B079}" destId="{0CB247F5-1F0B-4DD0-8738-B37E48CFF454}" srcOrd="5" destOrd="0" parTransId="{9116BA09-0759-4956-AFF6-D8DB4E7A14BA}" sibTransId="{B753B649-1F0C-4E8A-995C-B2394BA72E0E}"/>
    <dgm:cxn modelId="{D9812CBE-B1FD-4F31-9075-F0F8699198E6}" type="presOf" srcId="{B3280213-FBEF-4E72-BC0D-450A3596A86E}" destId="{E7503302-7A89-4915-B870-3D5CF51A7B9A}" srcOrd="0" destOrd="0" presId="urn:microsoft.com/office/officeart/2005/8/layout/vList2"/>
    <dgm:cxn modelId="{7E2028D0-832D-4F79-9A69-0618D5D9CD5E}" type="presOf" srcId="{44989574-A01D-420C-8E62-A6D438D8B079}" destId="{E70DC6E2-3BFB-4862-82AE-29B87F68DFA9}" srcOrd="0" destOrd="0" presId="urn:microsoft.com/office/officeart/2005/8/layout/vList2"/>
    <dgm:cxn modelId="{C500A7D5-67A0-4BAA-A0E9-6AA42A05EC8E}" srcId="{44989574-A01D-420C-8E62-A6D438D8B079}" destId="{12387AC4-5C48-4E12-9884-D84CE8D0FCBC}" srcOrd="1" destOrd="0" parTransId="{F71D23B3-88B7-4D28-8DC1-D96391992139}" sibTransId="{684C8FF6-A66E-407C-AB62-BE2D3C9BAF5F}"/>
    <dgm:cxn modelId="{030C00DA-19A4-4D39-8178-BE6DEEAD7C37}" srcId="{44989574-A01D-420C-8E62-A6D438D8B079}" destId="{B3280213-FBEF-4E72-BC0D-450A3596A86E}" srcOrd="3" destOrd="0" parTransId="{3CCA6FCD-2322-4771-9800-59CF9C93584C}" sibTransId="{F3742673-0621-42AD-95AD-9F915D1835C6}"/>
    <dgm:cxn modelId="{F98DC2DF-33E7-43C2-8818-280759FF2183}" srcId="{44989574-A01D-420C-8E62-A6D438D8B079}" destId="{97A20C16-0168-4D3F-AC6D-09E2A9F7C293}" srcOrd="2" destOrd="0" parTransId="{442214F1-C0B5-4799-8C78-33A0AE97ABCA}" sibTransId="{C86E69D6-8B57-493E-9BD7-66DA03D79AEF}"/>
    <dgm:cxn modelId="{DDF98F2D-DD06-41B8-8232-F17432694427}" type="presParOf" srcId="{E70DC6E2-3BFB-4862-82AE-29B87F68DFA9}" destId="{2212B137-3017-4109-AA38-9DC683E78797}" srcOrd="0" destOrd="0" presId="urn:microsoft.com/office/officeart/2005/8/layout/vList2"/>
    <dgm:cxn modelId="{F7302A4C-ADAB-4ABC-9D1A-9EF4A04156BE}" type="presParOf" srcId="{E70DC6E2-3BFB-4862-82AE-29B87F68DFA9}" destId="{163C3097-EF8F-4547-84AC-F94DED2A6D6F}" srcOrd="1" destOrd="0" presId="urn:microsoft.com/office/officeart/2005/8/layout/vList2"/>
    <dgm:cxn modelId="{036297DB-95AA-466B-9C67-CF98E569B2F5}" type="presParOf" srcId="{E70DC6E2-3BFB-4862-82AE-29B87F68DFA9}" destId="{3318FA6D-D80A-42D6-A835-AF786FDE8D7B}" srcOrd="2" destOrd="0" presId="urn:microsoft.com/office/officeart/2005/8/layout/vList2"/>
    <dgm:cxn modelId="{20BF5CFC-3AA8-4A0E-9B9D-9FA46973A9CC}" type="presParOf" srcId="{E70DC6E2-3BFB-4862-82AE-29B87F68DFA9}" destId="{78FC0DC5-98CF-4A33-A164-B49BD52B9898}" srcOrd="3" destOrd="0" presId="urn:microsoft.com/office/officeart/2005/8/layout/vList2"/>
    <dgm:cxn modelId="{B8E8E66B-886C-45AC-824A-3841840B0F23}" type="presParOf" srcId="{E70DC6E2-3BFB-4862-82AE-29B87F68DFA9}" destId="{1DC629B1-AF6A-4BB6-80A6-F99C42495F61}" srcOrd="4" destOrd="0" presId="urn:microsoft.com/office/officeart/2005/8/layout/vList2"/>
    <dgm:cxn modelId="{B744C1D4-E021-4171-8D47-CB3C8DCAF758}" type="presParOf" srcId="{E70DC6E2-3BFB-4862-82AE-29B87F68DFA9}" destId="{9B675424-6608-42D9-968A-6991BA7D70EA}" srcOrd="5" destOrd="0" presId="urn:microsoft.com/office/officeart/2005/8/layout/vList2"/>
    <dgm:cxn modelId="{B09535D6-584A-45D2-AD90-563FD01A24A2}" type="presParOf" srcId="{E70DC6E2-3BFB-4862-82AE-29B87F68DFA9}" destId="{E7503302-7A89-4915-B870-3D5CF51A7B9A}" srcOrd="6" destOrd="0" presId="urn:microsoft.com/office/officeart/2005/8/layout/vList2"/>
    <dgm:cxn modelId="{CD2FB145-DCE7-4B87-AF41-D5259B052C24}" type="presParOf" srcId="{E70DC6E2-3BFB-4862-82AE-29B87F68DFA9}" destId="{C449479B-2022-4629-B9D3-6C4D8C7268F0}" srcOrd="7" destOrd="0" presId="urn:microsoft.com/office/officeart/2005/8/layout/vList2"/>
    <dgm:cxn modelId="{E01A0D54-162D-4B80-A6F0-652DDC43BA2B}" type="presParOf" srcId="{E70DC6E2-3BFB-4862-82AE-29B87F68DFA9}" destId="{1C646996-7AF9-4883-8A30-20C8F1D1BC58}" srcOrd="8" destOrd="0" presId="urn:microsoft.com/office/officeart/2005/8/layout/vList2"/>
    <dgm:cxn modelId="{EE126AE2-13EA-45A4-ACF9-73D4DF719879}" type="presParOf" srcId="{E70DC6E2-3BFB-4862-82AE-29B87F68DFA9}" destId="{49AAC986-F3B5-4C2F-9868-E103077A7E5C}" srcOrd="9" destOrd="0" presId="urn:microsoft.com/office/officeart/2005/8/layout/vList2"/>
    <dgm:cxn modelId="{2D42CE23-D33A-40DE-AAB1-4FAB993AF927}" type="presParOf" srcId="{E70DC6E2-3BFB-4862-82AE-29B87F68DFA9}" destId="{9A468AE6-2006-4E74-832D-B5CC607B9F09}"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F1EA36-4129-4D95-AC59-D9754C4B3653}">
      <dsp:nvSpPr>
        <dsp:cNvPr id="0" name=""/>
        <dsp:cNvSpPr/>
      </dsp:nvSpPr>
      <dsp:spPr>
        <a:xfrm>
          <a:off x="0" y="0"/>
          <a:ext cx="6594475" cy="64926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89222A-0351-48E4-B009-318AF4612A64}">
      <dsp:nvSpPr>
        <dsp:cNvPr id="0" name=""/>
        <dsp:cNvSpPr/>
      </dsp:nvSpPr>
      <dsp:spPr>
        <a:xfrm>
          <a:off x="196404" y="146557"/>
          <a:ext cx="357098" cy="35709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040D88D-7452-40FB-B9F9-3826061F7870}">
      <dsp:nvSpPr>
        <dsp:cNvPr id="0" name=""/>
        <dsp:cNvSpPr/>
      </dsp:nvSpPr>
      <dsp:spPr>
        <a:xfrm>
          <a:off x="749906" y="471"/>
          <a:ext cx="5844568" cy="6492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714" tIns="68714" rIns="68714" bIns="68714" numCol="1" spcCol="1270" anchor="ctr" anchorCtr="0">
          <a:noAutofit/>
        </a:bodyPr>
        <a:lstStyle/>
        <a:p>
          <a:pPr marL="0" lvl="0" indent="0" algn="l" defTabSz="711200">
            <a:lnSpc>
              <a:spcPct val="90000"/>
            </a:lnSpc>
            <a:spcBef>
              <a:spcPct val="0"/>
            </a:spcBef>
            <a:spcAft>
              <a:spcPct val="35000"/>
            </a:spcAft>
            <a:buNone/>
          </a:pPr>
          <a:r>
            <a:rPr lang="en-US" sz="1600" kern="1200" dirty="0"/>
            <a:t>Why software testing? (Importance)</a:t>
          </a:r>
        </a:p>
      </dsp:txBody>
      <dsp:txXfrm>
        <a:off x="749906" y="471"/>
        <a:ext cx="5844568" cy="649269"/>
      </dsp:txXfrm>
    </dsp:sp>
    <dsp:sp modelId="{DB96CC19-C35B-4AB1-B07D-EB9D4535776B}">
      <dsp:nvSpPr>
        <dsp:cNvPr id="0" name=""/>
        <dsp:cNvSpPr/>
      </dsp:nvSpPr>
      <dsp:spPr>
        <a:xfrm>
          <a:off x="0" y="812059"/>
          <a:ext cx="6594475" cy="64926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742424-F1F2-4906-B849-4D4703EF7D56}">
      <dsp:nvSpPr>
        <dsp:cNvPr id="0" name=""/>
        <dsp:cNvSpPr/>
      </dsp:nvSpPr>
      <dsp:spPr>
        <a:xfrm>
          <a:off x="196404" y="958144"/>
          <a:ext cx="357098" cy="35709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4475D7C-71A5-41BE-8A79-151033F2E6CC}">
      <dsp:nvSpPr>
        <dsp:cNvPr id="0" name=""/>
        <dsp:cNvSpPr/>
      </dsp:nvSpPr>
      <dsp:spPr>
        <a:xfrm>
          <a:off x="749906" y="812059"/>
          <a:ext cx="5844568" cy="6492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714" tIns="68714" rIns="68714" bIns="68714" numCol="1" spcCol="1270" anchor="ctr" anchorCtr="0">
          <a:noAutofit/>
        </a:bodyPr>
        <a:lstStyle/>
        <a:p>
          <a:pPr marL="0" lvl="0" indent="0" algn="l" defTabSz="711200">
            <a:lnSpc>
              <a:spcPct val="90000"/>
            </a:lnSpc>
            <a:spcBef>
              <a:spcPct val="0"/>
            </a:spcBef>
            <a:spcAft>
              <a:spcPct val="35000"/>
            </a:spcAft>
            <a:buNone/>
          </a:pPr>
          <a:r>
            <a:rPr lang="en-US" sz="1600" kern="1200" dirty="0"/>
            <a:t>Introduction to “Find Corona” application</a:t>
          </a:r>
        </a:p>
      </dsp:txBody>
      <dsp:txXfrm>
        <a:off x="749906" y="812059"/>
        <a:ext cx="5844568" cy="649269"/>
      </dsp:txXfrm>
    </dsp:sp>
    <dsp:sp modelId="{7B898413-2162-45CE-AB37-EC24ABD62E60}">
      <dsp:nvSpPr>
        <dsp:cNvPr id="0" name=""/>
        <dsp:cNvSpPr/>
      </dsp:nvSpPr>
      <dsp:spPr>
        <a:xfrm>
          <a:off x="0" y="1623646"/>
          <a:ext cx="6594475" cy="64926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D155C0-F4EE-4F24-B1B8-C831A4EBDAD2}">
      <dsp:nvSpPr>
        <dsp:cNvPr id="0" name=""/>
        <dsp:cNvSpPr/>
      </dsp:nvSpPr>
      <dsp:spPr>
        <a:xfrm>
          <a:off x="196404" y="1769732"/>
          <a:ext cx="357098" cy="35709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AB3A1AB-B4D2-4595-A2F0-9A09773F82AB}">
      <dsp:nvSpPr>
        <dsp:cNvPr id="0" name=""/>
        <dsp:cNvSpPr/>
      </dsp:nvSpPr>
      <dsp:spPr>
        <a:xfrm>
          <a:off x="749906" y="1623646"/>
          <a:ext cx="5844568" cy="6492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714" tIns="68714" rIns="68714" bIns="68714" numCol="1" spcCol="1270" anchor="ctr" anchorCtr="0">
          <a:noAutofit/>
        </a:bodyPr>
        <a:lstStyle/>
        <a:p>
          <a:pPr marL="0" lvl="0" indent="0" algn="l" defTabSz="711200">
            <a:lnSpc>
              <a:spcPct val="90000"/>
            </a:lnSpc>
            <a:spcBef>
              <a:spcPct val="0"/>
            </a:spcBef>
            <a:spcAft>
              <a:spcPct val="35000"/>
            </a:spcAft>
            <a:buNone/>
          </a:pPr>
          <a:r>
            <a:rPr lang="en-US" sz="1600" kern="1200"/>
            <a:t>Technology used</a:t>
          </a:r>
        </a:p>
      </dsp:txBody>
      <dsp:txXfrm>
        <a:off x="749906" y="1623646"/>
        <a:ext cx="5844568" cy="649269"/>
      </dsp:txXfrm>
    </dsp:sp>
    <dsp:sp modelId="{E260A58E-F264-4648-B06A-4C77AB4FA3F2}">
      <dsp:nvSpPr>
        <dsp:cNvPr id="0" name=""/>
        <dsp:cNvSpPr/>
      </dsp:nvSpPr>
      <dsp:spPr>
        <a:xfrm>
          <a:off x="0" y="2435234"/>
          <a:ext cx="6594475" cy="64926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1CAA3D-DFAF-4E7F-812E-C533FEFBE75B}">
      <dsp:nvSpPr>
        <dsp:cNvPr id="0" name=""/>
        <dsp:cNvSpPr/>
      </dsp:nvSpPr>
      <dsp:spPr>
        <a:xfrm>
          <a:off x="196404" y="2581319"/>
          <a:ext cx="357098" cy="35709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7120906-30F5-4373-B8F8-9A3788450BB3}">
      <dsp:nvSpPr>
        <dsp:cNvPr id="0" name=""/>
        <dsp:cNvSpPr/>
      </dsp:nvSpPr>
      <dsp:spPr>
        <a:xfrm>
          <a:off x="749906" y="2435234"/>
          <a:ext cx="5844568" cy="6492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714" tIns="68714" rIns="68714" bIns="68714" numCol="1" spcCol="1270" anchor="ctr" anchorCtr="0">
          <a:noAutofit/>
        </a:bodyPr>
        <a:lstStyle/>
        <a:p>
          <a:pPr marL="0" lvl="0" indent="0" algn="l" defTabSz="711200">
            <a:lnSpc>
              <a:spcPct val="90000"/>
            </a:lnSpc>
            <a:spcBef>
              <a:spcPct val="0"/>
            </a:spcBef>
            <a:spcAft>
              <a:spcPct val="35000"/>
            </a:spcAft>
            <a:buNone/>
          </a:pPr>
          <a:r>
            <a:rPr lang="en-US" sz="1600" kern="1200"/>
            <a:t>Test design</a:t>
          </a:r>
        </a:p>
      </dsp:txBody>
      <dsp:txXfrm>
        <a:off x="749906" y="2435234"/>
        <a:ext cx="5844568" cy="649269"/>
      </dsp:txXfrm>
    </dsp:sp>
    <dsp:sp modelId="{B00995D3-9D71-4E0C-9931-011DF7D6B0B1}">
      <dsp:nvSpPr>
        <dsp:cNvPr id="0" name=""/>
        <dsp:cNvSpPr/>
      </dsp:nvSpPr>
      <dsp:spPr>
        <a:xfrm>
          <a:off x="0" y="3246821"/>
          <a:ext cx="6594475" cy="64926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9B6896-1FA5-4AFE-A864-BDA380217636}">
      <dsp:nvSpPr>
        <dsp:cNvPr id="0" name=""/>
        <dsp:cNvSpPr/>
      </dsp:nvSpPr>
      <dsp:spPr>
        <a:xfrm>
          <a:off x="196404" y="3392907"/>
          <a:ext cx="357098" cy="35709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3D86DE4-46C5-4DDF-81D7-184A484E50CD}">
      <dsp:nvSpPr>
        <dsp:cNvPr id="0" name=""/>
        <dsp:cNvSpPr/>
      </dsp:nvSpPr>
      <dsp:spPr>
        <a:xfrm>
          <a:off x="749906" y="3246821"/>
          <a:ext cx="5844568" cy="6492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714" tIns="68714" rIns="68714" bIns="68714" numCol="1" spcCol="1270" anchor="ctr" anchorCtr="0">
          <a:noAutofit/>
        </a:bodyPr>
        <a:lstStyle/>
        <a:p>
          <a:pPr marL="0" lvl="0" indent="0" algn="l" defTabSz="711200">
            <a:lnSpc>
              <a:spcPct val="90000"/>
            </a:lnSpc>
            <a:spcBef>
              <a:spcPct val="0"/>
            </a:spcBef>
            <a:spcAft>
              <a:spcPct val="35000"/>
            </a:spcAft>
            <a:buNone/>
          </a:pPr>
          <a:r>
            <a:rPr lang="en-US" sz="1600" kern="1200" dirty="0"/>
            <a:t>Test case Specification</a:t>
          </a:r>
        </a:p>
      </dsp:txBody>
      <dsp:txXfrm>
        <a:off x="749906" y="3246821"/>
        <a:ext cx="5844568" cy="649269"/>
      </dsp:txXfrm>
    </dsp:sp>
    <dsp:sp modelId="{A994E93D-3071-4FF7-9CFD-8DB656738C10}">
      <dsp:nvSpPr>
        <dsp:cNvPr id="0" name=""/>
        <dsp:cNvSpPr/>
      </dsp:nvSpPr>
      <dsp:spPr>
        <a:xfrm>
          <a:off x="0" y="4058408"/>
          <a:ext cx="6594475" cy="64926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AADEE7-F1FF-4350-8FDC-965B0C135E46}">
      <dsp:nvSpPr>
        <dsp:cNvPr id="0" name=""/>
        <dsp:cNvSpPr/>
      </dsp:nvSpPr>
      <dsp:spPr>
        <a:xfrm>
          <a:off x="196404" y="4204494"/>
          <a:ext cx="357098" cy="35709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7A51DB0-9A6C-4A3C-A841-B09948A62FB0}">
      <dsp:nvSpPr>
        <dsp:cNvPr id="0" name=""/>
        <dsp:cNvSpPr/>
      </dsp:nvSpPr>
      <dsp:spPr>
        <a:xfrm>
          <a:off x="749906" y="4058408"/>
          <a:ext cx="5844568" cy="6492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714" tIns="68714" rIns="68714" bIns="68714" numCol="1" spcCol="1270" anchor="ctr" anchorCtr="0">
          <a:noAutofit/>
        </a:bodyPr>
        <a:lstStyle/>
        <a:p>
          <a:pPr marL="0" lvl="0" indent="0" algn="l" defTabSz="711200">
            <a:lnSpc>
              <a:spcPct val="90000"/>
            </a:lnSpc>
            <a:spcBef>
              <a:spcPct val="0"/>
            </a:spcBef>
            <a:spcAft>
              <a:spcPct val="35000"/>
            </a:spcAft>
            <a:buNone/>
          </a:pPr>
          <a:r>
            <a:rPr lang="en-US" sz="1600" kern="1200"/>
            <a:t>Test results</a:t>
          </a:r>
        </a:p>
      </dsp:txBody>
      <dsp:txXfrm>
        <a:off x="749906" y="4058408"/>
        <a:ext cx="5844568" cy="649269"/>
      </dsp:txXfrm>
    </dsp:sp>
    <dsp:sp modelId="{7F13800E-8A1C-42D6-B774-5C8E7FD1820C}">
      <dsp:nvSpPr>
        <dsp:cNvPr id="0" name=""/>
        <dsp:cNvSpPr/>
      </dsp:nvSpPr>
      <dsp:spPr>
        <a:xfrm>
          <a:off x="0" y="4869996"/>
          <a:ext cx="6594475" cy="64926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DBC60A-F699-46F0-8BDE-06DDEDA5C73B}">
      <dsp:nvSpPr>
        <dsp:cNvPr id="0" name=""/>
        <dsp:cNvSpPr/>
      </dsp:nvSpPr>
      <dsp:spPr>
        <a:xfrm>
          <a:off x="196404" y="5016082"/>
          <a:ext cx="357098" cy="357098"/>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9E743FF-4B2A-4032-A39B-85068EDA72C2}">
      <dsp:nvSpPr>
        <dsp:cNvPr id="0" name=""/>
        <dsp:cNvSpPr/>
      </dsp:nvSpPr>
      <dsp:spPr>
        <a:xfrm>
          <a:off x="749906" y="4869996"/>
          <a:ext cx="5844568" cy="6492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714" tIns="68714" rIns="68714" bIns="68714" numCol="1" spcCol="1270" anchor="ctr" anchorCtr="0">
          <a:noAutofit/>
        </a:bodyPr>
        <a:lstStyle/>
        <a:p>
          <a:pPr marL="0" lvl="0" indent="0" algn="l" defTabSz="711200">
            <a:lnSpc>
              <a:spcPct val="90000"/>
            </a:lnSpc>
            <a:spcBef>
              <a:spcPct val="0"/>
            </a:spcBef>
            <a:spcAft>
              <a:spcPct val="35000"/>
            </a:spcAft>
            <a:buNone/>
          </a:pPr>
          <a:r>
            <a:rPr lang="en-US" sz="1600" kern="1200"/>
            <a:t>Conclusion</a:t>
          </a:r>
        </a:p>
      </dsp:txBody>
      <dsp:txXfrm>
        <a:off x="749906" y="4869996"/>
        <a:ext cx="5844568" cy="6492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E1BC78-05CC-420C-AD6C-F5D20CA7AB0E}">
      <dsp:nvSpPr>
        <dsp:cNvPr id="0" name=""/>
        <dsp:cNvSpPr/>
      </dsp:nvSpPr>
      <dsp:spPr>
        <a:xfrm>
          <a:off x="0" y="607"/>
          <a:ext cx="6628804" cy="142239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CD10B4-901E-4FAC-A954-70D6E2EB6C4F}">
      <dsp:nvSpPr>
        <dsp:cNvPr id="0" name=""/>
        <dsp:cNvSpPr/>
      </dsp:nvSpPr>
      <dsp:spPr>
        <a:xfrm>
          <a:off x="430272" y="320645"/>
          <a:ext cx="782314" cy="7823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303C1C1-2A6A-4859-829B-95375FD018F8}">
      <dsp:nvSpPr>
        <dsp:cNvPr id="0" name=""/>
        <dsp:cNvSpPr/>
      </dsp:nvSpPr>
      <dsp:spPr>
        <a:xfrm>
          <a:off x="1642860" y="607"/>
          <a:ext cx="4985943"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marL="0" lvl="0" indent="0" algn="l" defTabSz="1111250">
            <a:lnSpc>
              <a:spcPct val="90000"/>
            </a:lnSpc>
            <a:spcBef>
              <a:spcPct val="0"/>
            </a:spcBef>
            <a:spcAft>
              <a:spcPct val="35000"/>
            </a:spcAft>
            <a:buNone/>
          </a:pPr>
          <a:r>
            <a:rPr lang="en-US" sz="2500" kern="1200"/>
            <a:t>Android Studio</a:t>
          </a:r>
        </a:p>
      </dsp:txBody>
      <dsp:txXfrm>
        <a:off x="1642860" y="607"/>
        <a:ext cx="4985943" cy="1422390"/>
      </dsp:txXfrm>
    </dsp:sp>
    <dsp:sp modelId="{7B9316ED-B919-4333-8C85-5139297ED0FC}">
      <dsp:nvSpPr>
        <dsp:cNvPr id="0" name=""/>
        <dsp:cNvSpPr/>
      </dsp:nvSpPr>
      <dsp:spPr>
        <a:xfrm>
          <a:off x="0" y="1778595"/>
          <a:ext cx="6628804" cy="142239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C84257-6DE6-4713-A746-441472327075}">
      <dsp:nvSpPr>
        <dsp:cNvPr id="0" name=""/>
        <dsp:cNvSpPr/>
      </dsp:nvSpPr>
      <dsp:spPr>
        <a:xfrm>
          <a:off x="430272" y="2098633"/>
          <a:ext cx="782314" cy="7823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95F2EB3-AD51-49AA-A242-029572807857}">
      <dsp:nvSpPr>
        <dsp:cNvPr id="0" name=""/>
        <dsp:cNvSpPr/>
      </dsp:nvSpPr>
      <dsp:spPr>
        <a:xfrm>
          <a:off x="1642860" y="1778595"/>
          <a:ext cx="4985943"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marL="0" lvl="0" indent="0" algn="l" defTabSz="1111250">
            <a:lnSpc>
              <a:spcPct val="90000"/>
            </a:lnSpc>
            <a:spcBef>
              <a:spcPct val="0"/>
            </a:spcBef>
            <a:spcAft>
              <a:spcPct val="35000"/>
            </a:spcAft>
            <a:buNone/>
          </a:pPr>
          <a:r>
            <a:rPr lang="en-US" sz="2500" kern="1200"/>
            <a:t>Maps API</a:t>
          </a:r>
        </a:p>
      </dsp:txBody>
      <dsp:txXfrm>
        <a:off x="1642860" y="1778595"/>
        <a:ext cx="4985943" cy="1422390"/>
      </dsp:txXfrm>
    </dsp:sp>
    <dsp:sp modelId="{27442374-5159-40D6-803D-89B61853B044}">
      <dsp:nvSpPr>
        <dsp:cNvPr id="0" name=""/>
        <dsp:cNvSpPr/>
      </dsp:nvSpPr>
      <dsp:spPr>
        <a:xfrm>
          <a:off x="0" y="3556583"/>
          <a:ext cx="6628804" cy="142239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668749-16EE-47CE-B9B4-E8262B92CFB8}">
      <dsp:nvSpPr>
        <dsp:cNvPr id="0" name=""/>
        <dsp:cNvSpPr/>
      </dsp:nvSpPr>
      <dsp:spPr>
        <a:xfrm>
          <a:off x="430272" y="3876620"/>
          <a:ext cx="782314" cy="7823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4F1F0D7-15DB-478B-ADF9-9797E50E7261}">
      <dsp:nvSpPr>
        <dsp:cNvPr id="0" name=""/>
        <dsp:cNvSpPr/>
      </dsp:nvSpPr>
      <dsp:spPr>
        <a:xfrm>
          <a:off x="1642860" y="3556583"/>
          <a:ext cx="4985943"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marL="0" lvl="0" indent="0" algn="l" defTabSz="1111250">
            <a:lnSpc>
              <a:spcPct val="90000"/>
            </a:lnSpc>
            <a:spcBef>
              <a:spcPct val="0"/>
            </a:spcBef>
            <a:spcAft>
              <a:spcPct val="35000"/>
            </a:spcAft>
            <a:buNone/>
          </a:pPr>
          <a:r>
            <a:rPr lang="en-US" sz="2500" kern="1200"/>
            <a:t>Firebase - database</a:t>
          </a:r>
        </a:p>
      </dsp:txBody>
      <dsp:txXfrm>
        <a:off x="1642860" y="3556583"/>
        <a:ext cx="4985943" cy="142239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12B137-3017-4109-AA38-9DC683E78797}">
      <dsp:nvSpPr>
        <dsp:cNvPr id="0" name=""/>
        <dsp:cNvSpPr/>
      </dsp:nvSpPr>
      <dsp:spPr>
        <a:xfrm>
          <a:off x="0" y="5386"/>
          <a:ext cx="3957349" cy="585000"/>
        </a:xfrm>
        <a:prstGeom prst="roundRect">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Symptoms</a:t>
          </a:r>
        </a:p>
      </dsp:txBody>
      <dsp:txXfrm>
        <a:off x="28557" y="33943"/>
        <a:ext cx="3900235" cy="527886"/>
      </dsp:txXfrm>
    </dsp:sp>
    <dsp:sp modelId="{3318FA6D-D80A-42D6-A835-AF786FDE8D7B}">
      <dsp:nvSpPr>
        <dsp:cNvPr id="0" name=""/>
        <dsp:cNvSpPr/>
      </dsp:nvSpPr>
      <dsp:spPr>
        <a:xfrm>
          <a:off x="0" y="662386"/>
          <a:ext cx="3957349" cy="585000"/>
        </a:xfrm>
        <a:prstGeom prst="roundRect">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Prevention</a:t>
          </a:r>
        </a:p>
      </dsp:txBody>
      <dsp:txXfrm>
        <a:off x="28557" y="690943"/>
        <a:ext cx="3900235" cy="527886"/>
      </dsp:txXfrm>
    </dsp:sp>
    <dsp:sp modelId="{1DC629B1-AF6A-4BB6-80A6-F99C42495F61}">
      <dsp:nvSpPr>
        <dsp:cNvPr id="0" name=""/>
        <dsp:cNvSpPr/>
      </dsp:nvSpPr>
      <dsp:spPr>
        <a:xfrm>
          <a:off x="0" y="1319386"/>
          <a:ext cx="3957349" cy="585000"/>
        </a:xfrm>
        <a:prstGeom prst="roundRect">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Total number </a:t>
          </a:r>
        </a:p>
      </dsp:txBody>
      <dsp:txXfrm>
        <a:off x="28557" y="1347943"/>
        <a:ext cx="3900235" cy="527886"/>
      </dsp:txXfrm>
    </dsp:sp>
    <dsp:sp modelId="{E7503302-7A89-4915-B870-3D5CF51A7B9A}">
      <dsp:nvSpPr>
        <dsp:cNvPr id="0" name=""/>
        <dsp:cNvSpPr/>
      </dsp:nvSpPr>
      <dsp:spPr>
        <a:xfrm>
          <a:off x="0" y="1976386"/>
          <a:ext cx="3957349" cy="585000"/>
        </a:xfrm>
        <a:prstGeom prst="roundRect">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Find Location</a:t>
          </a:r>
        </a:p>
      </dsp:txBody>
      <dsp:txXfrm>
        <a:off x="28557" y="2004943"/>
        <a:ext cx="3900235" cy="527886"/>
      </dsp:txXfrm>
    </dsp:sp>
    <dsp:sp modelId="{1C646996-7AF9-4883-8A30-20C8F1D1BC58}">
      <dsp:nvSpPr>
        <dsp:cNvPr id="0" name=""/>
        <dsp:cNvSpPr/>
      </dsp:nvSpPr>
      <dsp:spPr>
        <a:xfrm>
          <a:off x="0" y="2633386"/>
          <a:ext cx="3957349" cy="585000"/>
        </a:xfrm>
        <a:prstGeom prst="roundRect">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Add Location</a:t>
          </a:r>
        </a:p>
      </dsp:txBody>
      <dsp:txXfrm>
        <a:off x="28557" y="2661943"/>
        <a:ext cx="3900235" cy="527886"/>
      </dsp:txXfrm>
    </dsp:sp>
    <dsp:sp modelId="{9A468AE6-2006-4E74-832D-B5CC607B9F09}">
      <dsp:nvSpPr>
        <dsp:cNvPr id="0" name=""/>
        <dsp:cNvSpPr/>
      </dsp:nvSpPr>
      <dsp:spPr>
        <a:xfrm>
          <a:off x="0" y="3290386"/>
          <a:ext cx="3957349" cy="585000"/>
        </a:xfrm>
        <a:prstGeom prst="roundRect">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Feedback us</a:t>
          </a:r>
        </a:p>
      </dsp:txBody>
      <dsp:txXfrm>
        <a:off x="28557" y="3318943"/>
        <a:ext cx="3900235" cy="52788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BEBA26-3DCC-46EF-9CAC-22494AD27E2D}" type="datetimeFigureOut">
              <a:rPr lang="en-US" smtClean="0"/>
              <a:t>4/19/2021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10D77D-D20F-4667-9BCF-CA438B60F3D9}" type="slidenum">
              <a:rPr lang="en-US" smtClean="0"/>
              <a:t>‹#›</a:t>
            </a:fld>
            <a:endParaRPr lang="en-US"/>
          </a:p>
        </p:txBody>
      </p:sp>
    </p:spTree>
    <p:extLst>
      <p:ext uri="{BB962C8B-B14F-4D97-AF65-F5344CB8AC3E}">
        <p14:creationId xmlns:p14="http://schemas.microsoft.com/office/powerpoint/2010/main" val="1212194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BEBA26-3DCC-46EF-9CAC-22494AD27E2D}" type="datetimeFigureOut">
              <a:rPr lang="en-US" smtClean="0"/>
              <a:t>4/19/2021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10D77D-D20F-4667-9BCF-CA438B60F3D9}" type="slidenum">
              <a:rPr lang="en-US" smtClean="0"/>
              <a:t>‹#›</a:t>
            </a:fld>
            <a:endParaRPr lang="en-US"/>
          </a:p>
        </p:txBody>
      </p:sp>
    </p:spTree>
    <p:extLst>
      <p:ext uri="{BB962C8B-B14F-4D97-AF65-F5344CB8AC3E}">
        <p14:creationId xmlns:p14="http://schemas.microsoft.com/office/powerpoint/2010/main" val="3629437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BEBA26-3DCC-46EF-9CAC-22494AD27E2D}" type="datetimeFigureOut">
              <a:rPr lang="en-US" smtClean="0"/>
              <a:t>4/19/2021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10D77D-D20F-4667-9BCF-CA438B60F3D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837752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BEBA26-3DCC-46EF-9CAC-22494AD27E2D}" type="datetimeFigureOut">
              <a:rPr lang="en-US" smtClean="0"/>
              <a:t>4/19/2021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10D77D-D20F-4667-9BCF-CA438B60F3D9}" type="slidenum">
              <a:rPr lang="en-US" smtClean="0"/>
              <a:t>‹#›</a:t>
            </a:fld>
            <a:endParaRPr lang="en-US"/>
          </a:p>
        </p:txBody>
      </p:sp>
    </p:spTree>
    <p:extLst>
      <p:ext uri="{BB962C8B-B14F-4D97-AF65-F5344CB8AC3E}">
        <p14:creationId xmlns:p14="http://schemas.microsoft.com/office/powerpoint/2010/main" val="27472944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BEBA26-3DCC-46EF-9CAC-22494AD27E2D}" type="datetimeFigureOut">
              <a:rPr lang="en-US" smtClean="0"/>
              <a:t>4/19/2021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10D77D-D20F-4667-9BCF-CA438B60F3D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451339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BEBA26-3DCC-46EF-9CAC-22494AD27E2D}" type="datetimeFigureOut">
              <a:rPr lang="en-US" smtClean="0"/>
              <a:t>4/19/2021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10D77D-D20F-4667-9BCF-CA438B60F3D9}" type="slidenum">
              <a:rPr lang="en-US" smtClean="0"/>
              <a:t>‹#›</a:t>
            </a:fld>
            <a:endParaRPr lang="en-US"/>
          </a:p>
        </p:txBody>
      </p:sp>
    </p:spTree>
    <p:extLst>
      <p:ext uri="{BB962C8B-B14F-4D97-AF65-F5344CB8AC3E}">
        <p14:creationId xmlns:p14="http://schemas.microsoft.com/office/powerpoint/2010/main" val="11130359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BEBA26-3DCC-46EF-9CAC-22494AD27E2D}" type="datetimeFigureOut">
              <a:rPr lang="en-US" smtClean="0"/>
              <a:t>4/19/2021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10D77D-D20F-4667-9BCF-CA438B60F3D9}" type="slidenum">
              <a:rPr lang="en-US" smtClean="0"/>
              <a:t>‹#›</a:t>
            </a:fld>
            <a:endParaRPr lang="en-US"/>
          </a:p>
        </p:txBody>
      </p:sp>
    </p:spTree>
    <p:extLst>
      <p:ext uri="{BB962C8B-B14F-4D97-AF65-F5344CB8AC3E}">
        <p14:creationId xmlns:p14="http://schemas.microsoft.com/office/powerpoint/2010/main" val="1000979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BEBA26-3DCC-46EF-9CAC-22494AD27E2D}" type="datetimeFigureOut">
              <a:rPr lang="en-US" smtClean="0"/>
              <a:t>4/19/2021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10D77D-D20F-4667-9BCF-CA438B60F3D9}" type="slidenum">
              <a:rPr lang="en-US" smtClean="0"/>
              <a:t>‹#›</a:t>
            </a:fld>
            <a:endParaRPr lang="en-US"/>
          </a:p>
        </p:txBody>
      </p:sp>
    </p:spTree>
    <p:extLst>
      <p:ext uri="{BB962C8B-B14F-4D97-AF65-F5344CB8AC3E}">
        <p14:creationId xmlns:p14="http://schemas.microsoft.com/office/powerpoint/2010/main" val="2331345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BEBA26-3DCC-46EF-9CAC-22494AD27E2D}" type="datetimeFigureOut">
              <a:rPr lang="en-US" smtClean="0"/>
              <a:t>4/19/2021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10D77D-D20F-4667-9BCF-CA438B60F3D9}" type="slidenum">
              <a:rPr lang="en-US" smtClean="0"/>
              <a:t>‹#›</a:t>
            </a:fld>
            <a:endParaRPr lang="en-US"/>
          </a:p>
        </p:txBody>
      </p:sp>
    </p:spTree>
    <p:extLst>
      <p:ext uri="{BB962C8B-B14F-4D97-AF65-F5344CB8AC3E}">
        <p14:creationId xmlns:p14="http://schemas.microsoft.com/office/powerpoint/2010/main" val="3601835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BEBA26-3DCC-46EF-9CAC-22494AD27E2D}" type="datetimeFigureOut">
              <a:rPr lang="en-US" smtClean="0"/>
              <a:t>4/19/2021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10D77D-D20F-4667-9BCF-CA438B60F3D9}" type="slidenum">
              <a:rPr lang="en-US" smtClean="0"/>
              <a:t>‹#›</a:t>
            </a:fld>
            <a:endParaRPr lang="en-US"/>
          </a:p>
        </p:txBody>
      </p:sp>
    </p:spTree>
    <p:extLst>
      <p:ext uri="{BB962C8B-B14F-4D97-AF65-F5344CB8AC3E}">
        <p14:creationId xmlns:p14="http://schemas.microsoft.com/office/powerpoint/2010/main" val="1044384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BEBA26-3DCC-46EF-9CAC-22494AD27E2D}" type="datetimeFigureOut">
              <a:rPr lang="en-US" smtClean="0"/>
              <a:t>4/19/2021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10D77D-D20F-4667-9BCF-CA438B60F3D9}" type="slidenum">
              <a:rPr lang="en-US" smtClean="0"/>
              <a:t>‹#›</a:t>
            </a:fld>
            <a:endParaRPr lang="en-US"/>
          </a:p>
        </p:txBody>
      </p:sp>
    </p:spTree>
    <p:extLst>
      <p:ext uri="{BB962C8B-B14F-4D97-AF65-F5344CB8AC3E}">
        <p14:creationId xmlns:p14="http://schemas.microsoft.com/office/powerpoint/2010/main" val="3219743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BEBA26-3DCC-46EF-9CAC-22494AD27E2D}" type="datetimeFigureOut">
              <a:rPr lang="en-US" smtClean="0"/>
              <a:t>4/19/2021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10D77D-D20F-4667-9BCF-CA438B60F3D9}" type="slidenum">
              <a:rPr lang="en-US" smtClean="0"/>
              <a:t>‹#›</a:t>
            </a:fld>
            <a:endParaRPr lang="en-US"/>
          </a:p>
        </p:txBody>
      </p:sp>
    </p:spTree>
    <p:extLst>
      <p:ext uri="{BB962C8B-B14F-4D97-AF65-F5344CB8AC3E}">
        <p14:creationId xmlns:p14="http://schemas.microsoft.com/office/powerpoint/2010/main" val="1725111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BEBA26-3DCC-46EF-9CAC-22494AD27E2D}" type="datetimeFigureOut">
              <a:rPr lang="en-US" smtClean="0"/>
              <a:t>4/19/2021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10D77D-D20F-4667-9BCF-CA438B60F3D9}" type="slidenum">
              <a:rPr lang="en-US" smtClean="0"/>
              <a:t>‹#›</a:t>
            </a:fld>
            <a:endParaRPr lang="en-US"/>
          </a:p>
        </p:txBody>
      </p:sp>
    </p:spTree>
    <p:extLst>
      <p:ext uri="{BB962C8B-B14F-4D97-AF65-F5344CB8AC3E}">
        <p14:creationId xmlns:p14="http://schemas.microsoft.com/office/powerpoint/2010/main" val="4148176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BEBA26-3DCC-46EF-9CAC-22494AD27E2D}" type="datetimeFigureOut">
              <a:rPr lang="en-US" smtClean="0"/>
              <a:t>4/19/2021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10D77D-D20F-4667-9BCF-CA438B60F3D9}" type="slidenum">
              <a:rPr lang="en-US" smtClean="0"/>
              <a:t>‹#›</a:t>
            </a:fld>
            <a:endParaRPr lang="en-US"/>
          </a:p>
        </p:txBody>
      </p:sp>
    </p:spTree>
    <p:extLst>
      <p:ext uri="{BB962C8B-B14F-4D97-AF65-F5344CB8AC3E}">
        <p14:creationId xmlns:p14="http://schemas.microsoft.com/office/powerpoint/2010/main" val="904546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BEBA26-3DCC-46EF-9CAC-22494AD27E2D}" type="datetimeFigureOut">
              <a:rPr lang="en-US" smtClean="0"/>
              <a:t>4/19/2021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10D77D-D20F-4667-9BCF-CA438B60F3D9}" type="slidenum">
              <a:rPr lang="en-US" smtClean="0"/>
              <a:t>‹#›</a:t>
            </a:fld>
            <a:endParaRPr lang="en-US"/>
          </a:p>
        </p:txBody>
      </p:sp>
    </p:spTree>
    <p:extLst>
      <p:ext uri="{BB962C8B-B14F-4D97-AF65-F5344CB8AC3E}">
        <p14:creationId xmlns:p14="http://schemas.microsoft.com/office/powerpoint/2010/main" val="3494662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BEBA26-3DCC-46EF-9CAC-22494AD27E2D}" type="datetimeFigureOut">
              <a:rPr lang="en-US" smtClean="0"/>
              <a:t>4/19/2021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10D77D-D20F-4667-9BCF-CA438B60F3D9}" type="slidenum">
              <a:rPr lang="en-US" smtClean="0"/>
              <a:t>‹#›</a:t>
            </a:fld>
            <a:endParaRPr lang="en-US"/>
          </a:p>
        </p:txBody>
      </p:sp>
    </p:spTree>
    <p:extLst>
      <p:ext uri="{BB962C8B-B14F-4D97-AF65-F5344CB8AC3E}">
        <p14:creationId xmlns:p14="http://schemas.microsoft.com/office/powerpoint/2010/main" val="4231937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BEBA26-3DCC-46EF-9CAC-22494AD27E2D}" type="datetimeFigureOut">
              <a:rPr lang="en-US" smtClean="0"/>
              <a:t>4/19/2021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610D77D-D20F-4667-9BCF-CA438B60F3D9}" type="slidenum">
              <a:rPr lang="en-US" smtClean="0"/>
              <a:t>‹#›</a:t>
            </a:fld>
            <a:endParaRPr lang="en-US"/>
          </a:p>
        </p:txBody>
      </p:sp>
    </p:spTree>
    <p:extLst>
      <p:ext uri="{BB962C8B-B14F-4D97-AF65-F5344CB8AC3E}">
        <p14:creationId xmlns:p14="http://schemas.microsoft.com/office/powerpoint/2010/main" val="22165598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hebfd.co.nz/2020/04/18/13-new-cases-of-covid-19/"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hyperlink" Target="https://creativecommons.org/licenses/by-sa/3.0/"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7.xml"/><Relationship Id="rId4" Type="http://schemas.openxmlformats.org/officeDocument/2006/relationships/image" Target="../media/image28.jpeg"/></Relationships>
</file>

<file path=ppt/slides/_rels/slide13.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7.xml"/><Relationship Id="rId5" Type="http://schemas.openxmlformats.org/officeDocument/2006/relationships/image" Target="../media/image33.jpeg"/><Relationship Id="rId4" Type="http://schemas.openxmlformats.org/officeDocument/2006/relationships/image" Target="../media/image32.jpeg"/></Relationships>
</file>

<file path=ppt/slides/_rels/slide16.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7.xml"/><Relationship Id="rId4" Type="http://schemas.openxmlformats.org/officeDocument/2006/relationships/image" Target="../media/image36.jpeg"/></Relationships>
</file>

<file path=ppt/slides/_rels/slide17.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pxfuel.com/en/search?q=questions" TargetMode="External"/><Relationship Id="rId2" Type="http://schemas.openxmlformats.org/officeDocument/2006/relationships/image" Target="../media/image38.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descr="A picture containing coelenterate&#10;&#10;Description automatically generated">
            <a:extLst>
              <a:ext uri="{FF2B5EF4-FFF2-40B4-BE49-F238E27FC236}">
                <a16:creationId xmlns:a16="http://schemas.microsoft.com/office/drawing/2014/main" id="{33622459-2409-472A-A325-C821F3F0806B}"/>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9091" t="9091"/>
          <a:stretch/>
        </p:blipFill>
        <p:spPr>
          <a:xfrm>
            <a:off x="1" y="10"/>
            <a:ext cx="12191999" cy="6857990"/>
          </a:xfrm>
          <a:prstGeom prst="rect">
            <a:avLst/>
          </a:prstGeom>
        </p:spPr>
      </p:pic>
      <p:sp>
        <p:nvSpPr>
          <p:cNvPr id="16" name="Isosceles Triangle 15">
            <a:extLst>
              <a:ext uri="{FF2B5EF4-FFF2-40B4-BE49-F238E27FC236}">
                <a16:creationId xmlns:a16="http://schemas.microsoft.com/office/drawing/2014/main" id="{3167F201-EA3A-41F3-8305-5985A44A9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Parallelogram 17">
            <a:extLst>
              <a:ext uri="{FF2B5EF4-FFF2-40B4-BE49-F238E27FC236}">
                <a16:creationId xmlns:a16="http://schemas.microsoft.com/office/drawing/2014/main" id="{FFD44D11-B1C5-420A-9591-370DC8BAA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84541" y="0"/>
            <a:ext cx="7315200" cy="6858000"/>
          </a:xfrm>
          <a:prstGeom prst="parallelogram">
            <a:avLst>
              <a:gd name="adj" fmla="val 14937"/>
            </a:avLst>
          </a:prstGeom>
          <a:solidFill>
            <a:schemeClr val="bg1">
              <a:alpha val="91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9FF46BC6-C78D-47E7-87CF-A1DD38B02B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BE3C958F-F320-49F4-9AB7-FD2F51A7712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1C4DC544-6AEA-484E-A978-32384E2F9B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A1F1470C-B594-449D-A8CD-EB7BC156F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B809F8B1-FE88-427F-98C6-1B8CFED80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31458C3-F4BC-4835-8829-28B987E73B46}"/>
              </a:ext>
            </a:extLst>
          </p:cNvPr>
          <p:cNvSpPr>
            <a:spLocks noGrp="1"/>
          </p:cNvSpPr>
          <p:nvPr>
            <p:ph type="ctrTitle"/>
          </p:nvPr>
        </p:nvSpPr>
        <p:spPr>
          <a:xfrm>
            <a:off x="4704200" y="1678665"/>
            <a:ext cx="4569803" cy="2369131"/>
          </a:xfrm>
        </p:spPr>
        <p:txBody>
          <a:bodyPr>
            <a:normAutofit/>
          </a:bodyPr>
          <a:lstStyle/>
          <a:p>
            <a:pPr>
              <a:lnSpc>
                <a:spcPct val="90000"/>
              </a:lnSpc>
            </a:pPr>
            <a:r>
              <a:rPr lang="en-US" sz="3800" dirty="0"/>
              <a:t>Software Quality Assurance – Project Presentation</a:t>
            </a:r>
            <a:br>
              <a:rPr lang="en-US" sz="3800" dirty="0"/>
            </a:br>
            <a:r>
              <a:rPr lang="en-US" sz="3800" b="1" dirty="0">
                <a:solidFill>
                  <a:schemeClr val="accent6">
                    <a:lumMod val="50000"/>
                  </a:schemeClr>
                </a:solidFill>
              </a:rPr>
              <a:t>Find Corona</a:t>
            </a:r>
          </a:p>
        </p:txBody>
      </p:sp>
      <p:sp>
        <p:nvSpPr>
          <p:cNvPr id="3" name="Subtitle 2">
            <a:extLst>
              <a:ext uri="{FF2B5EF4-FFF2-40B4-BE49-F238E27FC236}">
                <a16:creationId xmlns:a16="http://schemas.microsoft.com/office/drawing/2014/main" id="{3629227B-6356-416B-9BAD-6B7C39B20EA2}"/>
              </a:ext>
            </a:extLst>
          </p:cNvPr>
          <p:cNvSpPr>
            <a:spLocks noGrp="1"/>
          </p:cNvSpPr>
          <p:nvPr>
            <p:ph type="subTitle" idx="1"/>
          </p:nvPr>
        </p:nvSpPr>
        <p:spPr>
          <a:xfrm>
            <a:off x="4700964" y="4050832"/>
            <a:ext cx="4573037" cy="1096899"/>
          </a:xfrm>
        </p:spPr>
        <p:txBody>
          <a:bodyPr>
            <a:normAutofit/>
          </a:bodyPr>
          <a:lstStyle/>
          <a:p>
            <a:r>
              <a:rPr lang="en-US" dirty="0"/>
              <a:t>Shivam Joshi (2781474)</a:t>
            </a:r>
          </a:p>
          <a:p>
            <a:r>
              <a:rPr lang="en-US" dirty="0"/>
              <a:t>NeelKumar </a:t>
            </a:r>
            <a:r>
              <a:rPr lang="en-US" dirty="0" err="1"/>
              <a:t>Sheladia</a:t>
            </a:r>
            <a:r>
              <a:rPr lang="en-US" dirty="0"/>
              <a:t> (2786608)</a:t>
            </a:r>
          </a:p>
        </p:txBody>
      </p:sp>
      <p:sp>
        <p:nvSpPr>
          <p:cNvPr id="30" name="Rectangle 27">
            <a:extLst>
              <a:ext uri="{FF2B5EF4-FFF2-40B4-BE49-F238E27FC236}">
                <a16:creationId xmlns:a16="http://schemas.microsoft.com/office/drawing/2014/main" id="{2050D290-680D-48D7-9488-498F59E54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8">
            <a:extLst>
              <a:ext uri="{FF2B5EF4-FFF2-40B4-BE49-F238E27FC236}">
                <a16:creationId xmlns:a16="http://schemas.microsoft.com/office/drawing/2014/main" id="{E8C81616-E276-41D8-92C5-1C891FE99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9">
            <a:extLst>
              <a:ext uri="{FF2B5EF4-FFF2-40B4-BE49-F238E27FC236}">
                <a16:creationId xmlns:a16="http://schemas.microsoft.com/office/drawing/2014/main" id="{86BBDB21-2BF1-4C2F-A790-19FBC789C3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a:extLst>
              <a:ext uri="{FF2B5EF4-FFF2-40B4-BE49-F238E27FC236}">
                <a16:creationId xmlns:a16="http://schemas.microsoft.com/office/drawing/2014/main" id="{E78FF87C-9F4A-4F75-998D-3ECB6543B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TextBox 10">
            <a:extLst>
              <a:ext uri="{FF2B5EF4-FFF2-40B4-BE49-F238E27FC236}">
                <a16:creationId xmlns:a16="http://schemas.microsoft.com/office/drawing/2014/main" id="{37105C8B-5E22-4BCD-A165-01315BE10D88}"/>
              </a:ext>
            </a:extLst>
          </p:cNvPr>
          <p:cNvSpPr txBox="1"/>
          <p:nvPr/>
        </p:nvSpPr>
        <p:spPr>
          <a:xfrm>
            <a:off x="9665347" y="6657945"/>
            <a:ext cx="2526653"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thebfd.co.nz/2020/04/18/13-new-cases-of-covid-19/">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Tree>
    <p:extLst>
      <p:ext uri="{BB962C8B-B14F-4D97-AF65-F5344CB8AC3E}">
        <p14:creationId xmlns:p14="http://schemas.microsoft.com/office/powerpoint/2010/main" val="467436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Content Placeholder 5" descr="Graphical user interface, application&#10;&#10;Description automatically generated">
            <a:extLst>
              <a:ext uri="{FF2B5EF4-FFF2-40B4-BE49-F238E27FC236}">
                <a16:creationId xmlns:a16="http://schemas.microsoft.com/office/drawing/2014/main" id="{6511B94A-140B-4718-B1A4-F8B573241E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47486" y="1145220"/>
            <a:ext cx="2373297" cy="4746595"/>
          </a:xfrm>
        </p:spPr>
      </p:pic>
      <p:graphicFrame>
        <p:nvGraphicFramePr>
          <p:cNvPr id="16" name="Content Placeholder 3">
            <a:extLst>
              <a:ext uri="{FF2B5EF4-FFF2-40B4-BE49-F238E27FC236}">
                <a16:creationId xmlns:a16="http://schemas.microsoft.com/office/drawing/2014/main" id="{AD73815F-C2CD-46D8-80CC-EAF15CC4247B}"/>
              </a:ext>
            </a:extLst>
          </p:cNvPr>
          <p:cNvGraphicFramePr>
            <a:graphicFrameLocks/>
          </p:cNvGraphicFramePr>
          <p:nvPr>
            <p:extLst>
              <p:ext uri="{D42A27DB-BD31-4B8C-83A1-F6EECF244321}">
                <p14:modId xmlns:p14="http://schemas.microsoft.com/office/powerpoint/2010/main" val="2788552498"/>
              </p:ext>
            </p:extLst>
          </p:nvPr>
        </p:nvGraphicFramePr>
        <p:xfrm>
          <a:off x="271217" y="2523478"/>
          <a:ext cx="8926047" cy="1811044"/>
        </p:xfrm>
        <a:graphic>
          <a:graphicData uri="http://schemas.openxmlformats.org/drawingml/2006/table">
            <a:tbl>
              <a:tblPr firstRow="1" firstCol="1" bandRow="1">
                <a:solidFill>
                  <a:schemeClr val="bg1">
                    <a:lumMod val="95000"/>
                  </a:schemeClr>
                </a:solidFill>
                <a:tableStyleId>{8EC20E35-A176-4012-BC5E-935CFFF8708E}</a:tableStyleId>
              </a:tblPr>
              <a:tblGrid>
                <a:gridCol w="945533">
                  <a:extLst>
                    <a:ext uri="{9D8B030D-6E8A-4147-A177-3AD203B41FA5}">
                      <a16:colId xmlns:a16="http://schemas.microsoft.com/office/drawing/2014/main" val="3918073344"/>
                    </a:ext>
                  </a:extLst>
                </a:gridCol>
                <a:gridCol w="1489822">
                  <a:extLst>
                    <a:ext uri="{9D8B030D-6E8A-4147-A177-3AD203B41FA5}">
                      <a16:colId xmlns:a16="http://schemas.microsoft.com/office/drawing/2014/main" val="1590674726"/>
                    </a:ext>
                  </a:extLst>
                </a:gridCol>
                <a:gridCol w="1434043">
                  <a:extLst>
                    <a:ext uri="{9D8B030D-6E8A-4147-A177-3AD203B41FA5}">
                      <a16:colId xmlns:a16="http://schemas.microsoft.com/office/drawing/2014/main" val="3823176327"/>
                    </a:ext>
                  </a:extLst>
                </a:gridCol>
                <a:gridCol w="768048">
                  <a:extLst>
                    <a:ext uri="{9D8B030D-6E8A-4147-A177-3AD203B41FA5}">
                      <a16:colId xmlns:a16="http://schemas.microsoft.com/office/drawing/2014/main" val="559618047"/>
                    </a:ext>
                  </a:extLst>
                </a:gridCol>
                <a:gridCol w="1633501">
                  <a:extLst>
                    <a:ext uri="{9D8B030D-6E8A-4147-A177-3AD203B41FA5}">
                      <a16:colId xmlns:a16="http://schemas.microsoft.com/office/drawing/2014/main" val="3477001651"/>
                    </a:ext>
                  </a:extLst>
                </a:gridCol>
                <a:gridCol w="1237962">
                  <a:extLst>
                    <a:ext uri="{9D8B030D-6E8A-4147-A177-3AD203B41FA5}">
                      <a16:colId xmlns:a16="http://schemas.microsoft.com/office/drawing/2014/main" val="1442265937"/>
                    </a:ext>
                  </a:extLst>
                </a:gridCol>
                <a:gridCol w="1417138">
                  <a:extLst>
                    <a:ext uri="{9D8B030D-6E8A-4147-A177-3AD203B41FA5}">
                      <a16:colId xmlns:a16="http://schemas.microsoft.com/office/drawing/2014/main" val="1844835071"/>
                    </a:ext>
                  </a:extLst>
                </a:gridCol>
              </a:tblGrid>
              <a:tr h="473548">
                <a:tc>
                  <a:txBody>
                    <a:bodyPr/>
                    <a:lstStyle/>
                    <a:p>
                      <a:pPr marL="0" marR="0" algn="ctr" fontAlgn="auto" hangingPunct="1">
                        <a:spcBef>
                          <a:spcPts val="0"/>
                        </a:spcBef>
                        <a:spcAft>
                          <a:spcPts val="0"/>
                        </a:spcAft>
                      </a:pPr>
                      <a:r>
                        <a:rPr lang="en-US" sz="1050" b="1" cap="none" spc="0" dirty="0">
                          <a:solidFill>
                            <a:schemeClr val="bg1"/>
                          </a:solidFill>
                          <a:effectLst/>
                        </a:rPr>
                        <a:t>Step Num</a:t>
                      </a:r>
                      <a:endParaRPr lang="en-US" sz="1050" b="1" cap="none" spc="0" dirty="0">
                        <a:solidFill>
                          <a:schemeClr val="bg1"/>
                        </a:solidFill>
                        <a:effectLst/>
                        <a:latin typeface="Times New Roman" panose="02020603050405020304" pitchFamily="18" charset="0"/>
                        <a:ea typeface="Times New Roman" panose="02020603050405020304" pitchFamily="18" charset="0"/>
                      </a:endParaRPr>
                    </a:p>
                  </a:txBody>
                  <a:tcPr marL="29487" marR="45236" marT="8425" marB="63187"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algn="ctr" fontAlgn="auto" hangingPunct="1">
                        <a:spcBef>
                          <a:spcPts val="0"/>
                        </a:spcBef>
                        <a:spcAft>
                          <a:spcPts val="0"/>
                        </a:spcAft>
                      </a:pPr>
                      <a:r>
                        <a:rPr lang="en-US" sz="1050" b="1" cap="none" spc="0">
                          <a:solidFill>
                            <a:schemeClr val="bg1"/>
                          </a:solidFill>
                          <a:effectLst/>
                        </a:rPr>
                        <a:t>Step Description</a:t>
                      </a:r>
                      <a:endParaRPr lang="en-US" sz="1050" b="1" cap="none" spc="0">
                        <a:solidFill>
                          <a:schemeClr val="bg1"/>
                        </a:solidFill>
                        <a:effectLst/>
                        <a:latin typeface="Times New Roman" panose="02020603050405020304" pitchFamily="18" charset="0"/>
                        <a:ea typeface="Times New Roman" panose="02020603050405020304" pitchFamily="18" charset="0"/>
                      </a:endParaRPr>
                    </a:p>
                  </a:txBody>
                  <a:tcPr marL="29487" marR="45236" marT="8425" marB="63187"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algn="ctr" fontAlgn="auto" hangingPunct="1">
                        <a:spcBef>
                          <a:spcPts val="0"/>
                        </a:spcBef>
                        <a:spcAft>
                          <a:spcPts val="0"/>
                        </a:spcAft>
                      </a:pPr>
                      <a:r>
                        <a:rPr lang="en-US" sz="1050" b="1" cap="none" spc="0">
                          <a:solidFill>
                            <a:schemeClr val="bg1"/>
                          </a:solidFill>
                          <a:effectLst/>
                        </a:rPr>
                        <a:t>Path and Action</a:t>
                      </a:r>
                      <a:endParaRPr lang="en-US" sz="1050" b="1" cap="none" spc="0">
                        <a:solidFill>
                          <a:schemeClr val="bg1"/>
                        </a:solidFill>
                        <a:effectLst/>
                        <a:latin typeface="Times New Roman" panose="02020603050405020304" pitchFamily="18" charset="0"/>
                        <a:ea typeface="Times New Roman" panose="02020603050405020304" pitchFamily="18" charset="0"/>
                      </a:endParaRPr>
                    </a:p>
                  </a:txBody>
                  <a:tcPr marL="29487" marR="45236" marT="8425" marB="63187"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algn="ctr" fontAlgn="auto" hangingPunct="1">
                        <a:spcBef>
                          <a:spcPts val="0"/>
                        </a:spcBef>
                        <a:spcAft>
                          <a:spcPts val="0"/>
                        </a:spcAft>
                      </a:pPr>
                      <a:r>
                        <a:rPr lang="en-US" sz="1050" b="1" cap="none" spc="0">
                          <a:solidFill>
                            <a:schemeClr val="bg1"/>
                          </a:solidFill>
                          <a:effectLst/>
                        </a:rPr>
                        <a:t>Test Data</a:t>
                      </a:r>
                      <a:endParaRPr lang="en-US" sz="1050" b="1" cap="none" spc="0">
                        <a:solidFill>
                          <a:schemeClr val="bg1"/>
                        </a:solidFill>
                        <a:effectLst/>
                        <a:latin typeface="Times New Roman" panose="02020603050405020304" pitchFamily="18" charset="0"/>
                        <a:ea typeface="Times New Roman" panose="02020603050405020304" pitchFamily="18" charset="0"/>
                      </a:endParaRPr>
                    </a:p>
                  </a:txBody>
                  <a:tcPr marL="29487" marR="45236" marT="8425" marB="63187"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algn="ctr" fontAlgn="auto" hangingPunct="1">
                        <a:spcBef>
                          <a:spcPts val="0"/>
                        </a:spcBef>
                        <a:spcAft>
                          <a:spcPts val="0"/>
                        </a:spcAft>
                      </a:pPr>
                      <a:r>
                        <a:rPr lang="en-US" sz="1050" b="1" cap="none" spc="0" dirty="0">
                          <a:solidFill>
                            <a:schemeClr val="bg1"/>
                          </a:solidFill>
                          <a:effectLst/>
                        </a:rPr>
                        <a:t>Expected Results</a:t>
                      </a:r>
                      <a:endParaRPr lang="en-US" sz="1050" b="1" cap="none" spc="0" dirty="0">
                        <a:solidFill>
                          <a:schemeClr val="bg1"/>
                        </a:solidFill>
                        <a:effectLst/>
                        <a:latin typeface="Times New Roman" panose="02020603050405020304" pitchFamily="18" charset="0"/>
                        <a:ea typeface="Times New Roman" panose="02020603050405020304" pitchFamily="18" charset="0"/>
                      </a:endParaRPr>
                    </a:p>
                  </a:txBody>
                  <a:tcPr marL="29487" marR="45236" marT="8425" marB="63187"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algn="ctr" fontAlgn="auto" hangingPunct="1">
                        <a:spcBef>
                          <a:spcPts val="0"/>
                        </a:spcBef>
                        <a:spcAft>
                          <a:spcPts val="0"/>
                        </a:spcAft>
                      </a:pPr>
                      <a:r>
                        <a:rPr lang="en-US" sz="1050" b="1" cap="none" spc="0">
                          <a:solidFill>
                            <a:schemeClr val="bg1"/>
                          </a:solidFill>
                          <a:effectLst/>
                        </a:rPr>
                        <a:t>Pass/Fail</a:t>
                      </a:r>
                      <a:endParaRPr lang="en-US" sz="1050" b="1" cap="none" spc="0">
                        <a:solidFill>
                          <a:schemeClr val="bg1"/>
                        </a:solidFill>
                        <a:effectLst/>
                        <a:latin typeface="Times New Roman" panose="02020603050405020304" pitchFamily="18" charset="0"/>
                        <a:ea typeface="Times New Roman" panose="02020603050405020304" pitchFamily="18" charset="0"/>
                      </a:endParaRPr>
                    </a:p>
                  </a:txBody>
                  <a:tcPr marL="29487" marR="45236" marT="8425" marB="63187"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algn="ctr" fontAlgn="auto" hangingPunct="1">
                        <a:spcBef>
                          <a:spcPts val="0"/>
                        </a:spcBef>
                        <a:spcAft>
                          <a:spcPts val="0"/>
                        </a:spcAft>
                      </a:pPr>
                      <a:r>
                        <a:rPr lang="en-US" sz="1050" b="1" cap="none" spc="0" dirty="0">
                          <a:solidFill>
                            <a:schemeClr val="bg1"/>
                          </a:solidFill>
                          <a:effectLst/>
                        </a:rPr>
                        <a:t>Comments</a:t>
                      </a:r>
                      <a:endParaRPr lang="en-US" sz="1050" b="1" cap="none" spc="0" dirty="0">
                        <a:solidFill>
                          <a:schemeClr val="bg1"/>
                        </a:solidFill>
                        <a:effectLst/>
                        <a:latin typeface="Times New Roman" panose="02020603050405020304" pitchFamily="18" charset="0"/>
                        <a:ea typeface="Times New Roman" panose="02020603050405020304" pitchFamily="18" charset="0"/>
                      </a:endParaRPr>
                    </a:p>
                  </a:txBody>
                  <a:tcPr marL="29487" marR="45236" marT="8425" marB="63187"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2737383797"/>
                  </a:ext>
                </a:extLst>
              </a:tr>
              <a:tr h="1076301">
                <a:tc>
                  <a:txBody>
                    <a:bodyPr/>
                    <a:lstStyle/>
                    <a:p>
                      <a:pPr marL="0" marR="0" indent="279400" fontAlgn="auto" hangingPunct="1">
                        <a:spcBef>
                          <a:spcPts val="0"/>
                        </a:spcBef>
                        <a:spcAft>
                          <a:spcPts val="0"/>
                        </a:spcAft>
                      </a:pPr>
                      <a:r>
                        <a:rPr lang="en-US" sz="1050" b="1" cap="none" spc="0" dirty="0">
                          <a:solidFill>
                            <a:schemeClr val="tx1"/>
                          </a:solidFill>
                          <a:effectLst/>
                        </a:rPr>
                        <a:t>1</a:t>
                      </a:r>
                      <a:endParaRPr lang="en-US" sz="1050" b="1" cap="none" spc="0" dirty="0">
                        <a:solidFill>
                          <a:schemeClr val="tx1"/>
                        </a:solidFill>
                        <a:effectLst/>
                        <a:latin typeface="Times New Roman" panose="02020603050405020304" pitchFamily="18" charset="0"/>
                        <a:ea typeface="Times New Roman" panose="02020603050405020304" pitchFamily="18" charset="0"/>
                      </a:endParaRPr>
                    </a:p>
                  </a:txBody>
                  <a:tcPr marL="29487" marR="45236" marT="8425" marB="631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fontAlgn="auto" hangingPunct="1">
                        <a:spcBef>
                          <a:spcPts val="0"/>
                        </a:spcBef>
                        <a:spcAft>
                          <a:spcPts val="0"/>
                        </a:spcAft>
                      </a:pPr>
                      <a:r>
                        <a:rPr lang="en-US" sz="1050" cap="none" spc="0" dirty="0">
                          <a:solidFill>
                            <a:schemeClr val="tx1"/>
                          </a:solidFill>
                          <a:effectLst/>
                        </a:rPr>
                        <a:t>To test if the initial flash screen is displayed as soon as we open the application.</a:t>
                      </a:r>
                      <a:endParaRPr lang="en-US" sz="1050" cap="none" spc="0" dirty="0">
                        <a:solidFill>
                          <a:schemeClr val="tx1"/>
                        </a:solidFill>
                        <a:effectLst/>
                        <a:latin typeface="Times New Roman" panose="02020603050405020304" pitchFamily="18" charset="0"/>
                        <a:ea typeface="Times New Roman" panose="02020603050405020304" pitchFamily="18" charset="0"/>
                      </a:endParaRPr>
                    </a:p>
                  </a:txBody>
                  <a:tcPr marL="29487" marR="45236" marT="8425" marB="631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indent="279400" fontAlgn="auto" hangingPunct="1">
                        <a:spcBef>
                          <a:spcPts val="0"/>
                        </a:spcBef>
                        <a:spcAft>
                          <a:spcPts val="0"/>
                        </a:spcAft>
                      </a:pPr>
                      <a:r>
                        <a:rPr lang="en-US" sz="1050" cap="none" spc="0">
                          <a:solidFill>
                            <a:schemeClr val="tx1"/>
                          </a:solidFill>
                          <a:effectLst/>
                        </a:rPr>
                        <a:t>Click on the application to open it.</a:t>
                      </a:r>
                      <a:endParaRPr lang="en-US" sz="1050" cap="none" spc="0">
                        <a:solidFill>
                          <a:schemeClr val="tx1"/>
                        </a:solidFill>
                        <a:effectLst/>
                        <a:latin typeface="Times New Roman" panose="02020603050405020304" pitchFamily="18" charset="0"/>
                        <a:ea typeface="Times New Roman" panose="02020603050405020304" pitchFamily="18" charset="0"/>
                      </a:endParaRPr>
                    </a:p>
                  </a:txBody>
                  <a:tcPr marL="29487" marR="45236" marT="8425" marB="631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algn="ctr" fontAlgn="auto" hangingPunct="1">
                        <a:spcBef>
                          <a:spcPts val="0"/>
                        </a:spcBef>
                        <a:spcAft>
                          <a:spcPts val="0"/>
                        </a:spcAft>
                      </a:pPr>
                      <a:r>
                        <a:rPr lang="en-US" sz="1050" cap="none" spc="0">
                          <a:solidFill>
                            <a:schemeClr val="tx1"/>
                          </a:solidFill>
                          <a:effectLst/>
                        </a:rPr>
                        <a:t>-</a:t>
                      </a:r>
                      <a:endParaRPr lang="en-US" sz="1050" cap="none" spc="0">
                        <a:solidFill>
                          <a:schemeClr val="tx1"/>
                        </a:solidFill>
                        <a:effectLst/>
                        <a:latin typeface="Times New Roman" panose="02020603050405020304" pitchFamily="18" charset="0"/>
                        <a:ea typeface="Times New Roman" panose="02020603050405020304" pitchFamily="18" charset="0"/>
                      </a:endParaRPr>
                    </a:p>
                  </a:txBody>
                  <a:tcPr marL="29487" marR="45236" marT="8425" marB="631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fontAlgn="auto" hangingPunct="1">
                        <a:spcBef>
                          <a:spcPts val="0"/>
                        </a:spcBef>
                        <a:spcAft>
                          <a:spcPts val="0"/>
                        </a:spcAft>
                      </a:pPr>
                      <a:r>
                        <a:rPr lang="en-US" sz="1050" cap="none" spc="0" dirty="0">
                          <a:solidFill>
                            <a:schemeClr val="tx1"/>
                          </a:solidFill>
                          <a:effectLst/>
                        </a:rPr>
                        <a:t>Application displays an initial flash screen which says COVID-19 as soon as we click on the application to open it.</a:t>
                      </a:r>
                      <a:endParaRPr lang="en-US" sz="1050" cap="none" spc="0" dirty="0">
                        <a:solidFill>
                          <a:schemeClr val="tx1"/>
                        </a:solidFill>
                        <a:effectLst/>
                        <a:latin typeface="Times New Roman" panose="02020603050405020304" pitchFamily="18" charset="0"/>
                        <a:ea typeface="Times New Roman" panose="02020603050405020304" pitchFamily="18" charset="0"/>
                      </a:endParaRPr>
                    </a:p>
                  </a:txBody>
                  <a:tcPr marL="29487" marR="45236" marT="8425" marB="631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fontAlgn="auto" hangingPunct="1">
                        <a:spcBef>
                          <a:spcPts val="0"/>
                        </a:spcBef>
                        <a:spcAft>
                          <a:spcPts val="0"/>
                        </a:spcAft>
                      </a:pPr>
                      <a:r>
                        <a:rPr lang="en-US" sz="1050" b="1" cap="none" spc="0" dirty="0">
                          <a:solidFill>
                            <a:srgbClr val="00B050"/>
                          </a:solidFill>
                          <a:effectLst/>
                        </a:rPr>
                        <a:t>PASS</a:t>
                      </a:r>
                      <a:r>
                        <a:rPr lang="en-US" sz="1050" cap="none" spc="0" dirty="0">
                          <a:solidFill>
                            <a:schemeClr val="tx1"/>
                          </a:solidFill>
                          <a:effectLst/>
                        </a:rPr>
                        <a:t> </a:t>
                      </a:r>
                      <a:endParaRPr lang="en-US" sz="1050" cap="none" spc="0" dirty="0">
                        <a:solidFill>
                          <a:schemeClr val="tx1"/>
                        </a:solidFill>
                        <a:effectLst/>
                        <a:latin typeface="Times New Roman" panose="02020603050405020304" pitchFamily="18" charset="0"/>
                        <a:ea typeface="Times New Roman" panose="02020603050405020304" pitchFamily="18" charset="0"/>
                      </a:endParaRPr>
                    </a:p>
                  </a:txBody>
                  <a:tcPr marL="29487" marR="45236" marT="8425" marB="631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fontAlgn="auto" hangingPunct="1">
                        <a:spcBef>
                          <a:spcPts val="0"/>
                        </a:spcBef>
                        <a:spcAft>
                          <a:spcPts val="0"/>
                        </a:spcAft>
                      </a:pPr>
                      <a:r>
                        <a:rPr lang="en-US" sz="1050" cap="none" spc="0">
                          <a:solidFill>
                            <a:schemeClr val="tx1"/>
                          </a:solidFill>
                          <a:effectLst/>
                        </a:rPr>
                        <a:t> </a:t>
                      </a:r>
                      <a:endParaRPr lang="en-US" sz="1050" cap="none" spc="0">
                        <a:solidFill>
                          <a:schemeClr val="tx1"/>
                        </a:solidFill>
                        <a:effectLst/>
                        <a:latin typeface="Times New Roman" panose="02020603050405020304" pitchFamily="18" charset="0"/>
                        <a:ea typeface="Times New Roman" panose="02020603050405020304" pitchFamily="18" charset="0"/>
                      </a:endParaRPr>
                    </a:p>
                  </a:txBody>
                  <a:tcPr marL="29487" marR="45236" marT="8425" marB="631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402185503"/>
                  </a:ext>
                </a:extLst>
              </a:tr>
              <a:tr h="261195">
                <a:tc>
                  <a:txBody>
                    <a:bodyPr/>
                    <a:lstStyle/>
                    <a:p>
                      <a:pPr marL="0" marR="0" fontAlgn="auto" hangingPunct="1">
                        <a:spcBef>
                          <a:spcPts val="0"/>
                        </a:spcBef>
                        <a:spcAft>
                          <a:spcPts val="0"/>
                        </a:spcAft>
                      </a:pPr>
                      <a:r>
                        <a:rPr lang="en-US" sz="1050" b="1" cap="none" spc="0">
                          <a:solidFill>
                            <a:schemeClr val="tx1"/>
                          </a:solidFill>
                          <a:effectLst/>
                        </a:rPr>
                        <a:t>End</a:t>
                      </a:r>
                      <a:endParaRPr lang="en-US" sz="1050" b="1" cap="none" spc="0">
                        <a:solidFill>
                          <a:schemeClr val="tx1"/>
                        </a:solidFill>
                        <a:effectLst/>
                        <a:latin typeface="Times New Roman" panose="02020603050405020304" pitchFamily="18" charset="0"/>
                        <a:ea typeface="Times New Roman" panose="02020603050405020304" pitchFamily="18" charset="0"/>
                      </a:endParaRPr>
                    </a:p>
                  </a:txBody>
                  <a:tcPr marL="29487" marR="45236" marT="8425" marB="631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6">
                  <a:txBody>
                    <a:bodyPr/>
                    <a:lstStyle/>
                    <a:p>
                      <a:pPr marL="0" marR="0" algn="ctr" fontAlgn="auto" hangingPunct="1">
                        <a:spcBef>
                          <a:spcPts val="0"/>
                        </a:spcBef>
                        <a:spcAft>
                          <a:spcPts val="0"/>
                        </a:spcAft>
                      </a:pPr>
                      <a:r>
                        <a:rPr lang="en-US" sz="1050" cap="none" spc="0" dirty="0">
                          <a:solidFill>
                            <a:schemeClr val="tx1"/>
                          </a:solidFill>
                          <a:effectLst/>
                        </a:rPr>
                        <a:t>Test case to display initial flash screen of the application was Passed without any issues.</a:t>
                      </a:r>
                      <a:endParaRPr lang="en-US" sz="1050" cap="none" spc="0" dirty="0">
                        <a:solidFill>
                          <a:schemeClr val="tx1"/>
                        </a:solidFill>
                        <a:effectLst/>
                        <a:latin typeface="Times New Roman" panose="02020603050405020304" pitchFamily="18" charset="0"/>
                        <a:ea typeface="Times New Roman" panose="02020603050405020304" pitchFamily="18" charset="0"/>
                      </a:endParaRPr>
                    </a:p>
                  </a:txBody>
                  <a:tcPr marL="29487" marR="45236" marT="8425" marB="631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76095060"/>
                  </a:ext>
                </a:extLst>
              </a:tr>
            </a:tbl>
          </a:graphicData>
        </a:graphic>
      </p:graphicFrame>
    </p:spTree>
    <p:extLst>
      <p:ext uri="{BB962C8B-B14F-4D97-AF65-F5344CB8AC3E}">
        <p14:creationId xmlns:p14="http://schemas.microsoft.com/office/powerpoint/2010/main" val="3329041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282A33A2-4657-4AED-ABEC-D8F5C4D549F3}"/>
              </a:ext>
            </a:extLst>
          </p:cNvPr>
          <p:cNvGraphicFramePr>
            <a:graphicFrameLocks noGrp="1"/>
          </p:cNvGraphicFramePr>
          <p:nvPr>
            <p:extLst>
              <p:ext uri="{D42A27DB-BD31-4B8C-83A1-F6EECF244321}">
                <p14:modId xmlns:p14="http://schemas.microsoft.com/office/powerpoint/2010/main" val="4193800751"/>
              </p:ext>
            </p:extLst>
          </p:nvPr>
        </p:nvGraphicFramePr>
        <p:xfrm>
          <a:off x="1154097" y="559293"/>
          <a:ext cx="8362764" cy="6051390"/>
        </p:xfrm>
        <a:graphic>
          <a:graphicData uri="http://schemas.openxmlformats.org/drawingml/2006/table">
            <a:tbl>
              <a:tblPr firstRow="1" firstCol="1" bandRow="1">
                <a:tableStyleId>{073A0DAA-6AF3-43AB-8588-CEC1D06C72B9}</a:tableStyleId>
              </a:tblPr>
              <a:tblGrid>
                <a:gridCol w="648007">
                  <a:extLst>
                    <a:ext uri="{9D8B030D-6E8A-4147-A177-3AD203B41FA5}">
                      <a16:colId xmlns:a16="http://schemas.microsoft.com/office/drawing/2014/main" val="2589705921"/>
                    </a:ext>
                  </a:extLst>
                </a:gridCol>
                <a:gridCol w="1093109">
                  <a:extLst>
                    <a:ext uri="{9D8B030D-6E8A-4147-A177-3AD203B41FA5}">
                      <a16:colId xmlns:a16="http://schemas.microsoft.com/office/drawing/2014/main" val="2063277872"/>
                    </a:ext>
                  </a:extLst>
                </a:gridCol>
                <a:gridCol w="1749910">
                  <a:extLst>
                    <a:ext uri="{9D8B030D-6E8A-4147-A177-3AD203B41FA5}">
                      <a16:colId xmlns:a16="http://schemas.microsoft.com/office/drawing/2014/main" val="397331810"/>
                    </a:ext>
                  </a:extLst>
                </a:gridCol>
                <a:gridCol w="901930">
                  <a:extLst>
                    <a:ext uri="{9D8B030D-6E8A-4147-A177-3AD203B41FA5}">
                      <a16:colId xmlns:a16="http://schemas.microsoft.com/office/drawing/2014/main" val="3264032122"/>
                    </a:ext>
                  </a:extLst>
                </a:gridCol>
                <a:gridCol w="2046644">
                  <a:extLst>
                    <a:ext uri="{9D8B030D-6E8A-4147-A177-3AD203B41FA5}">
                      <a16:colId xmlns:a16="http://schemas.microsoft.com/office/drawing/2014/main" val="1017889106"/>
                    </a:ext>
                  </a:extLst>
                </a:gridCol>
                <a:gridCol w="757082">
                  <a:extLst>
                    <a:ext uri="{9D8B030D-6E8A-4147-A177-3AD203B41FA5}">
                      <a16:colId xmlns:a16="http://schemas.microsoft.com/office/drawing/2014/main" val="1528858500"/>
                    </a:ext>
                  </a:extLst>
                </a:gridCol>
                <a:gridCol w="1166082">
                  <a:extLst>
                    <a:ext uri="{9D8B030D-6E8A-4147-A177-3AD203B41FA5}">
                      <a16:colId xmlns:a16="http://schemas.microsoft.com/office/drawing/2014/main" val="3522670931"/>
                    </a:ext>
                  </a:extLst>
                </a:gridCol>
              </a:tblGrid>
              <a:tr h="321939">
                <a:tc>
                  <a:txBody>
                    <a:bodyPr/>
                    <a:lstStyle/>
                    <a:p>
                      <a:pPr marL="0" marR="0" algn="ctr" fontAlgn="auto" hangingPunct="1">
                        <a:spcBef>
                          <a:spcPts val="0"/>
                        </a:spcBef>
                        <a:spcAft>
                          <a:spcPts val="0"/>
                        </a:spcAft>
                      </a:pPr>
                      <a:r>
                        <a:rPr lang="en-US" sz="1050" dirty="0">
                          <a:effectLst/>
                        </a:rPr>
                        <a:t>Step Num</a:t>
                      </a:r>
                      <a:endParaRPr lang="en-US" sz="1050" dirty="0">
                        <a:effectLst/>
                        <a:latin typeface="Times New Roman" panose="02020603050405020304" pitchFamily="18" charset="0"/>
                        <a:ea typeface="Times New Roman" panose="02020603050405020304" pitchFamily="18" charset="0"/>
                      </a:endParaRPr>
                    </a:p>
                  </a:txBody>
                  <a:tcPr marL="50119" marR="50119" marT="0" marB="0" anchor="ctr"/>
                </a:tc>
                <a:tc>
                  <a:txBody>
                    <a:bodyPr/>
                    <a:lstStyle/>
                    <a:p>
                      <a:pPr marL="0" marR="0" algn="ctr" fontAlgn="auto" hangingPunct="1">
                        <a:spcBef>
                          <a:spcPts val="0"/>
                        </a:spcBef>
                        <a:spcAft>
                          <a:spcPts val="0"/>
                        </a:spcAft>
                      </a:pPr>
                      <a:r>
                        <a:rPr lang="en-US" sz="1050">
                          <a:effectLst/>
                        </a:rPr>
                        <a:t>Step Description</a:t>
                      </a:r>
                      <a:endParaRPr lang="en-US" sz="1050">
                        <a:effectLst/>
                        <a:latin typeface="Times New Roman" panose="02020603050405020304" pitchFamily="18" charset="0"/>
                        <a:ea typeface="Times New Roman" panose="02020603050405020304" pitchFamily="18" charset="0"/>
                      </a:endParaRPr>
                    </a:p>
                  </a:txBody>
                  <a:tcPr marL="50119" marR="50119" marT="0" marB="0" anchor="ctr"/>
                </a:tc>
                <a:tc>
                  <a:txBody>
                    <a:bodyPr/>
                    <a:lstStyle/>
                    <a:p>
                      <a:pPr marL="0" marR="0" algn="ctr" fontAlgn="auto" hangingPunct="1">
                        <a:spcBef>
                          <a:spcPts val="0"/>
                        </a:spcBef>
                        <a:spcAft>
                          <a:spcPts val="0"/>
                        </a:spcAft>
                      </a:pPr>
                      <a:r>
                        <a:rPr lang="en-US" sz="1050">
                          <a:effectLst/>
                        </a:rPr>
                        <a:t>Path and Action</a:t>
                      </a:r>
                      <a:endParaRPr lang="en-US" sz="1050">
                        <a:effectLst/>
                        <a:latin typeface="Times New Roman" panose="02020603050405020304" pitchFamily="18" charset="0"/>
                        <a:ea typeface="Times New Roman" panose="02020603050405020304" pitchFamily="18" charset="0"/>
                      </a:endParaRPr>
                    </a:p>
                  </a:txBody>
                  <a:tcPr marL="50119" marR="50119" marT="0" marB="0" anchor="ctr"/>
                </a:tc>
                <a:tc>
                  <a:txBody>
                    <a:bodyPr/>
                    <a:lstStyle/>
                    <a:p>
                      <a:pPr marL="0" marR="0" algn="ctr" fontAlgn="auto" hangingPunct="1">
                        <a:spcBef>
                          <a:spcPts val="0"/>
                        </a:spcBef>
                        <a:spcAft>
                          <a:spcPts val="0"/>
                        </a:spcAft>
                      </a:pPr>
                      <a:r>
                        <a:rPr lang="en-US" sz="1050">
                          <a:effectLst/>
                        </a:rPr>
                        <a:t>Test Data</a:t>
                      </a:r>
                      <a:endParaRPr lang="en-US" sz="1050">
                        <a:effectLst/>
                        <a:latin typeface="Times New Roman" panose="02020603050405020304" pitchFamily="18" charset="0"/>
                        <a:ea typeface="Times New Roman" panose="02020603050405020304" pitchFamily="18" charset="0"/>
                      </a:endParaRPr>
                    </a:p>
                  </a:txBody>
                  <a:tcPr marL="50119" marR="50119" marT="0" marB="0" anchor="ctr"/>
                </a:tc>
                <a:tc>
                  <a:txBody>
                    <a:bodyPr/>
                    <a:lstStyle/>
                    <a:p>
                      <a:pPr marL="0" marR="0" algn="ctr" fontAlgn="auto" hangingPunct="1">
                        <a:spcBef>
                          <a:spcPts val="0"/>
                        </a:spcBef>
                        <a:spcAft>
                          <a:spcPts val="0"/>
                        </a:spcAft>
                      </a:pPr>
                      <a:r>
                        <a:rPr lang="en-US" sz="1050">
                          <a:effectLst/>
                        </a:rPr>
                        <a:t>Expected Results</a:t>
                      </a:r>
                      <a:endParaRPr lang="en-US" sz="1050">
                        <a:effectLst/>
                        <a:latin typeface="Times New Roman" panose="02020603050405020304" pitchFamily="18" charset="0"/>
                        <a:ea typeface="Times New Roman" panose="02020603050405020304" pitchFamily="18" charset="0"/>
                      </a:endParaRPr>
                    </a:p>
                  </a:txBody>
                  <a:tcPr marL="50119" marR="50119" marT="0" marB="0" anchor="ctr"/>
                </a:tc>
                <a:tc>
                  <a:txBody>
                    <a:bodyPr/>
                    <a:lstStyle/>
                    <a:p>
                      <a:pPr marL="0" marR="0" algn="ctr" fontAlgn="auto" hangingPunct="1">
                        <a:spcBef>
                          <a:spcPts val="0"/>
                        </a:spcBef>
                        <a:spcAft>
                          <a:spcPts val="0"/>
                        </a:spcAft>
                      </a:pPr>
                      <a:r>
                        <a:rPr lang="en-US" sz="1050">
                          <a:effectLst/>
                        </a:rPr>
                        <a:t>Pass/Fail</a:t>
                      </a:r>
                      <a:endParaRPr lang="en-US" sz="1050">
                        <a:effectLst/>
                        <a:latin typeface="Times New Roman" panose="02020603050405020304" pitchFamily="18" charset="0"/>
                        <a:ea typeface="Times New Roman" panose="02020603050405020304" pitchFamily="18" charset="0"/>
                      </a:endParaRPr>
                    </a:p>
                  </a:txBody>
                  <a:tcPr marL="50119" marR="50119" marT="0" marB="0" anchor="ctr"/>
                </a:tc>
                <a:tc>
                  <a:txBody>
                    <a:bodyPr/>
                    <a:lstStyle/>
                    <a:p>
                      <a:pPr marL="0" marR="0" algn="ctr" fontAlgn="auto" hangingPunct="1">
                        <a:spcBef>
                          <a:spcPts val="0"/>
                        </a:spcBef>
                        <a:spcAft>
                          <a:spcPts val="0"/>
                        </a:spcAft>
                      </a:pPr>
                      <a:r>
                        <a:rPr lang="en-US" sz="1050" dirty="0">
                          <a:effectLst/>
                        </a:rPr>
                        <a:t>Comments</a:t>
                      </a:r>
                      <a:endParaRPr lang="en-US" sz="1050" dirty="0">
                        <a:effectLst/>
                        <a:latin typeface="Times New Roman" panose="02020603050405020304" pitchFamily="18" charset="0"/>
                        <a:ea typeface="Times New Roman" panose="02020603050405020304" pitchFamily="18" charset="0"/>
                      </a:endParaRPr>
                    </a:p>
                  </a:txBody>
                  <a:tcPr marL="50119" marR="50119" marT="0" marB="0" anchor="ctr"/>
                </a:tc>
                <a:extLst>
                  <a:ext uri="{0D108BD9-81ED-4DB2-BD59-A6C34878D82A}">
                    <a16:rowId xmlns:a16="http://schemas.microsoft.com/office/drawing/2014/main" val="673637349"/>
                  </a:ext>
                </a:extLst>
              </a:tr>
              <a:tr h="1098488">
                <a:tc>
                  <a:txBody>
                    <a:bodyPr/>
                    <a:lstStyle/>
                    <a:p>
                      <a:pPr marL="0" marR="0" indent="279400" algn="ctr" fontAlgn="auto" hangingPunct="1">
                        <a:spcBef>
                          <a:spcPts val="0"/>
                        </a:spcBef>
                        <a:spcAft>
                          <a:spcPts val="0"/>
                        </a:spcAft>
                      </a:pPr>
                      <a:r>
                        <a:rPr lang="en-US" sz="1050" dirty="0">
                          <a:effectLst/>
                        </a:rPr>
                        <a:t>1   </a:t>
                      </a:r>
                      <a:endParaRPr lang="en-US" sz="1050" dirty="0">
                        <a:effectLst/>
                        <a:latin typeface="Times New Roman" panose="02020603050405020304" pitchFamily="18" charset="0"/>
                        <a:ea typeface="Times New Roman" panose="02020603050405020304" pitchFamily="18" charset="0"/>
                      </a:endParaRPr>
                    </a:p>
                  </a:txBody>
                  <a:tcPr marL="50119" marR="50119" marT="0" marB="0" anchor="ctr"/>
                </a:tc>
                <a:tc>
                  <a:txBody>
                    <a:bodyPr/>
                    <a:lstStyle/>
                    <a:p>
                      <a:pPr marL="0" marR="0" algn="ctr" fontAlgn="auto" hangingPunct="1">
                        <a:spcBef>
                          <a:spcPts val="0"/>
                        </a:spcBef>
                        <a:spcAft>
                          <a:spcPts val="0"/>
                        </a:spcAft>
                      </a:pPr>
                      <a:r>
                        <a:rPr lang="en-US" sz="1050">
                          <a:effectLst/>
                        </a:rPr>
                        <a:t>Test case to test the initial screen of the application upon opening the application.</a:t>
                      </a:r>
                      <a:endParaRPr lang="en-US" sz="1050">
                        <a:effectLst/>
                        <a:latin typeface="Times New Roman" panose="02020603050405020304" pitchFamily="18" charset="0"/>
                        <a:ea typeface="Times New Roman" panose="02020603050405020304" pitchFamily="18" charset="0"/>
                      </a:endParaRPr>
                    </a:p>
                  </a:txBody>
                  <a:tcPr marL="50119" marR="50119" marT="0" marB="0" anchor="ctr"/>
                </a:tc>
                <a:tc>
                  <a:txBody>
                    <a:bodyPr/>
                    <a:lstStyle/>
                    <a:p>
                      <a:pPr marL="0" marR="0" indent="279400" algn="ctr" fontAlgn="auto" hangingPunct="1">
                        <a:spcBef>
                          <a:spcPts val="0"/>
                        </a:spcBef>
                        <a:spcAft>
                          <a:spcPts val="0"/>
                        </a:spcAft>
                      </a:pPr>
                      <a:r>
                        <a:rPr lang="en-US" sz="1050">
                          <a:effectLst/>
                        </a:rPr>
                        <a:t>Click on the application to open it, which should show initial screen of safety measures.</a:t>
                      </a:r>
                      <a:endParaRPr lang="en-US" sz="1050">
                        <a:effectLst/>
                        <a:latin typeface="Times New Roman" panose="02020603050405020304" pitchFamily="18" charset="0"/>
                        <a:ea typeface="Times New Roman" panose="02020603050405020304" pitchFamily="18" charset="0"/>
                      </a:endParaRPr>
                    </a:p>
                  </a:txBody>
                  <a:tcPr marL="50119" marR="50119" marT="0" marB="0" anchor="ctr"/>
                </a:tc>
                <a:tc>
                  <a:txBody>
                    <a:bodyPr/>
                    <a:lstStyle/>
                    <a:p>
                      <a:pPr marL="0" marR="0" algn="ctr" fontAlgn="auto" hangingPunct="1">
                        <a:spcBef>
                          <a:spcPts val="0"/>
                        </a:spcBef>
                        <a:spcAft>
                          <a:spcPts val="0"/>
                        </a:spcAft>
                      </a:pPr>
                      <a:r>
                        <a:rPr lang="en-US" sz="1050">
                          <a:effectLst/>
                        </a:rPr>
                        <a:t>-</a:t>
                      </a:r>
                      <a:endParaRPr lang="en-US" sz="1050">
                        <a:effectLst/>
                        <a:latin typeface="Times New Roman" panose="02020603050405020304" pitchFamily="18" charset="0"/>
                        <a:ea typeface="Times New Roman" panose="02020603050405020304" pitchFamily="18" charset="0"/>
                      </a:endParaRPr>
                    </a:p>
                  </a:txBody>
                  <a:tcPr marL="50119" marR="50119" marT="0" marB="0" anchor="ctr"/>
                </a:tc>
                <a:tc>
                  <a:txBody>
                    <a:bodyPr/>
                    <a:lstStyle/>
                    <a:p>
                      <a:pPr marL="0" marR="0" algn="ctr" fontAlgn="auto" hangingPunct="1">
                        <a:spcBef>
                          <a:spcPts val="0"/>
                        </a:spcBef>
                        <a:spcAft>
                          <a:spcPts val="0"/>
                        </a:spcAft>
                      </a:pPr>
                      <a:r>
                        <a:rPr lang="en-US" sz="1050" dirty="0">
                          <a:effectLst/>
                        </a:rPr>
                        <a:t>Application opened in mobile.</a:t>
                      </a:r>
                      <a:br>
                        <a:rPr lang="en-US" sz="1050" dirty="0">
                          <a:effectLst/>
                        </a:rPr>
                      </a:br>
                      <a:r>
                        <a:rPr lang="en-US" sz="1050" dirty="0">
                          <a:effectLst/>
                        </a:rPr>
                        <a:t>Displays initial screen - "Keep Distance: Distance means so little, when life means so much" with an image and a short message.</a:t>
                      </a:r>
                      <a:endParaRPr lang="en-US" sz="1050" dirty="0">
                        <a:effectLst/>
                        <a:latin typeface="Times New Roman" panose="02020603050405020304" pitchFamily="18" charset="0"/>
                        <a:ea typeface="Times New Roman" panose="02020603050405020304" pitchFamily="18" charset="0"/>
                      </a:endParaRPr>
                    </a:p>
                  </a:txBody>
                  <a:tcPr marL="50119" marR="50119" marT="0" marB="0" anchor="ctr"/>
                </a:tc>
                <a:tc>
                  <a:txBody>
                    <a:bodyPr/>
                    <a:lstStyle/>
                    <a:p>
                      <a:pPr marL="0" marR="0" algn="ctr" fontAlgn="auto" hangingPunct="1">
                        <a:spcBef>
                          <a:spcPts val="0"/>
                        </a:spcBef>
                        <a:spcAft>
                          <a:spcPts val="0"/>
                        </a:spcAft>
                      </a:pPr>
                      <a:r>
                        <a:rPr lang="en-US" sz="1050" b="1" dirty="0">
                          <a:solidFill>
                            <a:srgbClr val="00B050"/>
                          </a:solidFill>
                          <a:effectLst/>
                          <a:latin typeface="+mj-lt"/>
                          <a:ea typeface="Times New Roman" panose="02020603050405020304" pitchFamily="18" charset="0"/>
                        </a:rPr>
                        <a:t>PASS</a:t>
                      </a:r>
                    </a:p>
                  </a:txBody>
                  <a:tcPr marL="50119" marR="50119" marT="0" marB="0" anchor="ctr"/>
                </a:tc>
                <a:tc rowSpan="5">
                  <a:txBody>
                    <a:bodyPr/>
                    <a:lstStyle/>
                    <a:p>
                      <a:pPr marL="0" marR="0" algn="ctr" fontAlgn="auto" hangingPunct="1">
                        <a:spcBef>
                          <a:spcPts val="0"/>
                        </a:spcBef>
                        <a:spcAft>
                          <a:spcPts val="0"/>
                        </a:spcAft>
                      </a:pPr>
                      <a:r>
                        <a:rPr lang="en-US" sz="1050">
                          <a:effectLst/>
                        </a:rPr>
                        <a:t>Since this application was developed 8 months ago it just has basic information about COVID (what we knew at that point of time)</a:t>
                      </a:r>
                      <a:endParaRPr lang="en-US" sz="1050">
                        <a:effectLst/>
                        <a:latin typeface="Times New Roman" panose="02020603050405020304" pitchFamily="18" charset="0"/>
                        <a:ea typeface="Times New Roman" panose="02020603050405020304" pitchFamily="18" charset="0"/>
                      </a:endParaRPr>
                    </a:p>
                  </a:txBody>
                  <a:tcPr marL="50119" marR="50119" marT="0" marB="0" anchor="ctr"/>
                </a:tc>
                <a:extLst>
                  <a:ext uri="{0D108BD9-81ED-4DB2-BD59-A6C34878D82A}">
                    <a16:rowId xmlns:a16="http://schemas.microsoft.com/office/drawing/2014/main" val="181159550"/>
                  </a:ext>
                </a:extLst>
              </a:tr>
              <a:tr h="961140">
                <a:tc>
                  <a:txBody>
                    <a:bodyPr/>
                    <a:lstStyle/>
                    <a:p>
                      <a:pPr marL="0" marR="0" indent="279400" algn="ctr" fontAlgn="auto" hangingPunct="1">
                        <a:spcBef>
                          <a:spcPts val="0"/>
                        </a:spcBef>
                        <a:spcAft>
                          <a:spcPts val="0"/>
                        </a:spcAft>
                      </a:pPr>
                      <a:r>
                        <a:rPr lang="en-US" sz="1050" dirty="0">
                          <a:effectLst/>
                        </a:rPr>
                        <a:t>2   </a:t>
                      </a:r>
                      <a:endParaRPr lang="en-US" sz="1050" dirty="0">
                        <a:effectLst/>
                        <a:latin typeface="Times New Roman" panose="02020603050405020304" pitchFamily="18" charset="0"/>
                        <a:ea typeface="Times New Roman" panose="02020603050405020304" pitchFamily="18" charset="0"/>
                      </a:endParaRPr>
                    </a:p>
                  </a:txBody>
                  <a:tcPr marL="50119" marR="50119" marT="0" marB="0" anchor="ctr"/>
                </a:tc>
                <a:tc>
                  <a:txBody>
                    <a:bodyPr/>
                    <a:lstStyle/>
                    <a:p>
                      <a:pPr marL="0" marR="0" algn="ctr" fontAlgn="auto" hangingPunct="1">
                        <a:spcBef>
                          <a:spcPts val="0"/>
                        </a:spcBef>
                        <a:spcAft>
                          <a:spcPts val="0"/>
                        </a:spcAft>
                      </a:pPr>
                      <a:r>
                        <a:rPr lang="en-US" sz="1050">
                          <a:effectLst/>
                        </a:rPr>
                        <a:t>To test the second safety measure.</a:t>
                      </a:r>
                      <a:endParaRPr lang="en-US" sz="1050">
                        <a:effectLst/>
                        <a:latin typeface="Times New Roman" panose="02020603050405020304" pitchFamily="18" charset="0"/>
                        <a:ea typeface="Times New Roman" panose="02020603050405020304" pitchFamily="18" charset="0"/>
                      </a:endParaRPr>
                    </a:p>
                  </a:txBody>
                  <a:tcPr marL="50119" marR="50119" marT="0" marB="0" anchor="ctr"/>
                </a:tc>
                <a:tc>
                  <a:txBody>
                    <a:bodyPr/>
                    <a:lstStyle/>
                    <a:p>
                      <a:pPr marL="0" marR="0" indent="279400" algn="ctr" fontAlgn="auto" hangingPunct="1">
                        <a:spcBef>
                          <a:spcPts val="0"/>
                        </a:spcBef>
                        <a:spcAft>
                          <a:spcPts val="0"/>
                        </a:spcAft>
                      </a:pPr>
                      <a:r>
                        <a:rPr lang="en-US" sz="1050">
                          <a:effectLst/>
                        </a:rPr>
                        <a:t>Swipe left to see the next safety measure.</a:t>
                      </a:r>
                      <a:br>
                        <a:rPr lang="en-US" sz="1050">
                          <a:effectLst/>
                        </a:rPr>
                      </a:br>
                      <a:r>
                        <a:rPr lang="en-US" sz="1050">
                          <a:effectLst/>
                        </a:rPr>
                        <a:t>This action should move to next screen with different safety measure.</a:t>
                      </a:r>
                      <a:endParaRPr lang="en-US" sz="1050">
                        <a:effectLst/>
                        <a:latin typeface="Times New Roman" panose="02020603050405020304" pitchFamily="18" charset="0"/>
                        <a:ea typeface="Times New Roman" panose="02020603050405020304" pitchFamily="18" charset="0"/>
                      </a:endParaRPr>
                    </a:p>
                  </a:txBody>
                  <a:tcPr marL="50119" marR="50119" marT="0" marB="0" anchor="ctr"/>
                </a:tc>
                <a:tc>
                  <a:txBody>
                    <a:bodyPr/>
                    <a:lstStyle/>
                    <a:p>
                      <a:pPr marL="0" marR="0" algn="ctr" fontAlgn="auto" hangingPunct="1">
                        <a:spcBef>
                          <a:spcPts val="0"/>
                        </a:spcBef>
                        <a:spcAft>
                          <a:spcPts val="0"/>
                        </a:spcAft>
                      </a:pPr>
                      <a:r>
                        <a:rPr lang="en-US" sz="1050">
                          <a:effectLst/>
                        </a:rPr>
                        <a:t>-</a:t>
                      </a:r>
                      <a:endParaRPr lang="en-US" sz="1050">
                        <a:effectLst/>
                        <a:latin typeface="Times New Roman" panose="02020603050405020304" pitchFamily="18" charset="0"/>
                        <a:ea typeface="Times New Roman" panose="02020603050405020304" pitchFamily="18" charset="0"/>
                      </a:endParaRPr>
                    </a:p>
                  </a:txBody>
                  <a:tcPr marL="50119" marR="50119" marT="0" marB="0" anchor="ctr"/>
                </a:tc>
                <a:tc>
                  <a:txBody>
                    <a:bodyPr/>
                    <a:lstStyle/>
                    <a:p>
                      <a:pPr marL="0" marR="0" algn="ctr" fontAlgn="auto" hangingPunct="1">
                        <a:spcBef>
                          <a:spcPts val="0"/>
                        </a:spcBef>
                        <a:spcAft>
                          <a:spcPts val="0"/>
                        </a:spcAft>
                      </a:pPr>
                      <a:r>
                        <a:rPr lang="en-US" sz="1050">
                          <a:effectLst/>
                        </a:rPr>
                        <a:t>This left swipe moved the screen left and displayed a new screen with a different safety measure - "Wear a mask: Don’t die, please buy" with an image and a short message. </a:t>
                      </a:r>
                      <a:endParaRPr lang="en-US" sz="1050">
                        <a:effectLst/>
                        <a:latin typeface="Times New Roman" panose="02020603050405020304" pitchFamily="18" charset="0"/>
                        <a:ea typeface="Times New Roman" panose="02020603050405020304" pitchFamily="18" charset="0"/>
                      </a:endParaRPr>
                    </a:p>
                  </a:txBody>
                  <a:tcPr marL="50119" marR="50119" marT="0" marB="0" anchor="ctr"/>
                </a:tc>
                <a:tc>
                  <a:txBody>
                    <a:bodyPr/>
                    <a:lstStyle/>
                    <a:p>
                      <a:pPr marL="0" marR="0" algn="ctr" fontAlgn="auto" hangingPunct="1">
                        <a:spcBef>
                          <a:spcPts val="0"/>
                        </a:spcBef>
                        <a:spcAft>
                          <a:spcPts val="0"/>
                        </a:spcAft>
                      </a:pPr>
                      <a:r>
                        <a:rPr lang="en-US" sz="1050" b="1" kern="1200" dirty="0">
                          <a:solidFill>
                            <a:srgbClr val="00B050"/>
                          </a:solidFill>
                          <a:effectLst/>
                          <a:latin typeface="+mn-lt"/>
                          <a:ea typeface="Times New Roman" panose="02020603050405020304" pitchFamily="18" charset="0"/>
                          <a:cs typeface="+mn-cs"/>
                        </a:rPr>
                        <a:t>PASS</a:t>
                      </a:r>
                      <a:endParaRPr lang="en-US" sz="1050" dirty="0">
                        <a:effectLst/>
                        <a:latin typeface="Times New Roman" panose="02020603050405020304" pitchFamily="18" charset="0"/>
                        <a:ea typeface="Times New Roman" panose="02020603050405020304" pitchFamily="18" charset="0"/>
                      </a:endParaRPr>
                    </a:p>
                  </a:txBody>
                  <a:tcPr marL="50119" marR="50119" marT="0" marB="0" anchor="ctr"/>
                </a:tc>
                <a:tc vMerge="1">
                  <a:txBody>
                    <a:bodyPr/>
                    <a:lstStyle/>
                    <a:p>
                      <a:endParaRPr lang="en-US"/>
                    </a:p>
                  </a:txBody>
                  <a:tcPr/>
                </a:tc>
                <a:extLst>
                  <a:ext uri="{0D108BD9-81ED-4DB2-BD59-A6C34878D82A}">
                    <a16:rowId xmlns:a16="http://schemas.microsoft.com/office/drawing/2014/main" val="2508726027"/>
                  </a:ext>
                </a:extLst>
              </a:tr>
              <a:tr h="1245433">
                <a:tc>
                  <a:txBody>
                    <a:bodyPr/>
                    <a:lstStyle/>
                    <a:p>
                      <a:pPr marL="0" marR="0" indent="279400" algn="ctr" fontAlgn="auto" hangingPunct="1">
                        <a:spcBef>
                          <a:spcPts val="0"/>
                        </a:spcBef>
                        <a:spcAft>
                          <a:spcPts val="0"/>
                        </a:spcAft>
                      </a:pPr>
                      <a:r>
                        <a:rPr lang="en-US" sz="1050" dirty="0">
                          <a:effectLst/>
                        </a:rPr>
                        <a:t>3   </a:t>
                      </a:r>
                      <a:endParaRPr lang="en-US" sz="1050" dirty="0">
                        <a:effectLst/>
                        <a:latin typeface="Times New Roman" panose="02020603050405020304" pitchFamily="18" charset="0"/>
                        <a:ea typeface="Times New Roman" panose="02020603050405020304" pitchFamily="18" charset="0"/>
                      </a:endParaRPr>
                    </a:p>
                  </a:txBody>
                  <a:tcPr marL="50119" marR="50119" marT="0" marB="0" anchor="ctr"/>
                </a:tc>
                <a:tc>
                  <a:txBody>
                    <a:bodyPr/>
                    <a:lstStyle/>
                    <a:p>
                      <a:pPr marL="0" marR="0" algn="ctr" fontAlgn="auto" hangingPunct="1">
                        <a:spcBef>
                          <a:spcPts val="0"/>
                        </a:spcBef>
                        <a:spcAft>
                          <a:spcPts val="0"/>
                        </a:spcAft>
                      </a:pPr>
                      <a:r>
                        <a:rPr lang="en-US" sz="1050">
                          <a:effectLst/>
                        </a:rPr>
                        <a:t>To test the third safety measure.</a:t>
                      </a:r>
                      <a:endParaRPr lang="en-US" sz="1050">
                        <a:effectLst/>
                        <a:latin typeface="Times New Roman" panose="02020603050405020304" pitchFamily="18" charset="0"/>
                        <a:ea typeface="Times New Roman" panose="02020603050405020304" pitchFamily="18" charset="0"/>
                      </a:endParaRPr>
                    </a:p>
                  </a:txBody>
                  <a:tcPr marL="50119" marR="50119" marT="0" marB="0" anchor="ctr"/>
                </a:tc>
                <a:tc>
                  <a:txBody>
                    <a:bodyPr/>
                    <a:lstStyle/>
                    <a:p>
                      <a:pPr marL="0" marR="0" indent="279400" algn="ctr" fontAlgn="auto" hangingPunct="1">
                        <a:spcBef>
                          <a:spcPts val="0"/>
                        </a:spcBef>
                        <a:spcAft>
                          <a:spcPts val="0"/>
                        </a:spcAft>
                      </a:pPr>
                      <a:r>
                        <a:rPr lang="en-US" sz="1050">
                          <a:effectLst/>
                        </a:rPr>
                        <a:t>Swipe left to see the next safety measure.</a:t>
                      </a:r>
                      <a:br>
                        <a:rPr lang="en-US" sz="1050">
                          <a:effectLst/>
                        </a:rPr>
                      </a:br>
                      <a:r>
                        <a:rPr lang="en-US" sz="1050">
                          <a:effectLst/>
                        </a:rPr>
                        <a:t>This action should move to next screen with different safety measure.</a:t>
                      </a:r>
                      <a:endParaRPr lang="en-US" sz="1050">
                        <a:effectLst/>
                        <a:latin typeface="Times New Roman" panose="02020603050405020304" pitchFamily="18" charset="0"/>
                        <a:ea typeface="Times New Roman" panose="02020603050405020304" pitchFamily="18" charset="0"/>
                      </a:endParaRPr>
                    </a:p>
                  </a:txBody>
                  <a:tcPr marL="50119" marR="50119" marT="0" marB="0" anchor="ctr"/>
                </a:tc>
                <a:tc>
                  <a:txBody>
                    <a:bodyPr/>
                    <a:lstStyle/>
                    <a:p>
                      <a:pPr marL="0" marR="0" algn="ctr" fontAlgn="auto" hangingPunct="1">
                        <a:spcBef>
                          <a:spcPts val="0"/>
                        </a:spcBef>
                        <a:spcAft>
                          <a:spcPts val="0"/>
                        </a:spcAft>
                      </a:pPr>
                      <a:r>
                        <a:rPr lang="en-US" sz="1050">
                          <a:effectLst/>
                        </a:rPr>
                        <a:t>-</a:t>
                      </a:r>
                      <a:endParaRPr lang="en-US" sz="1050">
                        <a:effectLst/>
                        <a:latin typeface="Times New Roman" panose="02020603050405020304" pitchFamily="18" charset="0"/>
                        <a:ea typeface="Times New Roman" panose="02020603050405020304" pitchFamily="18" charset="0"/>
                      </a:endParaRPr>
                    </a:p>
                  </a:txBody>
                  <a:tcPr marL="50119" marR="50119" marT="0" marB="0" anchor="ctr"/>
                </a:tc>
                <a:tc>
                  <a:txBody>
                    <a:bodyPr/>
                    <a:lstStyle/>
                    <a:p>
                      <a:pPr marL="0" marR="0" algn="ctr" fontAlgn="auto" hangingPunct="1">
                        <a:spcBef>
                          <a:spcPts val="0"/>
                        </a:spcBef>
                        <a:spcAft>
                          <a:spcPts val="0"/>
                        </a:spcAft>
                      </a:pPr>
                      <a:r>
                        <a:rPr lang="en-US" sz="1050">
                          <a:effectLst/>
                        </a:rPr>
                        <a:t>This left swipe moved the screen left and displayed a new screen with a different safety measure - "Wash your hands: Please wash for at least 20 seconds" with a image and a short message. </a:t>
                      </a:r>
                      <a:endParaRPr lang="en-US" sz="1050">
                        <a:effectLst/>
                        <a:latin typeface="Times New Roman" panose="02020603050405020304" pitchFamily="18" charset="0"/>
                        <a:ea typeface="Times New Roman" panose="02020603050405020304" pitchFamily="18" charset="0"/>
                      </a:endParaRPr>
                    </a:p>
                  </a:txBody>
                  <a:tcPr marL="50119" marR="50119" marT="0" marB="0" anchor="ctr"/>
                </a:tc>
                <a:tc>
                  <a:txBody>
                    <a:bodyPr/>
                    <a:lstStyle/>
                    <a:p>
                      <a:pPr marL="0" marR="0" algn="ctr" fontAlgn="auto" hangingPunct="1">
                        <a:spcBef>
                          <a:spcPts val="0"/>
                        </a:spcBef>
                        <a:spcAft>
                          <a:spcPts val="0"/>
                        </a:spcAft>
                      </a:pPr>
                      <a:r>
                        <a:rPr lang="en-US" sz="1050" b="1" kern="1200" dirty="0">
                          <a:solidFill>
                            <a:srgbClr val="00B050"/>
                          </a:solidFill>
                          <a:effectLst/>
                          <a:latin typeface="+mn-lt"/>
                          <a:ea typeface="Times New Roman" panose="02020603050405020304" pitchFamily="18" charset="0"/>
                          <a:cs typeface="+mn-cs"/>
                        </a:rPr>
                        <a:t>PASS</a:t>
                      </a:r>
                      <a:endParaRPr lang="en-US" sz="1050" dirty="0">
                        <a:effectLst/>
                        <a:latin typeface="Times New Roman" panose="02020603050405020304" pitchFamily="18" charset="0"/>
                        <a:ea typeface="Times New Roman" panose="02020603050405020304" pitchFamily="18" charset="0"/>
                      </a:endParaRPr>
                    </a:p>
                  </a:txBody>
                  <a:tcPr marL="50119" marR="50119" marT="0" marB="0" anchor="ctr"/>
                </a:tc>
                <a:tc vMerge="1">
                  <a:txBody>
                    <a:bodyPr/>
                    <a:lstStyle/>
                    <a:p>
                      <a:endParaRPr lang="en-US"/>
                    </a:p>
                  </a:txBody>
                  <a:tcPr/>
                </a:tc>
                <a:extLst>
                  <a:ext uri="{0D108BD9-81ED-4DB2-BD59-A6C34878D82A}">
                    <a16:rowId xmlns:a16="http://schemas.microsoft.com/office/drawing/2014/main" val="1305416543"/>
                  </a:ext>
                </a:extLst>
              </a:tr>
              <a:tr h="1121331">
                <a:tc>
                  <a:txBody>
                    <a:bodyPr/>
                    <a:lstStyle/>
                    <a:p>
                      <a:pPr marL="0" marR="0" indent="279400" algn="ctr" fontAlgn="auto" hangingPunct="1">
                        <a:spcBef>
                          <a:spcPts val="0"/>
                        </a:spcBef>
                        <a:spcAft>
                          <a:spcPts val="0"/>
                        </a:spcAft>
                      </a:pPr>
                      <a:r>
                        <a:rPr lang="en-US" sz="1050" dirty="0">
                          <a:effectLst/>
                        </a:rPr>
                        <a:t>4   </a:t>
                      </a:r>
                      <a:endParaRPr lang="en-US" sz="1050" dirty="0">
                        <a:effectLst/>
                        <a:latin typeface="Times New Roman" panose="02020603050405020304" pitchFamily="18" charset="0"/>
                        <a:ea typeface="Times New Roman" panose="02020603050405020304" pitchFamily="18" charset="0"/>
                      </a:endParaRPr>
                    </a:p>
                  </a:txBody>
                  <a:tcPr marL="50119" marR="50119" marT="0" marB="0" anchor="ctr"/>
                </a:tc>
                <a:tc>
                  <a:txBody>
                    <a:bodyPr/>
                    <a:lstStyle/>
                    <a:p>
                      <a:pPr marL="0" marR="0" algn="ctr" fontAlgn="auto" hangingPunct="1">
                        <a:spcBef>
                          <a:spcPts val="0"/>
                        </a:spcBef>
                        <a:spcAft>
                          <a:spcPts val="0"/>
                        </a:spcAft>
                      </a:pPr>
                      <a:r>
                        <a:rPr lang="en-US" sz="1050">
                          <a:effectLst/>
                        </a:rPr>
                        <a:t>To test "BACK" touch button.</a:t>
                      </a:r>
                      <a:endParaRPr lang="en-US" sz="1050">
                        <a:effectLst/>
                        <a:latin typeface="Times New Roman" panose="02020603050405020304" pitchFamily="18" charset="0"/>
                        <a:ea typeface="Times New Roman" panose="02020603050405020304" pitchFamily="18" charset="0"/>
                      </a:endParaRPr>
                    </a:p>
                  </a:txBody>
                  <a:tcPr marL="50119" marR="50119" marT="0" marB="0" anchor="ctr"/>
                </a:tc>
                <a:tc>
                  <a:txBody>
                    <a:bodyPr/>
                    <a:lstStyle/>
                    <a:p>
                      <a:pPr marL="0" marR="0" indent="279400" algn="ctr" fontAlgn="auto" hangingPunct="1">
                        <a:spcBef>
                          <a:spcPts val="0"/>
                        </a:spcBef>
                        <a:spcAft>
                          <a:spcPts val="0"/>
                        </a:spcAft>
                      </a:pPr>
                      <a:r>
                        <a:rPr lang="en-US" sz="1050">
                          <a:effectLst/>
                        </a:rPr>
                        <a:t>There will be a "BACK" touch button on second and third screen. Once BACK button is touched, it should take the user back to previous screen. </a:t>
                      </a:r>
                      <a:endParaRPr lang="en-US" sz="1050">
                        <a:effectLst/>
                        <a:latin typeface="Times New Roman" panose="02020603050405020304" pitchFamily="18" charset="0"/>
                        <a:ea typeface="Times New Roman" panose="02020603050405020304" pitchFamily="18" charset="0"/>
                      </a:endParaRPr>
                    </a:p>
                  </a:txBody>
                  <a:tcPr marL="50119" marR="50119" marT="0" marB="0" anchor="ctr"/>
                </a:tc>
                <a:tc>
                  <a:txBody>
                    <a:bodyPr/>
                    <a:lstStyle/>
                    <a:p>
                      <a:pPr marL="0" marR="0" algn="ctr" fontAlgn="auto" hangingPunct="1">
                        <a:spcBef>
                          <a:spcPts val="0"/>
                        </a:spcBef>
                        <a:spcAft>
                          <a:spcPts val="0"/>
                        </a:spcAft>
                      </a:pPr>
                      <a:r>
                        <a:rPr lang="en-US" sz="1050">
                          <a:effectLst/>
                        </a:rPr>
                        <a:t>-</a:t>
                      </a:r>
                      <a:endParaRPr lang="en-US" sz="1050">
                        <a:effectLst/>
                        <a:latin typeface="Times New Roman" panose="02020603050405020304" pitchFamily="18" charset="0"/>
                        <a:ea typeface="Times New Roman" panose="02020603050405020304" pitchFamily="18" charset="0"/>
                      </a:endParaRPr>
                    </a:p>
                  </a:txBody>
                  <a:tcPr marL="50119" marR="50119" marT="0" marB="0" anchor="ctr"/>
                </a:tc>
                <a:tc>
                  <a:txBody>
                    <a:bodyPr/>
                    <a:lstStyle/>
                    <a:p>
                      <a:pPr marL="0" marR="0" algn="ctr" fontAlgn="auto" hangingPunct="1">
                        <a:spcBef>
                          <a:spcPts val="0"/>
                        </a:spcBef>
                        <a:spcAft>
                          <a:spcPts val="0"/>
                        </a:spcAft>
                      </a:pPr>
                      <a:r>
                        <a:rPr lang="en-US" sz="1050">
                          <a:effectLst/>
                        </a:rPr>
                        <a:t>Upon touching the BACK button from 2nd and 3rd screen, it was taken back to 1st and 2nd screen respectively.</a:t>
                      </a:r>
                      <a:endParaRPr lang="en-US" sz="1050">
                        <a:effectLst/>
                        <a:latin typeface="Times New Roman" panose="02020603050405020304" pitchFamily="18" charset="0"/>
                        <a:ea typeface="Times New Roman" panose="02020603050405020304" pitchFamily="18" charset="0"/>
                      </a:endParaRPr>
                    </a:p>
                  </a:txBody>
                  <a:tcPr marL="50119" marR="50119" marT="0" marB="0" anchor="ctr"/>
                </a:tc>
                <a:tc>
                  <a:txBody>
                    <a:bodyPr/>
                    <a:lstStyle/>
                    <a:p>
                      <a:pPr marL="0" marR="0" algn="ctr" fontAlgn="auto" hangingPunct="1">
                        <a:spcBef>
                          <a:spcPts val="0"/>
                        </a:spcBef>
                        <a:spcAft>
                          <a:spcPts val="0"/>
                        </a:spcAft>
                      </a:pPr>
                      <a:r>
                        <a:rPr lang="en-US" sz="1050" b="1" kern="1200" dirty="0">
                          <a:solidFill>
                            <a:srgbClr val="00B050"/>
                          </a:solidFill>
                          <a:effectLst/>
                          <a:latin typeface="+mn-lt"/>
                          <a:ea typeface="Times New Roman" panose="02020603050405020304" pitchFamily="18" charset="0"/>
                          <a:cs typeface="+mn-cs"/>
                        </a:rPr>
                        <a:t>PASS</a:t>
                      </a:r>
                      <a:endParaRPr lang="en-US" sz="1050" dirty="0">
                        <a:effectLst/>
                        <a:latin typeface="Times New Roman" panose="02020603050405020304" pitchFamily="18" charset="0"/>
                        <a:ea typeface="Times New Roman" panose="02020603050405020304" pitchFamily="18" charset="0"/>
                      </a:endParaRPr>
                    </a:p>
                  </a:txBody>
                  <a:tcPr marL="50119" marR="50119" marT="0" marB="0" anchor="ctr"/>
                </a:tc>
                <a:tc vMerge="1">
                  <a:txBody>
                    <a:bodyPr/>
                    <a:lstStyle/>
                    <a:p>
                      <a:endParaRPr lang="en-US"/>
                    </a:p>
                  </a:txBody>
                  <a:tcPr/>
                </a:tc>
                <a:extLst>
                  <a:ext uri="{0D108BD9-81ED-4DB2-BD59-A6C34878D82A}">
                    <a16:rowId xmlns:a16="http://schemas.microsoft.com/office/drawing/2014/main" val="3281613178"/>
                  </a:ext>
                </a:extLst>
              </a:tr>
              <a:tr h="1097359">
                <a:tc>
                  <a:txBody>
                    <a:bodyPr/>
                    <a:lstStyle/>
                    <a:p>
                      <a:pPr marL="0" marR="0" indent="279400" algn="ctr" fontAlgn="auto" hangingPunct="1">
                        <a:spcBef>
                          <a:spcPts val="0"/>
                        </a:spcBef>
                        <a:spcAft>
                          <a:spcPts val="0"/>
                        </a:spcAft>
                      </a:pPr>
                      <a:r>
                        <a:rPr lang="en-US" sz="1050" dirty="0">
                          <a:effectLst/>
                        </a:rPr>
                        <a:t>5   </a:t>
                      </a:r>
                      <a:endParaRPr lang="en-US" sz="1050" dirty="0">
                        <a:effectLst/>
                        <a:latin typeface="Times New Roman" panose="02020603050405020304" pitchFamily="18" charset="0"/>
                        <a:ea typeface="Times New Roman" panose="02020603050405020304" pitchFamily="18" charset="0"/>
                      </a:endParaRPr>
                    </a:p>
                  </a:txBody>
                  <a:tcPr marL="50119" marR="50119" marT="0" marB="0" anchor="ctr"/>
                </a:tc>
                <a:tc>
                  <a:txBody>
                    <a:bodyPr/>
                    <a:lstStyle/>
                    <a:p>
                      <a:pPr marL="0" marR="0" algn="ctr" fontAlgn="auto" hangingPunct="1">
                        <a:spcBef>
                          <a:spcPts val="0"/>
                        </a:spcBef>
                        <a:spcAft>
                          <a:spcPts val="0"/>
                        </a:spcAft>
                      </a:pPr>
                      <a:r>
                        <a:rPr lang="en-US" sz="1050">
                          <a:effectLst/>
                        </a:rPr>
                        <a:t>To test "FINISH" touch button.</a:t>
                      </a:r>
                      <a:endParaRPr lang="en-US" sz="1050">
                        <a:effectLst/>
                        <a:latin typeface="Times New Roman" panose="02020603050405020304" pitchFamily="18" charset="0"/>
                        <a:ea typeface="Times New Roman" panose="02020603050405020304" pitchFamily="18" charset="0"/>
                      </a:endParaRPr>
                    </a:p>
                  </a:txBody>
                  <a:tcPr marL="50119" marR="50119" marT="0" marB="0" anchor="ctr"/>
                </a:tc>
                <a:tc>
                  <a:txBody>
                    <a:bodyPr/>
                    <a:lstStyle/>
                    <a:p>
                      <a:pPr marL="0" marR="0" indent="279400" algn="ctr" fontAlgn="auto" hangingPunct="1">
                        <a:spcBef>
                          <a:spcPts val="0"/>
                        </a:spcBef>
                        <a:spcAft>
                          <a:spcPts val="0"/>
                        </a:spcAft>
                      </a:pPr>
                      <a:r>
                        <a:rPr lang="en-US" sz="1050">
                          <a:effectLst/>
                        </a:rPr>
                        <a:t>There is a "FINISH" touch button in the last screen of the safety measures, it should take user to main home screen of the application upon touching it.</a:t>
                      </a:r>
                      <a:endParaRPr lang="en-US" sz="1050">
                        <a:effectLst/>
                        <a:latin typeface="Times New Roman" panose="02020603050405020304" pitchFamily="18" charset="0"/>
                        <a:ea typeface="Times New Roman" panose="02020603050405020304" pitchFamily="18" charset="0"/>
                      </a:endParaRPr>
                    </a:p>
                  </a:txBody>
                  <a:tcPr marL="50119" marR="50119" marT="0" marB="0" anchor="ctr"/>
                </a:tc>
                <a:tc>
                  <a:txBody>
                    <a:bodyPr/>
                    <a:lstStyle/>
                    <a:p>
                      <a:pPr marL="0" marR="0" algn="ctr" fontAlgn="auto" hangingPunct="1">
                        <a:spcBef>
                          <a:spcPts val="0"/>
                        </a:spcBef>
                        <a:spcAft>
                          <a:spcPts val="0"/>
                        </a:spcAft>
                      </a:pPr>
                      <a:r>
                        <a:rPr lang="en-US" sz="1050">
                          <a:effectLst/>
                        </a:rPr>
                        <a:t>-</a:t>
                      </a:r>
                      <a:endParaRPr lang="en-US" sz="1050">
                        <a:effectLst/>
                        <a:latin typeface="Times New Roman" panose="02020603050405020304" pitchFamily="18" charset="0"/>
                        <a:ea typeface="Times New Roman" panose="02020603050405020304" pitchFamily="18" charset="0"/>
                      </a:endParaRPr>
                    </a:p>
                  </a:txBody>
                  <a:tcPr marL="50119" marR="50119" marT="0" marB="0" anchor="ctr"/>
                </a:tc>
                <a:tc>
                  <a:txBody>
                    <a:bodyPr/>
                    <a:lstStyle/>
                    <a:p>
                      <a:pPr marL="0" marR="0" algn="ctr" fontAlgn="auto" hangingPunct="1">
                        <a:spcBef>
                          <a:spcPts val="0"/>
                        </a:spcBef>
                        <a:spcAft>
                          <a:spcPts val="0"/>
                        </a:spcAft>
                      </a:pPr>
                      <a:r>
                        <a:rPr lang="en-US" sz="1050">
                          <a:effectLst/>
                        </a:rPr>
                        <a:t>Upon touching the FINISH button from the last screen, it took us to main home page of the application.</a:t>
                      </a:r>
                      <a:endParaRPr lang="en-US" sz="1050">
                        <a:effectLst/>
                        <a:latin typeface="Times New Roman" panose="02020603050405020304" pitchFamily="18" charset="0"/>
                        <a:ea typeface="Times New Roman" panose="02020603050405020304" pitchFamily="18" charset="0"/>
                      </a:endParaRPr>
                    </a:p>
                  </a:txBody>
                  <a:tcPr marL="50119" marR="50119" marT="0" marB="0" anchor="ctr"/>
                </a:tc>
                <a:tc>
                  <a:txBody>
                    <a:bodyPr/>
                    <a:lstStyle/>
                    <a:p>
                      <a:pPr marL="0" marR="0" algn="ctr" fontAlgn="auto" hangingPunct="1">
                        <a:spcBef>
                          <a:spcPts val="0"/>
                        </a:spcBef>
                        <a:spcAft>
                          <a:spcPts val="0"/>
                        </a:spcAft>
                      </a:pPr>
                      <a:r>
                        <a:rPr lang="en-US" sz="1050" b="1" kern="1200" dirty="0">
                          <a:solidFill>
                            <a:srgbClr val="00B050"/>
                          </a:solidFill>
                          <a:effectLst/>
                          <a:latin typeface="+mn-lt"/>
                          <a:ea typeface="Times New Roman" panose="02020603050405020304" pitchFamily="18" charset="0"/>
                          <a:cs typeface="+mn-cs"/>
                        </a:rPr>
                        <a:t>PASS</a:t>
                      </a:r>
                      <a:endParaRPr lang="en-US" sz="1050" dirty="0">
                        <a:effectLst/>
                        <a:latin typeface="Times New Roman" panose="02020603050405020304" pitchFamily="18" charset="0"/>
                        <a:ea typeface="Times New Roman" panose="02020603050405020304" pitchFamily="18" charset="0"/>
                      </a:endParaRPr>
                    </a:p>
                  </a:txBody>
                  <a:tcPr marL="50119" marR="50119" marT="0" marB="0" anchor="ctr"/>
                </a:tc>
                <a:tc vMerge="1">
                  <a:txBody>
                    <a:bodyPr/>
                    <a:lstStyle/>
                    <a:p>
                      <a:endParaRPr lang="en-US"/>
                    </a:p>
                  </a:txBody>
                  <a:tcPr/>
                </a:tc>
                <a:extLst>
                  <a:ext uri="{0D108BD9-81ED-4DB2-BD59-A6C34878D82A}">
                    <a16:rowId xmlns:a16="http://schemas.microsoft.com/office/drawing/2014/main" val="1774142470"/>
                  </a:ext>
                </a:extLst>
              </a:tr>
              <a:tr h="182919">
                <a:tc>
                  <a:txBody>
                    <a:bodyPr/>
                    <a:lstStyle/>
                    <a:p>
                      <a:pPr marL="0" marR="0" algn="ctr" fontAlgn="auto" hangingPunct="1">
                        <a:spcBef>
                          <a:spcPts val="0"/>
                        </a:spcBef>
                        <a:spcAft>
                          <a:spcPts val="0"/>
                        </a:spcAft>
                      </a:pPr>
                      <a:r>
                        <a:rPr lang="en-US" sz="1050">
                          <a:effectLst/>
                        </a:rPr>
                        <a:t>End</a:t>
                      </a:r>
                      <a:endParaRPr lang="en-US" sz="1050">
                        <a:effectLst/>
                        <a:latin typeface="Times New Roman" panose="02020603050405020304" pitchFamily="18" charset="0"/>
                        <a:ea typeface="Times New Roman" panose="02020603050405020304" pitchFamily="18" charset="0"/>
                      </a:endParaRPr>
                    </a:p>
                  </a:txBody>
                  <a:tcPr marL="50119" marR="50119" marT="0" marB="0" anchor="ctr"/>
                </a:tc>
                <a:tc gridSpan="6">
                  <a:txBody>
                    <a:bodyPr/>
                    <a:lstStyle/>
                    <a:p>
                      <a:pPr marL="0" marR="0" algn="ctr" fontAlgn="auto" hangingPunct="1">
                        <a:spcBef>
                          <a:spcPts val="0"/>
                        </a:spcBef>
                        <a:spcAft>
                          <a:spcPts val="0"/>
                        </a:spcAft>
                      </a:pPr>
                      <a:r>
                        <a:rPr lang="en-US" sz="1050" dirty="0">
                          <a:effectLst/>
                        </a:rPr>
                        <a:t>Test case to test the initial screen of safety measures was Passed successfully.</a:t>
                      </a:r>
                      <a:endParaRPr lang="en-US" sz="1050" dirty="0">
                        <a:effectLst/>
                        <a:latin typeface="Times New Roman" panose="02020603050405020304" pitchFamily="18" charset="0"/>
                        <a:ea typeface="Times New Roman" panose="02020603050405020304" pitchFamily="18" charset="0"/>
                      </a:endParaRPr>
                    </a:p>
                  </a:txBody>
                  <a:tcPr marL="50119" marR="50119"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911798808"/>
                  </a:ext>
                </a:extLst>
              </a:tr>
            </a:tbl>
          </a:graphicData>
        </a:graphic>
      </p:graphicFrame>
    </p:spTree>
    <p:extLst>
      <p:ext uri="{BB962C8B-B14F-4D97-AF65-F5344CB8AC3E}">
        <p14:creationId xmlns:p14="http://schemas.microsoft.com/office/powerpoint/2010/main" val="27243365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6827C3C-D52F-46CE-A441-3CD6A1A6A0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37" y="0"/>
            <a:ext cx="12192000" cy="6858000"/>
          </a:xfrm>
          <a:prstGeom prst="rect">
            <a:avLst/>
          </a:prstGeom>
          <a:solidFill>
            <a:schemeClr val="bg1">
              <a:lumMod val="8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52A8B51-0A89-497B-B882-6658E029A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6"/>
            <a:ext cx="3522548" cy="5571067"/>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graphical user interface&#10;&#10;Description automatically generated">
            <a:extLst>
              <a:ext uri="{FF2B5EF4-FFF2-40B4-BE49-F238E27FC236}">
                <a16:creationId xmlns:a16="http://schemas.microsoft.com/office/drawing/2014/main" id="{6BE3750B-09A9-4251-B485-7CEE3B0F16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2841" y="965199"/>
            <a:ext cx="2463800" cy="4927601"/>
          </a:xfrm>
          <a:prstGeom prst="rect">
            <a:avLst/>
          </a:prstGeom>
        </p:spPr>
      </p:pic>
      <p:sp>
        <p:nvSpPr>
          <p:cNvPr id="16" name="Rectangle 15">
            <a:extLst>
              <a:ext uri="{FF2B5EF4-FFF2-40B4-BE49-F238E27FC236}">
                <a16:creationId xmlns:a16="http://schemas.microsoft.com/office/drawing/2014/main" id="{EB1CEFBF-6F09-4052-862B-E219DA157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26882" y="643466"/>
            <a:ext cx="3522548" cy="5571067"/>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Graphical user interface, application, Teams&#10;&#10;Description automatically generated">
            <a:extLst>
              <a:ext uri="{FF2B5EF4-FFF2-40B4-BE49-F238E27FC236}">
                <a16:creationId xmlns:a16="http://schemas.microsoft.com/office/drawing/2014/main" id="{5F7BDDAE-73B8-416F-A0DD-A415BEA0EB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6002" y="965199"/>
            <a:ext cx="2464308" cy="4928616"/>
          </a:xfrm>
          <a:prstGeom prst="rect">
            <a:avLst/>
          </a:prstGeom>
        </p:spPr>
      </p:pic>
      <p:sp>
        <p:nvSpPr>
          <p:cNvPr id="18" name="Rectangle 17">
            <a:extLst>
              <a:ext uri="{FF2B5EF4-FFF2-40B4-BE49-F238E27FC236}">
                <a16:creationId xmlns:a16="http://schemas.microsoft.com/office/drawing/2014/main" id="{BCB5D417-2A71-445D-B4C7-9E814D633D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22847" y="643466"/>
            <a:ext cx="3522548" cy="5571067"/>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Graphical user interface&#10;&#10;Description automatically generated with medium confidence">
            <a:extLst>
              <a:ext uri="{FF2B5EF4-FFF2-40B4-BE49-F238E27FC236}">
                <a16:creationId xmlns:a16="http://schemas.microsoft.com/office/drawing/2014/main" id="{094CF6FE-A4F7-468C-87C2-30D6F8ED80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52221" y="965199"/>
            <a:ext cx="2463800" cy="4927601"/>
          </a:xfrm>
          <a:prstGeom prst="rect">
            <a:avLst/>
          </a:prstGeom>
        </p:spPr>
      </p:pic>
    </p:spTree>
    <p:extLst>
      <p:ext uri="{BB962C8B-B14F-4D97-AF65-F5344CB8AC3E}">
        <p14:creationId xmlns:p14="http://schemas.microsoft.com/office/powerpoint/2010/main" val="2460494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61750CEF-4515-4DA7-BA95-02983FA1F0BF}"/>
              </a:ext>
            </a:extLst>
          </p:cNvPr>
          <p:cNvGraphicFramePr>
            <a:graphicFrameLocks noGrp="1"/>
          </p:cNvGraphicFramePr>
          <p:nvPr>
            <p:extLst>
              <p:ext uri="{D42A27DB-BD31-4B8C-83A1-F6EECF244321}">
                <p14:modId xmlns:p14="http://schemas.microsoft.com/office/powerpoint/2010/main" val="2278747397"/>
              </p:ext>
            </p:extLst>
          </p:nvPr>
        </p:nvGraphicFramePr>
        <p:xfrm>
          <a:off x="403122" y="402363"/>
          <a:ext cx="7826477" cy="3063455"/>
        </p:xfrm>
        <a:graphic>
          <a:graphicData uri="http://schemas.openxmlformats.org/drawingml/2006/table">
            <a:tbl>
              <a:tblPr firstRow="1" firstCol="1" bandRow="1">
                <a:noFill/>
                <a:tableStyleId>{5C22544A-7EE6-4342-B048-85BDC9FD1C3A}</a:tableStyleId>
              </a:tblPr>
              <a:tblGrid>
                <a:gridCol w="778039">
                  <a:extLst>
                    <a:ext uri="{9D8B030D-6E8A-4147-A177-3AD203B41FA5}">
                      <a16:colId xmlns:a16="http://schemas.microsoft.com/office/drawing/2014/main" val="911770926"/>
                    </a:ext>
                  </a:extLst>
                </a:gridCol>
                <a:gridCol w="1139019">
                  <a:extLst>
                    <a:ext uri="{9D8B030D-6E8A-4147-A177-3AD203B41FA5}">
                      <a16:colId xmlns:a16="http://schemas.microsoft.com/office/drawing/2014/main" val="995503620"/>
                    </a:ext>
                  </a:extLst>
                </a:gridCol>
                <a:gridCol w="1522557">
                  <a:extLst>
                    <a:ext uri="{9D8B030D-6E8A-4147-A177-3AD203B41FA5}">
                      <a16:colId xmlns:a16="http://schemas.microsoft.com/office/drawing/2014/main" val="3014167763"/>
                    </a:ext>
                  </a:extLst>
                </a:gridCol>
                <a:gridCol w="576400">
                  <a:extLst>
                    <a:ext uri="{9D8B030D-6E8A-4147-A177-3AD203B41FA5}">
                      <a16:colId xmlns:a16="http://schemas.microsoft.com/office/drawing/2014/main" val="690218737"/>
                    </a:ext>
                  </a:extLst>
                </a:gridCol>
                <a:gridCol w="1784831">
                  <a:extLst>
                    <a:ext uri="{9D8B030D-6E8A-4147-A177-3AD203B41FA5}">
                      <a16:colId xmlns:a16="http://schemas.microsoft.com/office/drawing/2014/main" val="2885350096"/>
                    </a:ext>
                  </a:extLst>
                </a:gridCol>
                <a:gridCol w="941607">
                  <a:extLst>
                    <a:ext uri="{9D8B030D-6E8A-4147-A177-3AD203B41FA5}">
                      <a16:colId xmlns:a16="http://schemas.microsoft.com/office/drawing/2014/main" val="494352180"/>
                    </a:ext>
                  </a:extLst>
                </a:gridCol>
                <a:gridCol w="1084024">
                  <a:extLst>
                    <a:ext uri="{9D8B030D-6E8A-4147-A177-3AD203B41FA5}">
                      <a16:colId xmlns:a16="http://schemas.microsoft.com/office/drawing/2014/main" val="1291387378"/>
                    </a:ext>
                  </a:extLst>
                </a:gridCol>
              </a:tblGrid>
              <a:tr h="468475">
                <a:tc>
                  <a:txBody>
                    <a:bodyPr/>
                    <a:lstStyle/>
                    <a:p>
                      <a:pPr marL="0" marR="0" algn="ctr" fontAlgn="auto" hangingPunct="1">
                        <a:spcBef>
                          <a:spcPts val="0"/>
                        </a:spcBef>
                        <a:spcAft>
                          <a:spcPts val="0"/>
                        </a:spcAft>
                      </a:pPr>
                      <a:r>
                        <a:rPr lang="en-US" sz="1050" b="1" cap="none" spc="0" dirty="0">
                          <a:solidFill>
                            <a:schemeClr val="bg1"/>
                          </a:solidFill>
                          <a:effectLst/>
                        </a:rPr>
                        <a:t>Step Num</a:t>
                      </a:r>
                      <a:endParaRPr lang="en-US" sz="1050" b="1" cap="none" spc="0" dirty="0">
                        <a:solidFill>
                          <a:schemeClr val="bg1"/>
                        </a:solidFill>
                        <a:effectLst/>
                        <a:latin typeface="Times New Roman" panose="02020603050405020304" pitchFamily="18" charset="0"/>
                        <a:ea typeface="Times New Roman" panose="02020603050405020304" pitchFamily="18" charset="0"/>
                      </a:endParaRPr>
                    </a:p>
                  </a:txBody>
                  <a:tcPr marL="58615" marR="41868" marT="83735" marB="837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algn="ctr" fontAlgn="auto" hangingPunct="1">
                        <a:spcBef>
                          <a:spcPts val="0"/>
                        </a:spcBef>
                        <a:spcAft>
                          <a:spcPts val="0"/>
                        </a:spcAft>
                      </a:pPr>
                      <a:r>
                        <a:rPr lang="en-US" sz="1050" b="1" cap="none" spc="0">
                          <a:solidFill>
                            <a:schemeClr val="bg1"/>
                          </a:solidFill>
                          <a:effectLst/>
                        </a:rPr>
                        <a:t>Step Description</a:t>
                      </a:r>
                      <a:endParaRPr lang="en-US" sz="1050" b="1" cap="none" spc="0">
                        <a:solidFill>
                          <a:schemeClr val="bg1"/>
                        </a:solidFill>
                        <a:effectLst/>
                        <a:latin typeface="Times New Roman" panose="02020603050405020304" pitchFamily="18" charset="0"/>
                        <a:ea typeface="Times New Roman" panose="02020603050405020304" pitchFamily="18" charset="0"/>
                      </a:endParaRPr>
                    </a:p>
                  </a:txBody>
                  <a:tcPr marL="58615" marR="41868" marT="83735" marB="837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algn="ctr" fontAlgn="auto" hangingPunct="1">
                        <a:spcBef>
                          <a:spcPts val="0"/>
                        </a:spcBef>
                        <a:spcAft>
                          <a:spcPts val="0"/>
                        </a:spcAft>
                      </a:pPr>
                      <a:r>
                        <a:rPr lang="en-US" sz="1050" b="1" cap="none" spc="0">
                          <a:solidFill>
                            <a:schemeClr val="bg1"/>
                          </a:solidFill>
                          <a:effectLst/>
                        </a:rPr>
                        <a:t>Path and Action</a:t>
                      </a:r>
                      <a:endParaRPr lang="en-US" sz="1050" b="1" cap="none" spc="0">
                        <a:solidFill>
                          <a:schemeClr val="bg1"/>
                        </a:solidFill>
                        <a:effectLst/>
                        <a:latin typeface="Times New Roman" panose="02020603050405020304" pitchFamily="18" charset="0"/>
                        <a:ea typeface="Times New Roman" panose="02020603050405020304" pitchFamily="18" charset="0"/>
                      </a:endParaRPr>
                    </a:p>
                  </a:txBody>
                  <a:tcPr marL="58615" marR="41868" marT="83735" marB="837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algn="ctr" fontAlgn="auto" hangingPunct="1">
                        <a:spcBef>
                          <a:spcPts val="0"/>
                        </a:spcBef>
                        <a:spcAft>
                          <a:spcPts val="0"/>
                        </a:spcAft>
                      </a:pPr>
                      <a:r>
                        <a:rPr lang="en-US" sz="1050" b="1" cap="none" spc="0">
                          <a:solidFill>
                            <a:schemeClr val="bg1"/>
                          </a:solidFill>
                          <a:effectLst/>
                        </a:rPr>
                        <a:t>Test Data</a:t>
                      </a:r>
                      <a:endParaRPr lang="en-US" sz="1050" b="1" cap="none" spc="0">
                        <a:solidFill>
                          <a:schemeClr val="bg1"/>
                        </a:solidFill>
                        <a:effectLst/>
                        <a:latin typeface="Times New Roman" panose="02020603050405020304" pitchFamily="18" charset="0"/>
                        <a:ea typeface="Times New Roman" panose="02020603050405020304" pitchFamily="18" charset="0"/>
                      </a:endParaRPr>
                    </a:p>
                  </a:txBody>
                  <a:tcPr marL="58615" marR="41868" marT="83735" marB="837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algn="ctr" fontAlgn="auto" hangingPunct="1">
                        <a:spcBef>
                          <a:spcPts val="0"/>
                        </a:spcBef>
                        <a:spcAft>
                          <a:spcPts val="0"/>
                        </a:spcAft>
                      </a:pPr>
                      <a:r>
                        <a:rPr lang="en-US" sz="1050" b="1" cap="none" spc="0">
                          <a:solidFill>
                            <a:schemeClr val="bg1"/>
                          </a:solidFill>
                          <a:effectLst/>
                        </a:rPr>
                        <a:t>Expected Results</a:t>
                      </a:r>
                      <a:endParaRPr lang="en-US" sz="1050" b="1" cap="none" spc="0">
                        <a:solidFill>
                          <a:schemeClr val="bg1"/>
                        </a:solidFill>
                        <a:effectLst/>
                        <a:latin typeface="Times New Roman" panose="02020603050405020304" pitchFamily="18" charset="0"/>
                        <a:ea typeface="Times New Roman" panose="02020603050405020304" pitchFamily="18" charset="0"/>
                      </a:endParaRPr>
                    </a:p>
                  </a:txBody>
                  <a:tcPr marL="58615" marR="41868" marT="83735" marB="837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algn="ctr" fontAlgn="auto" hangingPunct="1">
                        <a:spcBef>
                          <a:spcPts val="0"/>
                        </a:spcBef>
                        <a:spcAft>
                          <a:spcPts val="0"/>
                        </a:spcAft>
                      </a:pPr>
                      <a:r>
                        <a:rPr lang="en-US" sz="1050" b="1" cap="none" spc="0">
                          <a:solidFill>
                            <a:schemeClr val="bg1"/>
                          </a:solidFill>
                          <a:effectLst/>
                        </a:rPr>
                        <a:t>Pass/Fail</a:t>
                      </a:r>
                      <a:endParaRPr lang="en-US" sz="1050" b="1" cap="none" spc="0">
                        <a:solidFill>
                          <a:schemeClr val="bg1"/>
                        </a:solidFill>
                        <a:effectLst/>
                        <a:latin typeface="Times New Roman" panose="02020603050405020304" pitchFamily="18" charset="0"/>
                        <a:ea typeface="Times New Roman" panose="02020603050405020304" pitchFamily="18" charset="0"/>
                      </a:endParaRPr>
                    </a:p>
                  </a:txBody>
                  <a:tcPr marL="58615" marR="41868" marT="83735" marB="837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algn="ctr" fontAlgn="auto" hangingPunct="1">
                        <a:spcBef>
                          <a:spcPts val="0"/>
                        </a:spcBef>
                        <a:spcAft>
                          <a:spcPts val="0"/>
                        </a:spcAft>
                      </a:pPr>
                      <a:r>
                        <a:rPr lang="en-US" sz="1050" b="1" cap="none" spc="0">
                          <a:solidFill>
                            <a:schemeClr val="bg1"/>
                          </a:solidFill>
                          <a:effectLst/>
                        </a:rPr>
                        <a:t>Comments</a:t>
                      </a:r>
                      <a:endParaRPr lang="en-US" sz="1050" b="1" cap="none" spc="0">
                        <a:solidFill>
                          <a:schemeClr val="bg1"/>
                        </a:solidFill>
                        <a:effectLst/>
                        <a:latin typeface="Times New Roman" panose="02020603050405020304" pitchFamily="18" charset="0"/>
                        <a:ea typeface="Times New Roman" panose="02020603050405020304" pitchFamily="18" charset="0"/>
                      </a:endParaRPr>
                    </a:p>
                  </a:txBody>
                  <a:tcPr marL="58615" marR="41868" marT="83735" marB="837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557934485"/>
                  </a:ext>
                </a:extLst>
              </a:tr>
              <a:tr h="1434702">
                <a:tc>
                  <a:txBody>
                    <a:bodyPr/>
                    <a:lstStyle/>
                    <a:p>
                      <a:pPr marL="0" marR="0" indent="279400" algn="ctr" fontAlgn="auto" hangingPunct="1">
                        <a:spcBef>
                          <a:spcPts val="0"/>
                        </a:spcBef>
                        <a:spcAft>
                          <a:spcPts val="0"/>
                        </a:spcAft>
                      </a:pPr>
                      <a:r>
                        <a:rPr lang="en-US" sz="1050" b="1" cap="none" spc="0" dirty="0">
                          <a:solidFill>
                            <a:schemeClr val="tx1"/>
                          </a:solidFill>
                          <a:effectLst/>
                        </a:rPr>
                        <a:t>1  </a:t>
                      </a:r>
                      <a:endParaRPr lang="en-US" sz="1050" b="1" cap="none" spc="0" dirty="0">
                        <a:solidFill>
                          <a:schemeClr val="tx1"/>
                        </a:solidFill>
                        <a:effectLst/>
                        <a:latin typeface="Times New Roman" panose="02020603050405020304" pitchFamily="18" charset="0"/>
                        <a:ea typeface="Times New Roman" panose="02020603050405020304" pitchFamily="18" charset="0"/>
                      </a:endParaRPr>
                    </a:p>
                  </a:txBody>
                  <a:tcPr marL="58615" marR="41868" marT="0" marB="837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fontAlgn="auto" hangingPunct="1">
                        <a:spcBef>
                          <a:spcPts val="0"/>
                        </a:spcBef>
                        <a:spcAft>
                          <a:spcPts val="0"/>
                        </a:spcAft>
                      </a:pPr>
                      <a:r>
                        <a:rPr lang="en-US" sz="1050" cap="none" spc="0">
                          <a:solidFill>
                            <a:schemeClr val="tx1"/>
                          </a:solidFill>
                          <a:effectLst/>
                        </a:rPr>
                        <a:t>Test case to test the symptoms feature of the application.</a:t>
                      </a:r>
                      <a:endParaRPr lang="en-US" sz="1050" cap="none" spc="0">
                        <a:solidFill>
                          <a:schemeClr val="tx1"/>
                        </a:solidFill>
                        <a:effectLst/>
                        <a:latin typeface="Times New Roman" panose="02020603050405020304" pitchFamily="18" charset="0"/>
                        <a:ea typeface="Times New Roman" panose="02020603050405020304" pitchFamily="18" charset="0"/>
                      </a:endParaRPr>
                    </a:p>
                  </a:txBody>
                  <a:tcPr marL="58615" marR="41868" marT="0" marB="837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279400" algn="ctr" fontAlgn="auto" hangingPunct="1">
                        <a:spcBef>
                          <a:spcPts val="0"/>
                        </a:spcBef>
                        <a:spcAft>
                          <a:spcPts val="0"/>
                        </a:spcAft>
                      </a:pPr>
                      <a:r>
                        <a:rPr lang="en-US" sz="1050" cap="none" spc="0" dirty="0">
                          <a:solidFill>
                            <a:schemeClr val="tx1"/>
                          </a:solidFill>
                          <a:effectLst/>
                        </a:rPr>
                        <a:t>Touch "Symptoms" feature available on the home screen of the application, this should take user to a new screen where all the major symptoms of COVID-19 are listed.  </a:t>
                      </a:r>
                      <a:endParaRPr lang="en-US" sz="1050" cap="none" spc="0" dirty="0">
                        <a:solidFill>
                          <a:schemeClr val="tx1"/>
                        </a:solidFill>
                        <a:effectLst/>
                        <a:latin typeface="Times New Roman" panose="02020603050405020304" pitchFamily="18" charset="0"/>
                        <a:ea typeface="Times New Roman" panose="02020603050405020304" pitchFamily="18" charset="0"/>
                      </a:endParaRPr>
                    </a:p>
                  </a:txBody>
                  <a:tcPr marL="58615" marR="41868" marT="0" marB="837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fontAlgn="auto" hangingPunct="1">
                        <a:spcBef>
                          <a:spcPts val="0"/>
                        </a:spcBef>
                        <a:spcAft>
                          <a:spcPts val="0"/>
                        </a:spcAft>
                      </a:pPr>
                      <a:r>
                        <a:rPr lang="en-US" sz="1050" cap="none" spc="0">
                          <a:solidFill>
                            <a:schemeClr val="tx1"/>
                          </a:solidFill>
                          <a:effectLst/>
                        </a:rPr>
                        <a:t>-</a:t>
                      </a:r>
                      <a:endParaRPr lang="en-US" sz="1050" cap="none" spc="0">
                        <a:solidFill>
                          <a:schemeClr val="tx1"/>
                        </a:solidFill>
                        <a:effectLst/>
                        <a:latin typeface="Times New Roman" panose="02020603050405020304" pitchFamily="18" charset="0"/>
                        <a:ea typeface="Times New Roman" panose="02020603050405020304" pitchFamily="18" charset="0"/>
                      </a:endParaRPr>
                    </a:p>
                  </a:txBody>
                  <a:tcPr marL="58615" marR="41868" marT="0" marB="837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fontAlgn="auto" hangingPunct="1">
                        <a:spcBef>
                          <a:spcPts val="0"/>
                        </a:spcBef>
                        <a:spcAft>
                          <a:spcPts val="0"/>
                        </a:spcAft>
                      </a:pPr>
                      <a:r>
                        <a:rPr lang="en-US" sz="1050" cap="none" spc="0">
                          <a:solidFill>
                            <a:schemeClr val="tx1"/>
                          </a:solidFill>
                          <a:effectLst/>
                        </a:rPr>
                        <a:t>Touch on the "Symptoms" feature took us to a screen where all the symptoms of COVID-19 was listed - like Fever, Dry cough, Headache, Breathless, tired etc., with images </a:t>
                      </a:r>
                      <a:endParaRPr lang="en-US" sz="1050" cap="none" spc="0">
                        <a:solidFill>
                          <a:schemeClr val="tx1"/>
                        </a:solidFill>
                        <a:effectLst/>
                        <a:latin typeface="Times New Roman" panose="02020603050405020304" pitchFamily="18" charset="0"/>
                        <a:ea typeface="Times New Roman" panose="02020603050405020304" pitchFamily="18" charset="0"/>
                      </a:endParaRPr>
                    </a:p>
                  </a:txBody>
                  <a:tcPr marL="58615" marR="41868" marT="0" marB="837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fontAlgn="auto" hangingPunct="1">
                        <a:spcBef>
                          <a:spcPts val="0"/>
                        </a:spcBef>
                        <a:spcAft>
                          <a:spcPts val="0"/>
                        </a:spcAft>
                      </a:pPr>
                      <a:r>
                        <a:rPr lang="en-US" sz="1050" b="1" kern="1200" dirty="0">
                          <a:solidFill>
                            <a:srgbClr val="00B050"/>
                          </a:solidFill>
                          <a:effectLst/>
                          <a:latin typeface="+mn-lt"/>
                          <a:ea typeface="Times New Roman" panose="02020603050405020304" pitchFamily="18" charset="0"/>
                          <a:cs typeface="+mn-cs"/>
                        </a:rPr>
                        <a:t>PASS</a:t>
                      </a:r>
                      <a:r>
                        <a:rPr lang="en-US" sz="1050" cap="none" spc="0" dirty="0">
                          <a:solidFill>
                            <a:schemeClr val="tx1"/>
                          </a:solidFill>
                          <a:effectLst/>
                        </a:rPr>
                        <a:t> </a:t>
                      </a:r>
                      <a:endParaRPr lang="en-US" sz="1050" cap="none" spc="0" dirty="0">
                        <a:solidFill>
                          <a:schemeClr val="tx1"/>
                        </a:solidFill>
                        <a:effectLst/>
                        <a:latin typeface="Times New Roman" panose="02020603050405020304" pitchFamily="18" charset="0"/>
                        <a:ea typeface="Times New Roman" panose="02020603050405020304" pitchFamily="18" charset="0"/>
                      </a:endParaRPr>
                    </a:p>
                  </a:txBody>
                  <a:tcPr marL="58615" marR="41868" marT="0" marB="837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marL="0" marR="0" algn="ctr" fontAlgn="auto" hangingPunct="1">
                        <a:spcBef>
                          <a:spcPts val="0"/>
                        </a:spcBef>
                        <a:spcAft>
                          <a:spcPts val="0"/>
                        </a:spcAft>
                      </a:pPr>
                      <a:r>
                        <a:rPr lang="en-US" sz="1050" cap="none" spc="0" dirty="0">
                          <a:solidFill>
                            <a:schemeClr val="tx1"/>
                          </a:solidFill>
                          <a:effectLst/>
                        </a:rPr>
                        <a:t>We have numerous symptoms at this point of time, but the application will list only 5-6 major symptoms which was highlighted last year same time. </a:t>
                      </a:r>
                      <a:endParaRPr lang="en-US" sz="1050" cap="none" spc="0" dirty="0">
                        <a:solidFill>
                          <a:schemeClr val="tx1"/>
                        </a:solidFill>
                        <a:effectLst/>
                        <a:latin typeface="Times New Roman" panose="02020603050405020304" pitchFamily="18" charset="0"/>
                        <a:ea typeface="Times New Roman" panose="02020603050405020304" pitchFamily="18" charset="0"/>
                      </a:endParaRPr>
                    </a:p>
                  </a:txBody>
                  <a:tcPr marL="58615" marR="41868" marT="0" marB="837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17075283"/>
                  </a:ext>
                </a:extLst>
              </a:tr>
              <a:tr h="897488">
                <a:tc>
                  <a:txBody>
                    <a:bodyPr/>
                    <a:lstStyle/>
                    <a:p>
                      <a:pPr marL="0" marR="0" indent="279400" algn="ctr" fontAlgn="auto" hangingPunct="1">
                        <a:spcBef>
                          <a:spcPts val="0"/>
                        </a:spcBef>
                        <a:spcAft>
                          <a:spcPts val="0"/>
                        </a:spcAft>
                      </a:pPr>
                      <a:r>
                        <a:rPr lang="en-US" sz="1050" b="1" cap="none" spc="0" dirty="0">
                          <a:solidFill>
                            <a:schemeClr val="tx1"/>
                          </a:solidFill>
                          <a:effectLst/>
                        </a:rPr>
                        <a:t>2  </a:t>
                      </a:r>
                      <a:endParaRPr lang="en-US" sz="1050" b="1" cap="none" spc="0" dirty="0">
                        <a:solidFill>
                          <a:schemeClr val="tx1"/>
                        </a:solidFill>
                        <a:effectLst/>
                        <a:latin typeface="Times New Roman" panose="02020603050405020304" pitchFamily="18" charset="0"/>
                        <a:ea typeface="Times New Roman" panose="02020603050405020304" pitchFamily="18" charset="0"/>
                      </a:endParaRPr>
                    </a:p>
                  </a:txBody>
                  <a:tcPr marL="58615" marR="41868" marT="0" marB="837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algn="ctr" fontAlgn="auto" hangingPunct="1">
                        <a:spcBef>
                          <a:spcPts val="0"/>
                        </a:spcBef>
                        <a:spcAft>
                          <a:spcPts val="0"/>
                        </a:spcAft>
                      </a:pPr>
                      <a:r>
                        <a:rPr lang="en-US" sz="1050" cap="none" spc="0" dirty="0">
                          <a:solidFill>
                            <a:schemeClr val="tx1"/>
                          </a:solidFill>
                          <a:effectLst/>
                        </a:rPr>
                        <a:t>To test "BACK" touch button.</a:t>
                      </a:r>
                      <a:endParaRPr lang="en-US" sz="1050" cap="none" spc="0" dirty="0">
                        <a:solidFill>
                          <a:schemeClr val="tx1"/>
                        </a:solidFill>
                        <a:effectLst/>
                        <a:latin typeface="Times New Roman" panose="02020603050405020304" pitchFamily="18" charset="0"/>
                        <a:ea typeface="Times New Roman" panose="02020603050405020304" pitchFamily="18" charset="0"/>
                      </a:endParaRPr>
                    </a:p>
                  </a:txBody>
                  <a:tcPr marL="58615" marR="41868" marT="0" marB="837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indent="279400" algn="ctr" fontAlgn="auto" hangingPunct="1">
                        <a:spcBef>
                          <a:spcPts val="0"/>
                        </a:spcBef>
                        <a:spcAft>
                          <a:spcPts val="0"/>
                        </a:spcAft>
                      </a:pPr>
                      <a:r>
                        <a:rPr lang="en-US" sz="1050" cap="none" spc="0">
                          <a:solidFill>
                            <a:schemeClr val="tx1"/>
                          </a:solidFill>
                          <a:effectLst/>
                        </a:rPr>
                        <a:t>BACK touch button should navigate the user back to main home screen of the application.</a:t>
                      </a:r>
                      <a:endParaRPr lang="en-US" sz="1050" cap="none" spc="0">
                        <a:solidFill>
                          <a:schemeClr val="tx1"/>
                        </a:solidFill>
                        <a:effectLst/>
                        <a:latin typeface="Times New Roman" panose="02020603050405020304" pitchFamily="18" charset="0"/>
                        <a:ea typeface="Times New Roman" panose="02020603050405020304" pitchFamily="18" charset="0"/>
                      </a:endParaRPr>
                    </a:p>
                  </a:txBody>
                  <a:tcPr marL="58615" marR="41868" marT="0" marB="837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algn="ctr" fontAlgn="auto" hangingPunct="1">
                        <a:spcBef>
                          <a:spcPts val="0"/>
                        </a:spcBef>
                        <a:spcAft>
                          <a:spcPts val="0"/>
                        </a:spcAft>
                      </a:pPr>
                      <a:r>
                        <a:rPr lang="en-US" sz="1050" cap="none" spc="0" dirty="0">
                          <a:solidFill>
                            <a:schemeClr val="tx1"/>
                          </a:solidFill>
                          <a:effectLst/>
                        </a:rPr>
                        <a:t>-</a:t>
                      </a:r>
                      <a:endParaRPr lang="en-US" sz="1050" cap="none" spc="0" dirty="0">
                        <a:solidFill>
                          <a:schemeClr val="tx1"/>
                        </a:solidFill>
                        <a:effectLst/>
                        <a:latin typeface="Times New Roman" panose="02020603050405020304" pitchFamily="18" charset="0"/>
                        <a:ea typeface="Times New Roman" panose="02020603050405020304" pitchFamily="18" charset="0"/>
                      </a:endParaRPr>
                    </a:p>
                  </a:txBody>
                  <a:tcPr marL="58615" marR="41868" marT="0" marB="837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algn="ctr" fontAlgn="auto" hangingPunct="1">
                        <a:spcBef>
                          <a:spcPts val="0"/>
                        </a:spcBef>
                        <a:spcAft>
                          <a:spcPts val="0"/>
                        </a:spcAft>
                      </a:pPr>
                      <a:r>
                        <a:rPr lang="en-US" sz="1050" cap="none" spc="0">
                          <a:solidFill>
                            <a:schemeClr val="tx1"/>
                          </a:solidFill>
                          <a:effectLst/>
                        </a:rPr>
                        <a:t>This took us back to main home screen, tried this serval time by navigation to different screens and it worked fine.</a:t>
                      </a:r>
                      <a:endParaRPr lang="en-US" sz="1050" cap="none" spc="0">
                        <a:solidFill>
                          <a:schemeClr val="tx1"/>
                        </a:solidFill>
                        <a:effectLst/>
                        <a:latin typeface="Times New Roman" panose="02020603050405020304" pitchFamily="18" charset="0"/>
                        <a:ea typeface="Times New Roman" panose="02020603050405020304" pitchFamily="18" charset="0"/>
                      </a:endParaRPr>
                    </a:p>
                  </a:txBody>
                  <a:tcPr marL="58615" marR="41868" marT="0" marB="837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algn="ctr" fontAlgn="auto" hangingPunct="1">
                        <a:spcBef>
                          <a:spcPts val="0"/>
                        </a:spcBef>
                        <a:spcAft>
                          <a:spcPts val="0"/>
                        </a:spcAft>
                      </a:pPr>
                      <a:r>
                        <a:rPr lang="en-US" sz="1050" b="1" kern="1200" dirty="0">
                          <a:solidFill>
                            <a:srgbClr val="00B050"/>
                          </a:solidFill>
                          <a:effectLst/>
                          <a:latin typeface="+mn-lt"/>
                          <a:ea typeface="Times New Roman" panose="02020603050405020304" pitchFamily="18" charset="0"/>
                          <a:cs typeface="+mn-cs"/>
                        </a:rPr>
                        <a:t>PASS</a:t>
                      </a:r>
                      <a:r>
                        <a:rPr lang="en-US" sz="1050" cap="none" spc="0" dirty="0">
                          <a:solidFill>
                            <a:schemeClr val="tx1"/>
                          </a:solidFill>
                          <a:effectLst/>
                        </a:rPr>
                        <a:t> </a:t>
                      </a:r>
                      <a:endParaRPr lang="en-US" sz="1050" cap="none" spc="0" dirty="0">
                        <a:solidFill>
                          <a:schemeClr val="tx1"/>
                        </a:solidFill>
                        <a:effectLst/>
                        <a:latin typeface="Times New Roman" panose="02020603050405020304" pitchFamily="18" charset="0"/>
                        <a:ea typeface="Times New Roman" panose="02020603050405020304" pitchFamily="18" charset="0"/>
                      </a:endParaRPr>
                    </a:p>
                  </a:txBody>
                  <a:tcPr marL="58615" marR="41868" marT="0" marB="837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vMerge="1">
                  <a:txBody>
                    <a:bodyPr/>
                    <a:lstStyle/>
                    <a:p>
                      <a:endParaRPr lang="en-US"/>
                    </a:p>
                  </a:txBody>
                  <a:tcPr/>
                </a:tc>
                <a:extLst>
                  <a:ext uri="{0D108BD9-81ED-4DB2-BD59-A6C34878D82A}">
                    <a16:rowId xmlns:a16="http://schemas.microsoft.com/office/drawing/2014/main" val="2242786456"/>
                  </a:ext>
                </a:extLst>
              </a:tr>
              <a:tr h="225973">
                <a:tc>
                  <a:txBody>
                    <a:bodyPr/>
                    <a:lstStyle/>
                    <a:p>
                      <a:pPr marL="0" marR="0" algn="ctr" fontAlgn="auto" hangingPunct="1">
                        <a:spcBef>
                          <a:spcPts val="0"/>
                        </a:spcBef>
                        <a:spcAft>
                          <a:spcPts val="0"/>
                        </a:spcAft>
                      </a:pPr>
                      <a:r>
                        <a:rPr lang="en-US" sz="1050" b="1" cap="none" spc="0">
                          <a:solidFill>
                            <a:schemeClr val="tx1"/>
                          </a:solidFill>
                          <a:effectLst/>
                        </a:rPr>
                        <a:t>End</a:t>
                      </a:r>
                      <a:endParaRPr lang="en-US" sz="1050" b="1" cap="none" spc="0">
                        <a:solidFill>
                          <a:schemeClr val="tx1"/>
                        </a:solidFill>
                        <a:effectLst/>
                        <a:latin typeface="Times New Roman" panose="02020603050405020304" pitchFamily="18" charset="0"/>
                        <a:ea typeface="Times New Roman" panose="02020603050405020304" pitchFamily="18" charset="0"/>
                      </a:endParaRPr>
                    </a:p>
                  </a:txBody>
                  <a:tcPr marL="58615" marR="41868" marT="0" marB="837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6">
                  <a:txBody>
                    <a:bodyPr/>
                    <a:lstStyle/>
                    <a:p>
                      <a:pPr marL="0" marR="0" algn="ctr" fontAlgn="auto" hangingPunct="1">
                        <a:spcBef>
                          <a:spcPts val="0"/>
                        </a:spcBef>
                        <a:spcAft>
                          <a:spcPts val="0"/>
                        </a:spcAft>
                      </a:pPr>
                      <a:r>
                        <a:rPr lang="en-US" sz="1050" cap="none" spc="0" dirty="0">
                          <a:solidFill>
                            <a:schemeClr val="tx1"/>
                          </a:solidFill>
                          <a:effectLst/>
                        </a:rPr>
                        <a:t>Test case to test SYMPTOMS feature of the application was Passed successfully.</a:t>
                      </a:r>
                      <a:endParaRPr lang="en-US" sz="1050" cap="none" spc="0" dirty="0">
                        <a:solidFill>
                          <a:schemeClr val="tx1"/>
                        </a:solidFill>
                        <a:effectLst/>
                        <a:latin typeface="Times New Roman" panose="02020603050405020304" pitchFamily="18" charset="0"/>
                        <a:ea typeface="Times New Roman" panose="02020603050405020304" pitchFamily="18" charset="0"/>
                      </a:endParaRPr>
                    </a:p>
                  </a:txBody>
                  <a:tcPr marL="58615" marR="41868" marT="0" marB="837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945518623"/>
                  </a:ext>
                </a:extLst>
              </a:tr>
            </a:tbl>
          </a:graphicData>
        </a:graphic>
      </p:graphicFrame>
      <p:pic>
        <p:nvPicPr>
          <p:cNvPr id="4" name="Picture 3" descr="Graphical user interface&#10;&#10;Description automatically generated with medium confidence">
            <a:extLst>
              <a:ext uri="{FF2B5EF4-FFF2-40B4-BE49-F238E27FC236}">
                <a16:creationId xmlns:a16="http://schemas.microsoft.com/office/drawing/2014/main" id="{D6D2BAC8-A0EF-4DE4-90D3-560A09C6A2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15526" y="1017927"/>
            <a:ext cx="2430632" cy="4861264"/>
          </a:xfrm>
          <a:prstGeom prst="rect">
            <a:avLst/>
          </a:prstGeom>
        </p:spPr>
      </p:pic>
      <p:graphicFrame>
        <p:nvGraphicFramePr>
          <p:cNvPr id="5" name="Table 4">
            <a:extLst>
              <a:ext uri="{FF2B5EF4-FFF2-40B4-BE49-F238E27FC236}">
                <a16:creationId xmlns:a16="http://schemas.microsoft.com/office/drawing/2014/main" id="{D1B8289F-3830-410A-93EB-2E0663333786}"/>
              </a:ext>
            </a:extLst>
          </p:cNvPr>
          <p:cNvGraphicFramePr>
            <a:graphicFrameLocks noGrp="1"/>
          </p:cNvGraphicFramePr>
          <p:nvPr>
            <p:extLst>
              <p:ext uri="{D42A27DB-BD31-4B8C-83A1-F6EECF244321}">
                <p14:modId xmlns:p14="http://schemas.microsoft.com/office/powerpoint/2010/main" val="3162651680"/>
              </p:ext>
            </p:extLst>
          </p:nvPr>
        </p:nvGraphicFramePr>
        <p:xfrm>
          <a:off x="403122" y="3675355"/>
          <a:ext cx="7891962" cy="2863693"/>
        </p:xfrm>
        <a:graphic>
          <a:graphicData uri="http://schemas.openxmlformats.org/drawingml/2006/table">
            <a:tbl>
              <a:tblPr firstRow="1" firstCol="1" bandRow="1">
                <a:tableStyleId>{7E9639D4-E3E2-4D34-9284-5A2195B3D0D7}</a:tableStyleId>
              </a:tblPr>
              <a:tblGrid>
                <a:gridCol w="630674">
                  <a:extLst>
                    <a:ext uri="{9D8B030D-6E8A-4147-A177-3AD203B41FA5}">
                      <a16:colId xmlns:a16="http://schemas.microsoft.com/office/drawing/2014/main" val="1291580144"/>
                    </a:ext>
                  </a:extLst>
                </a:gridCol>
                <a:gridCol w="1062335">
                  <a:extLst>
                    <a:ext uri="{9D8B030D-6E8A-4147-A177-3AD203B41FA5}">
                      <a16:colId xmlns:a16="http://schemas.microsoft.com/office/drawing/2014/main" val="2422340500"/>
                    </a:ext>
                  </a:extLst>
                </a:gridCol>
                <a:gridCol w="1703273">
                  <a:extLst>
                    <a:ext uri="{9D8B030D-6E8A-4147-A177-3AD203B41FA5}">
                      <a16:colId xmlns:a16="http://schemas.microsoft.com/office/drawing/2014/main" val="1036476356"/>
                    </a:ext>
                  </a:extLst>
                </a:gridCol>
                <a:gridCol w="683819">
                  <a:extLst>
                    <a:ext uri="{9D8B030D-6E8A-4147-A177-3AD203B41FA5}">
                      <a16:colId xmlns:a16="http://schemas.microsoft.com/office/drawing/2014/main" val="2580519062"/>
                    </a:ext>
                  </a:extLst>
                </a:gridCol>
                <a:gridCol w="2182148">
                  <a:extLst>
                    <a:ext uri="{9D8B030D-6E8A-4147-A177-3AD203B41FA5}">
                      <a16:colId xmlns:a16="http://schemas.microsoft.com/office/drawing/2014/main" val="3928581556"/>
                    </a:ext>
                  </a:extLst>
                </a:gridCol>
                <a:gridCol w="736165">
                  <a:extLst>
                    <a:ext uri="{9D8B030D-6E8A-4147-A177-3AD203B41FA5}">
                      <a16:colId xmlns:a16="http://schemas.microsoft.com/office/drawing/2014/main" val="1616294343"/>
                    </a:ext>
                  </a:extLst>
                </a:gridCol>
                <a:gridCol w="893548">
                  <a:extLst>
                    <a:ext uri="{9D8B030D-6E8A-4147-A177-3AD203B41FA5}">
                      <a16:colId xmlns:a16="http://schemas.microsoft.com/office/drawing/2014/main" val="117159032"/>
                    </a:ext>
                  </a:extLst>
                </a:gridCol>
              </a:tblGrid>
              <a:tr h="334040">
                <a:tc>
                  <a:txBody>
                    <a:bodyPr/>
                    <a:lstStyle/>
                    <a:p>
                      <a:pPr marL="0" marR="0" algn="ctr" fontAlgn="auto" hangingPunct="1">
                        <a:spcBef>
                          <a:spcPts val="0"/>
                        </a:spcBef>
                        <a:spcAft>
                          <a:spcPts val="0"/>
                        </a:spcAft>
                      </a:pPr>
                      <a:r>
                        <a:rPr lang="en-US" sz="1100" dirty="0">
                          <a:effectLst/>
                        </a:rPr>
                        <a:t>Step Num</a:t>
                      </a:r>
                      <a:endParaRPr lang="en-US" sz="1000" dirty="0">
                        <a:effectLst/>
                        <a:latin typeface="Times New Roman" panose="02020603050405020304" pitchFamily="18" charset="0"/>
                        <a:ea typeface="Times New Roman" panose="02020603050405020304" pitchFamily="18" charset="0"/>
                      </a:endParaRPr>
                    </a:p>
                  </a:txBody>
                  <a:tcPr marL="67081" marR="6708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fontAlgn="auto" hangingPunct="1">
                        <a:spcBef>
                          <a:spcPts val="0"/>
                        </a:spcBef>
                        <a:spcAft>
                          <a:spcPts val="0"/>
                        </a:spcAft>
                      </a:pPr>
                      <a:r>
                        <a:rPr lang="en-US" sz="1100">
                          <a:effectLst/>
                        </a:rPr>
                        <a:t>Step Description</a:t>
                      </a:r>
                      <a:endParaRPr lang="en-US" sz="1000">
                        <a:effectLst/>
                        <a:latin typeface="Times New Roman" panose="02020603050405020304" pitchFamily="18" charset="0"/>
                        <a:ea typeface="Times New Roman" panose="02020603050405020304" pitchFamily="18" charset="0"/>
                      </a:endParaRPr>
                    </a:p>
                  </a:txBody>
                  <a:tcPr marL="67081" marR="6708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fontAlgn="auto" hangingPunct="1">
                        <a:spcBef>
                          <a:spcPts val="0"/>
                        </a:spcBef>
                        <a:spcAft>
                          <a:spcPts val="0"/>
                        </a:spcAft>
                      </a:pPr>
                      <a:r>
                        <a:rPr lang="en-US" sz="1100">
                          <a:effectLst/>
                        </a:rPr>
                        <a:t>Path and Action</a:t>
                      </a:r>
                      <a:endParaRPr lang="en-US" sz="1000">
                        <a:effectLst/>
                        <a:latin typeface="Times New Roman" panose="02020603050405020304" pitchFamily="18" charset="0"/>
                        <a:ea typeface="Times New Roman" panose="02020603050405020304" pitchFamily="18" charset="0"/>
                      </a:endParaRPr>
                    </a:p>
                  </a:txBody>
                  <a:tcPr marL="67081" marR="6708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fontAlgn="auto" hangingPunct="1">
                        <a:spcBef>
                          <a:spcPts val="0"/>
                        </a:spcBef>
                        <a:spcAft>
                          <a:spcPts val="0"/>
                        </a:spcAft>
                      </a:pPr>
                      <a:r>
                        <a:rPr lang="en-US" sz="1100">
                          <a:effectLst/>
                        </a:rPr>
                        <a:t>Test Data</a:t>
                      </a:r>
                      <a:endParaRPr lang="en-US" sz="1000">
                        <a:effectLst/>
                        <a:latin typeface="Times New Roman" panose="02020603050405020304" pitchFamily="18" charset="0"/>
                        <a:ea typeface="Times New Roman" panose="02020603050405020304" pitchFamily="18" charset="0"/>
                      </a:endParaRPr>
                    </a:p>
                  </a:txBody>
                  <a:tcPr marL="67081" marR="6708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fontAlgn="auto" hangingPunct="1">
                        <a:spcBef>
                          <a:spcPts val="0"/>
                        </a:spcBef>
                        <a:spcAft>
                          <a:spcPts val="0"/>
                        </a:spcAft>
                      </a:pPr>
                      <a:r>
                        <a:rPr lang="en-US" sz="1100">
                          <a:effectLst/>
                        </a:rPr>
                        <a:t>Expected Results</a:t>
                      </a:r>
                      <a:endParaRPr lang="en-US" sz="1000">
                        <a:effectLst/>
                        <a:latin typeface="Times New Roman" panose="02020603050405020304" pitchFamily="18" charset="0"/>
                        <a:ea typeface="Times New Roman" panose="02020603050405020304" pitchFamily="18" charset="0"/>
                      </a:endParaRPr>
                    </a:p>
                  </a:txBody>
                  <a:tcPr marL="67081" marR="6708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fontAlgn="auto" hangingPunct="1">
                        <a:spcBef>
                          <a:spcPts val="0"/>
                        </a:spcBef>
                        <a:spcAft>
                          <a:spcPts val="0"/>
                        </a:spcAft>
                      </a:pPr>
                      <a:r>
                        <a:rPr lang="en-US" sz="1100">
                          <a:effectLst/>
                        </a:rPr>
                        <a:t>Pass/Fail</a:t>
                      </a:r>
                      <a:endParaRPr lang="en-US" sz="1000">
                        <a:effectLst/>
                        <a:latin typeface="Times New Roman" panose="02020603050405020304" pitchFamily="18" charset="0"/>
                        <a:ea typeface="Times New Roman" panose="02020603050405020304" pitchFamily="18" charset="0"/>
                      </a:endParaRPr>
                    </a:p>
                  </a:txBody>
                  <a:tcPr marL="67081" marR="6708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fontAlgn="auto" hangingPunct="1">
                        <a:spcBef>
                          <a:spcPts val="0"/>
                        </a:spcBef>
                        <a:spcAft>
                          <a:spcPts val="0"/>
                        </a:spcAft>
                      </a:pPr>
                      <a:r>
                        <a:rPr lang="en-US" sz="1100">
                          <a:effectLst/>
                        </a:rPr>
                        <a:t>Comments</a:t>
                      </a:r>
                      <a:endParaRPr lang="en-US" sz="1000">
                        <a:effectLst/>
                        <a:latin typeface="Times New Roman" panose="02020603050405020304" pitchFamily="18" charset="0"/>
                        <a:ea typeface="Times New Roman" panose="02020603050405020304" pitchFamily="18" charset="0"/>
                      </a:endParaRPr>
                    </a:p>
                  </a:txBody>
                  <a:tcPr marL="67081" marR="6708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15143273"/>
                  </a:ext>
                </a:extLst>
              </a:tr>
              <a:tr h="1503179">
                <a:tc>
                  <a:txBody>
                    <a:bodyPr/>
                    <a:lstStyle/>
                    <a:p>
                      <a:pPr marL="0" marR="0" indent="279400" algn="ctr" fontAlgn="auto" hangingPunct="1">
                        <a:spcBef>
                          <a:spcPts val="0"/>
                        </a:spcBef>
                        <a:spcAft>
                          <a:spcPts val="0"/>
                        </a:spcAft>
                      </a:pPr>
                      <a:r>
                        <a:rPr lang="en-US" sz="1100" dirty="0">
                          <a:effectLst/>
                        </a:rPr>
                        <a:t>1</a:t>
                      </a:r>
                      <a:endParaRPr lang="en-US" sz="1000" dirty="0">
                        <a:effectLst/>
                        <a:latin typeface="Times New Roman" panose="02020603050405020304" pitchFamily="18" charset="0"/>
                        <a:ea typeface="Times New Roman" panose="02020603050405020304" pitchFamily="18" charset="0"/>
                      </a:endParaRPr>
                    </a:p>
                  </a:txBody>
                  <a:tcPr marL="67081" marR="6708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fontAlgn="auto" hangingPunct="1">
                        <a:spcBef>
                          <a:spcPts val="0"/>
                        </a:spcBef>
                        <a:spcAft>
                          <a:spcPts val="0"/>
                        </a:spcAft>
                      </a:pPr>
                      <a:r>
                        <a:rPr lang="en-US" sz="1100" dirty="0">
                          <a:effectLst/>
                        </a:rPr>
                        <a:t>Test case to test the Prevention feature of the application.</a:t>
                      </a:r>
                      <a:endParaRPr lang="en-US" sz="1000" dirty="0">
                        <a:effectLst/>
                        <a:latin typeface="Times New Roman" panose="02020603050405020304" pitchFamily="18" charset="0"/>
                        <a:ea typeface="Times New Roman" panose="02020603050405020304" pitchFamily="18" charset="0"/>
                      </a:endParaRPr>
                    </a:p>
                  </a:txBody>
                  <a:tcPr marL="67081" marR="6708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279400" algn="ctr" fontAlgn="auto" hangingPunct="1">
                        <a:spcBef>
                          <a:spcPts val="0"/>
                        </a:spcBef>
                        <a:spcAft>
                          <a:spcPts val="0"/>
                        </a:spcAft>
                      </a:pPr>
                      <a:r>
                        <a:rPr lang="en-US" sz="1100" dirty="0">
                          <a:effectLst/>
                        </a:rPr>
                        <a:t>Touch "Preventions" feature available on the home screen of the application, this should take user to a new screen where all the major Preventions of COVID-19 are listed.  </a:t>
                      </a:r>
                      <a:endParaRPr lang="en-US" sz="1000" dirty="0">
                        <a:effectLst/>
                        <a:latin typeface="Times New Roman" panose="02020603050405020304" pitchFamily="18" charset="0"/>
                        <a:ea typeface="Times New Roman" panose="02020603050405020304" pitchFamily="18" charset="0"/>
                      </a:endParaRPr>
                    </a:p>
                  </a:txBody>
                  <a:tcPr marL="67081" marR="6708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fontAlgn="auto" hangingPunct="1">
                        <a:spcBef>
                          <a:spcPts val="0"/>
                        </a:spcBef>
                        <a:spcAft>
                          <a:spcPts val="0"/>
                        </a:spcAft>
                      </a:pPr>
                      <a:r>
                        <a:rPr lang="en-US" sz="1100">
                          <a:effectLst/>
                        </a:rPr>
                        <a:t>-</a:t>
                      </a:r>
                      <a:endParaRPr lang="en-US" sz="1000">
                        <a:effectLst/>
                        <a:latin typeface="Times New Roman" panose="02020603050405020304" pitchFamily="18" charset="0"/>
                        <a:ea typeface="Times New Roman" panose="02020603050405020304" pitchFamily="18" charset="0"/>
                      </a:endParaRPr>
                    </a:p>
                  </a:txBody>
                  <a:tcPr marL="67081" marR="6708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fontAlgn="auto" hangingPunct="1">
                        <a:spcBef>
                          <a:spcPts val="0"/>
                        </a:spcBef>
                        <a:spcAft>
                          <a:spcPts val="0"/>
                        </a:spcAft>
                      </a:pPr>
                      <a:r>
                        <a:rPr lang="en-US" sz="1100" dirty="0">
                          <a:effectLst/>
                        </a:rPr>
                        <a:t>Touch on the "Preventions" feature took us to a screen where all the preventions was listed - like stay home if sick, cover cough, cough on your elbows, clean and disinfect, avoid close contact, cover mouth and nose etc., with images.</a:t>
                      </a:r>
                      <a:endParaRPr lang="en-US" sz="1000" dirty="0">
                        <a:effectLst/>
                        <a:latin typeface="Times New Roman" panose="02020603050405020304" pitchFamily="18" charset="0"/>
                        <a:ea typeface="Times New Roman" panose="02020603050405020304" pitchFamily="18" charset="0"/>
                      </a:endParaRPr>
                    </a:p>
                  </a:txBody>
                  <a:tcPr marL="67081" marR="6708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fontAlgn="auto" hangingPunct="1">
                        <a:spcBef>
                          <a:spcPts val="0"/>
                        </a:spcBef>
                        <a:spcAft>
                          <a:spcPts val="0"/>
                        </a:spcAft>
                      </a:pPr>
                      <a:r>
                        <a:rPr lang="en-US" sz="1100" b="1" kern="1200" dirty="0">
                          <a:solidFill>
                            <a:srgbClr val="00B050"/>
                          </a:solidFill>
                          <a:effectLst/>
                          <a:latin typeface="+mn-lt"/>
                          <a:ea typeface="Times New Roman" panose="02020603050405020304" pitchFamily="18" charset="0"/>
                          <a:cs typeface="+mn-cs"/>
                        </a:rPr>
                        <a:t>PASS</a:t>
                      </a:r>
                      <a:r>
                        <a:rPr lang="en-US" sz="1100" dirty="0">
                          <a:effectLst/>
                        </a:rPr>
                        <a:t> </a:t>
                      </a:r>
                      <a:endParaRPr lang="en-US" sz="1000" dirty="0">
                        <a:effectLst/>
                        <a:latin typeface="Times New Roman" panose="02020603050405020304" pitchFamily="18" charset="0"/>
                        <a:ea typeface="Times New Roman" panose="02020603050405020304" pitchFamily="18" charset="0"/>
                      </a:endParaRPr>
                    </a:p>
                  </a:txBody>
                  <a:tcPr marL="67081" marR="6708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fontAlgn="auto" hangingPunct="1">
                        <a:spcBef>
                          <a:spcPts val="0"/>
                        </a:spcBef>
                        <a:spcAft>
                          <a:spcPts val="0"/>
                        </a:spcAft>
                      </a:pPr>
                      <a:r>
                        <a:rPr lang="en-US" sz="1100">
                          <a:effectLst/>
                        </a:rPr>
                        <a:t> </a:t>
                      </a:r>
                      <a:endParaRPr lang="en-US" sz="1000">
                        <a:effectLst/>
                        <a:latin typeface="Times New Roman" panose="02020603050405020304" pitchFamily="18" charset="0"/>
                        <a:ea typeface="Times New Roman" panose="02020603050405020304" pitchFamily="18" charset="0"/>
                      </a:endParaRPr>
                    </a:p>
                  </a:txBody>
                  <a:tcPr marL="67081" marR="6708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2166542"/>
                  </a:ext>
                </a:extLst>
              </a:tr>
              <a:tr h="835100">
                <a:tc>
                  <a:txBody>
                    <a:bodyPr/>
                    <a:lstStyle/>
                    <a:p>
                      <a:pPr marL="0" marR="0" indent="279400" algn="ctr" fontAlgn="auto" hangingPunct="1">
                        <a:spcBef>
                          <a:spcPts val="0"/>
                        </a:spcBef>
                        <a:spcAft>
                          <a:spcPts val="0"/>
                        </a:spcAft>
                      </a:pPr>
                      <a:r>
                        <a:rPr lang="en-US" sz="1100" dirty="0">
                          <a:effectLst/>
                        </a:rPr>
                        <a:t>2   </a:t>
                      </a:r>
                      <a:endParaRPr lang="en-US" sz="1000" dirty="0">
                        <a:effectLst/>
                        <a:latin typeface="Times New Roman" panose="02020603050405020304" pitchFamily="18" charset="0"/>
                        <a:ea typeface="Times New Roman" panose="02020603050405020304" pitchFamily="18" charset="0"/>
                      </a:endParaRPr>
                    </a:p>
                  </a:txBody>
                  <a:tcPr marL="67081" marR="6708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algn="ctr" fontAlgn="auto" hangingPunct="1">
                        <a:spcBef>
                          <a:spcPts val="0"/>
                        </a:spcBef>
                        <a:spcAft>
                          <a:spcPts val="0"/>
                        </a:spcAft>
                      </a:pPr>
                      <a:r>
                        <a:rPr lang="en-US" sz="1100">
                          <a:effectLst/>
                        </a:rPr>
                        <a:t>To test "BACK" touch button.</a:t>
                      </a:r>
                      <a:endParaRPr lang="en-US" sz="1000">
                        <a:effectLst/>
                        <a:latin typeface="Times New Roman" panose="02020603050405020304" pitchFamily="18" charset="0"/>
                        <a:ea typeface="Times New Roman" panose="02020603050405020304" pitchFamily="18" charset="0"/>
                      </a:endParaRPr>
                    </a:p>
                  </a:txBody>
                  <a:tcPr marL="67081" marR="6708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indent="279400" algn="ctr" fontAlgn="auto" hangingPunct="1">
                        <a:spcBef>
                          <a:spcPts val="0"/>
                        </a:spcBef>
                        <a:spcAft>
                          <a:spcPts val="0"/>
                        </a:spcAft>
                      </a:pPr>
                      <a:r>
                        <a:rPr lang="en-US" sz="1100">
                          <a:effectLst/>
                        </a:rPr>
                        <a:t>BACK touch button should navigate the user back to main home screen of the application.</a:t>
                      </a:r>
                      <a:endParaRPr lang="en-US" sz="1000">
                        <a:effectLst/>
                        <a:latin typeface="Times New Roman" panose="02020603050405020304" pitchFamily="18" charset="0"/>
                        <a:ea typeface="Times New Roman" panose="02020603050405020304" pitchFamily="18" charset="0"/>
                      </a:endParaRPr>
                    </a:p>
                  </a:txBody>
                  <a:tcPr marL="67081" marR="6708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algn="ctr" fontAlgn="auto" hangingPunct="1">
                        <a:spcBef>
                          <a:spcPts val="0"/>
                        </a:spcBef>
                        <a:spcAft>
                          <a:spcPts val="0"/>
                        </a:spcAft>
                      </a:pPr>
                      <a:r>
                        <a:rPr lang="en-US" sz="1100">
                          <a:effectLst/>
                        </a:rPr>
                        <a:t>-</a:t>
                      </a:r>
                      <a:endParaRPr lang="en-US" sz="1000">
                        <a:effectLst/>
                        <a:latin typeface="Times New Roman" panose="02020603050405020304" pitchFamily="18" charset="0"/>
                        <a:ea typeface="Times New Roman" panose="02020603050405020304" pitchFamily="18" charset="0"/>
                      </a:endParaRPr>
                    </a:p>
                  </a:txBody>
                  <a:tcPr marL="67081" marR="6708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algn="ctr" fontAlgn="auto" hangingPunct="1">
                        <a:spcBef>
                          <a:spcPts val="0"/>
                        </a:spcBef>
                        <a:spcAft>
                          <a:spcPts val="0"/>
                        </a:spcAft>
                      </a:pPr>
                      <a:r>
                        <a:rPr lang="en-US" sz="1100">
                          <a:effectLst/>
                        </a:rPr>
                        <a:t>This took us back to main home screen.</a:t>
                      </a:r>
                      <a:endParaRPr lang="en-US" sz="1000">
                        <a:effectLst/>
                        <a:latin typeface="Times New Roman" panose="02020603050405020304" pitchFamily="18" charset="0"/>
                        <a:ea typeface="Times New Roman" panose="02020603050405020304" pitchFamily="18" charset="0"/>
                      </a:endParaRPr>
                    </a:p>
                  </a:txBody>
                  <a:tcPr marL="67081" marR="6708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algn="ctr" fontAlgn="auto" hangingPunct="1">
                        <a:spcBef>
                          <a:spcPts val="0"/>
                        </a:spcBef>
                        <a:spcAft>
                          <a:spcPts val="0"/>
                        </a:spcAft>
                      </a:pPr>
                      <a:r>
                        <a:rPr lang="en-US" sz="1100" b="1" kern="1200" dirty="0">
                          <a:solidFill>
                            <a:srgbClr val="00B050"/>
                          </a:solidFill>
                          <a:effectLst/>
                          <a:latin typeface="+mn-lt"/>
                          <a:ea typeface="Times New Roman" panose="02020603050405020304" pitchFamily="18" charset="0"/>
                          <a:cs typeface="+mn-cs"/>
                        </a:rPr>
                        <a:t>PASS</a:t>
                      </a:r>
                      <a:r>
                        <a:rPr lang="en-US" sz="1100" dirty="0">
                          <a:effectLst/>
                        </a:rPr>
                        <a:t> </a:t>
                      </a:r>
                      <a:endParaRPr lang="en-US" sz="1000" dirty="0">
                        <a:effectLst/>
                        <a:latin typeface="Times New Roman" panose="02020603050405020304" pitchFamily="18" charset="0"/>
                        <a:ea typeface="Times New Roman" panose="02020603050405020304" pitchFamily="18" charset="0"/>
                      </a:endParaRPr>
                    </a:p>
                  </a:txBody>
                  <a:tcPr marL="67081" marR="6708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algn="ctr" fontAlgn="auto" hangingPunct="1">
                        <a:spcBef>
                          <a:spcPts val="0"/>
                        </a:spcBef>
                        <a:spcAft>
                          <a:spcPts val="0"/>
                        </a:spcAft>
                      </a:pPr>
                      <a:r>
                        <a:rPr lang="en-US" sz="1100" dirty="0">
                          <a:effectLst/>
                        </a:rPr>
                        <a:t> </a:t>
                      </a:r>
                      <a:endParaRPr lang="en-US" sz="1000" dirty="0">
                        <a:effectLst/>
                        <a:latin typeface="Times New Roman" panose="02020603050405020304" pitchFamily="18" charset="0"/>
                        <a:ea typeface="Times New Roman" panose="02020603050405020304" pitchFamily="18" charset="0"/>
                      </a:endParaRPr>
                    </a:p>
                  </a:txBody>
                  <a:tcPr marL="67081" marR="6708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325452908"/>
                  </a:ext>
                </a:extLst>
              </a:tr>
              <a:tr h="181453">
                <a:tc>
                  <a:txBody>
                    <a:bodyPr/>
                    <a:lstStyle/>
                    <a:p>
                      <a:pPr marL="0" marR="0" algn="ctr" fontAlgn="auto" hangingPunct="1">
                        <a:spcBef>
                          <a:spcPts val="0"/>
                        </a:spcBef>
                        <a:spcAft>
                          <a:spcPts val="0"/>
                        </a:spcAft>
                      </a:pPr>
                      <a:r>
                        <a:rPr lang="en-US" sz="1100">
                          <a:effectLst/>
                        </a:rPr>
                        <a:t>End</a:t>
                      </a:r>
                      <a:endParaRPr lang="en-US" sz="1000">
                        <a:effectLst/>
                        <a:latin typeface="Times New Roman" panose="02020603050405020304" pitchFamily="18" charset="0"/>
                        <a:ea typeface="Times New Roman" panose="02020603050405020304" pitchFamily="18" charset="0"/>
                      </a:endParaRPr>
                    </a:p>
                  </a:txBody>
                  <a:tcPr marL="67081" marR="6708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6">
                  <a:txBody>
                    <a:bodyPr/>
                    <a:lstStyle/>
                    <a:p>
                      <a:pPr marL="0" marR="0" algn="ctr" fontAlgn="auto" hangingPunct="1">
                        <a:spcBef>
                          <a:spcPts val="0"/>
                        </a:spcBef>
                        <a:spcAft>
                          <a:spcPts val="0"/>
                        </a:spcAft>
                      </a:pPr>
                      <a:r>
                        <a:rPr lang="en-US" sz="1100" dirty="0">
                          <a:effectLst/>
                        </a:rPr>
                        <a:t>Test case to test PREVENTION feature of the application was Passed successfully.</a:t>
                      </a:r>
                      <a:endParaRPr lang="en-US" sz="1000" dirty="0">
                        <a:effectLst/>
                        <a:latin typeface="Times New Roman" panose="02020603050405020304" pitchFamily="18" charset="0"/>
                        <a:ea typeface="Times New Roman" panose="02020603050405020304" pitchFamily="18" charset="0"/>
                      </a:endParaRPr>
                    </a:p>
                  </a:txBody>
                  <a:tcPr marL="67081" marR="6708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152309738"/>
                  </a:ext>
                </a:extLst>
              </a:tr>
            </a:tbl>
          </a:graphicData>
        </a:graphic>
      </p:graphicFrame>
    </p:spTree>
    <p:extLst>
      <p:ext uri="{BB962C8B-B14F-4D97-AF65-F5344CB8AC3E}">
        <p14:creationId xmlns:p14="http://schemas.microsoft.com/office/powerpoint/2010/main" val="37705361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5" name="Straight Connector 3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Isosceles Triangle 3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Isosceles Triangle 4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Isosceles Triangle 4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45" name="Rectangle 4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a:extLst>
              <a:ext uri="{FF2B5EF4-FFF2-40B4-BE49-F238E27FC236}">
                <a16:creationId xmlns:a16="http://schemas.microsoft.com/office/drawing/2014/main" id="{DB8B99DF-72FE-441E-A5D1-19B5336D4D51}"/>
              </a:ext>
            </a:extLst>
          </p:cNvPr>
          <p:cNvGraphicFramePr>
            <a:graphicFrameLocks noGrp="1"/>
          </p:cNvGraphicFramePr>
          <p:nvPr>
            <p:extLst>
              <p:ext uri="{D42A27DB-BD31-4B8C-83A1-F6EECF244321}">
                <p14:modId xmlns:p14="http://schemas.microsoft.com/office/powerpoint/2010/main" val="667561036"/>
              </p:ext>
            </p:extLst>
          </p:nvPr>
        </p:nvGraphicFramePr>
        <p:xfrm>
          <a:off x="1792487" y="921359"/>
          <a:ext cx="8632407" cy="5001965"/>
        </p:xfrm>
        <a:graphic>
          <a:graphicData uri="http://schemas.openxmlformats.org/drawingml/2006/table">
            <a:tbl>
              <a:tblPr firstRow="1" firstCol="1" bandRow="1">
                <a:solidFill>
                  <a:schemeClr val="bg1"/>
                </a:solidFill>
                <a:tableStyleId>{5C22544A-7EE6-4342-B048-85BDC9FD1C3A}</a:tableStyleId>
              </a:tblPr>
              <a:tblGrid>
                <a:gridCol w="931162">
                  <a:extLst>
                    <a:ext uri="{9D8B030D-6E8A-4147-A177-3AD203B41FA5}">
                      <a16:colId xmlns:a16="http://schemas.microsoft.com/office/drawing/2014/main" val="1211992677"/>
                    </a:ext>
                  </a:extLst>
                </a:gridCol>
                <a:gridCol w="1148193">
                  <a:extLst>
                    <a:ext uri="{9D8B030D-6E8A-4147-A177-3AD203B41FA5}">
                      <a16:colId xmlns:a16="http://schemas.microsoft.com/office/drawing/2014/main" val="3168292160"/>
                    </a:ext>
                  </a:extLst>
                </a:gridCol>
                <a:gridCol w="1729482">
                  <a:extLst>
                    <a:ext uri="{9D8B030D-6E8A-4147-A177-3AD203B41FA5}">
                      <a16:colId xmlns:a16="http://schemas.microsoft.com/office/drawing/2014/main" val="1941111724"/>
                    </a:ext>
                  </a:extLst>
                </a:gridCol>
                <a:gridCol w="849937">
                  <a:extLst>
                    <a:ext uri="{9D8B030D-6E8A-4147-A177-3AD203B41FA5}">
                      <a16:colId xmlns:a16="http://schemas.microsoft.com/office/drawing/2014/main" val="3277920477"/>
                    </a:ext>
                  </a:extLst>
                </a:gridCol>
                <a:gridCol w="2020064">
                  <a:extLst>
                    <a:ext uri="{9D8B030D-6E8A-4147-A177-3AD203B41FA5}">
                      <a16:colId xmlns:a16="http://schemas.microsoft.com/office/drawing/2014/main" val="2536925303"/>
                    </a:ext>
                  </a:extLst>
                </a:gridCol>
                <a:gridCol w="926924">
                  <a:extLst>
                    <a:ext uri="{9D8B030D-6E8A-4147-A177-3AD203B41FA5}">
                      <a16:colId xmlns:a16="http://schemas.microsoft.com/office/drawing/2014/main" val="1677160028"/>
                    </a:ext>
                  </a:extLst>
                </a:gridCol>
                <a:gridCol w="1026645">
                  <a:extLst>
                    <a:ext uri="{9D8B030D-6E8A-4147-A177-3AD203B41FA5}">
                      <a16:colId xmlns:a16="http://schemas.microsoft.com/office/drawing/2014/main" val="2642090333"/>
                    </a:ext>
                  </a:extLst>
                </a:gridCol>
              </a:tblGrid>
              <a:tr h="279421">
                <a:tc>
                  <a:txBody>
                    <a:bodyPr/>
                    <a:lstStyle/>
                    <a:p>
                      <a:pPr marL="0" marR="0" algn="ctr" fontAlgn="auto" hangingPunct="1">
                        <a:spcBef>
                          <a:spcPts val="0"/>
                        </a:spcBef>
                        <a:spcAft>
                          <a:spcPts val="0"/>
                        </a:spcAft>
                      </a:pPr>
                      <a:r>
                        <a:rPr lang="en-US" sz="1050" b="0" cap="none" spc="0">
                          <a:solidFill>
                            <a:schemeClr val="bg1"/>
                          </a:solidFill>
                          <a:effectLst/>
                        </a:rPr>
                        <a:t>Step Num</a:t>
                      </a:r>
                      <a:endParaRPr lang="en-US" sz="1050" b="0" cap="none" spc="0">
                        <a:solidFill>
                          <a:schemeClr val="bg1"/>
                        </a:solidFill>
                        <a:effectLst/>
                        <a:latin typeface="Times New Roman" panose="02020603050405020304" pitchFamily="18" charset="0"/>
                        <a:ea typeface="Times New Roman" panose="02020603050405020304" pitchFamily="18" charset="0"/>
                      </a:endParaRPr>
                    </a:p>
                  </a:txBody>
                  <a:tcPr marL="64083" marR="34053" marT="49294" marB="492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algn="ctr" fontAlgn="auto" hangingPunct="1">
                        <a:spcBef>
                          <a:spcPts val="0"/>
                        </a:spcBef>
                        <a:spcAft>
                          <a:spcPts val="0"/>
                        </a:spcAft>
                      </a:pPr>
                      <a:r>
                        <a:rPr lang="en-US" sz="1050" b="0" cap="none" spc="0">
                          <a:solidFill>
                            <a:schemeClr val="bg1"/>
                          </a:solidFill>
                          <a:effectLst/>
                        </a:rPr>
                        <a:t>Step Description</a:t>
                      </a:r>
                      <a:endParaRPr lang="en-US" sz="1050" b="0" cap="none" spc="0">
                        <a:solidFill>
                          <a:schemeClr val="bg1"/>
                        </a:solidFill>
                        <a:effectLst/>
                        <a:latin typeface="Times New Roman" panose="02020603050405020304" pitchFamily="18" charset="0"/>
                        <a:ea typeface="Times New Roman" panose="02020603050405020304" pitchFamily="18" charset="0"/>
                      </a:endParaRPr>
                    </a:p>
                  </a:txBody>
                  <a:tcPr marL="64083" marR="34053" marT="49294" marB="492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algn="ctr" fontAlgn="auto" hangingPunct="1">
                        <a:spcBef>
                          <a:spcPts val="0"/>
                        </a:spcBef>
                        <a:spcAft>
                          <a:spcPts val="0"/>
                        </a:spcAft>
                      </a:pPr>
                      <a:r>
                        <a:rPr lang="en-US" sz="1050" b="0" cap="none" spc="0">
                          <a:solidFill>
                            <a:schemeClr val="bg1"/>
                          </a:solidFill>
                          <a:effectLst/>
                        </a:rPr>
                        <a:t>Path and Action</a:t>
                      </a:r>
                      <a:endParaRPr lang="en-US" sz="1050" b="0" cap="none" spc="0">
                        <a:solidFill>
                          <a:schemeClr val="bg1"/>
                        </a:solidFill>
                        <a:effectLst/>
                        <a:latin typeface="Times New Roman" panose="02020603050405020304" pitchFamily="18" charset="0"/>
                        <a:ea typeface="Times New Roman" panose="02020603050405020304" pitchFamily="18" charset="0"/>
                      </a:endParaRPr>
                    </a:p>
                  </a:txBody>
                  <a:tcPr marL="64083" marR="34053" marT="49294" marB="492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algn="ctr" fontAlgn="auto" hangingPunct="1">
                        <a:spcBef>
                          <a:spcPts val="0"/>
                        </a:spcBef>
                        <a:spcAft>
                          <a:spcPts val="0"/>
                        </a:spcAft>
                      </a:pPr>
                      <a:r>
                        <a:rPr lang="en-US" sz="1050" b="0" cap="none" spc="0">
                          <a:solidFill>
                            <a:schemeClr val="bg1"/>
                          </a:solidFill>
                          <a:effectLst/>
                        </a:rPr>
                        <a:t>Test Data</a:t>
                      </a:r>
                      <a:endParaRPr lang="en-US" sz="1050" b="0" cap="none" spc="0">
                        <a:solidFill>
                          <a:schemeClr val="bg1"/>
                        </a:solidFill>
                        <a:effectLst/>
                        <a:latin typeface="Times New Roman" panose="02020603050405020304" pitchFamily="18" charset="0"/>
                        <a:ea typeface="Times New Roman" panose="02020603050405020304" pitchFamily="18" charset="0"/>
                      </a:endParaRPr>
                    </a:p>
                  </a:txBody>
                  <a:tcPr marL="64083" marR="34053" marT="49294" marB="492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algn="ctr" fontAlgn="auto" hangingPunct="1">
                        <a:spcBef>
                          <a:spcPts val="0"/>
                        </a:spcBef>
                        <a:spcAft>
                          <a:spcPts val="0"/>
                        </a:spcAft>
                      </a:pPr>
                      <a:r>
                        <a:rPr lang="en-US" sz="1050" b="0" cap="none" spc="0">
                          <a:solidFill>
                            <a:schemeClr val="bg1"/>
                          </a:solidFill>
                          <a:effectLst/>
                        </a:rPr>
                        <a:t>Expected Results</a:t>
                      </a:r>
                      <a:endParaRPr lang="en-US" sz="1050" b="0" cap="none" spc="0">
                        <a:solidFill>
                          <a:schemeClr val="bg1"/>
                        </a:solidFill>
                        <a:effectLst/>
                        <a:latin typeface="Times New Roman" panose="02020603050405020304" pitchFamily="18" charset="0"/>
                        <a:ea typeface="Times New Roman" panose="02020603050405020304" pitchFamily="18" charset="0"/>
                      </a:endParaRPr>
                    </a:p>
                  </a:txBody>
                  <a:tcPr marL="64083" marR="34053" marT="49294" marB="492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algn="ctr" fontAlgn="auto" hangingPunct="1">
                        <a:spcBef>
                          <a:spcPts val="0"/>
                        </a:spcBef>
                        <a:spcAft>
                          <a:spcPts val="0"/>
                        </a:spcAft>
                      </a:pPr>
                      <a:r>
                        <a:rPr lang="en-US" sz="1050" b="0" cap="none" spc="0">
                          <a:solidFill>
                            <a:schemeClr val="bg1"/>
                          </a:solidFill>
                          <a:effectLst/>
                        </a:rPr>
                        <a:t>Pass/Fail</a:t>
                      </a:r>
                      <a:endParaRPr lang="en-US" sz="1050" b="0" cap="none" spc="0">
                        <a:solidFill>
                          <a:schemeClr val="bg1"/>
                        </a:solidFill>
                        <a:effectLst/>
                        <a:latin typeface="Times New Roman" panose="02020603050405020304" pitchFamily="18" charset="0"/>
                        <a:ea typeface="Times New Roman" panose="02020603050405020304" pitchFamily="18" charset="0"/>
                      </a:endParaRPr>
                    </a:p>
                  </a:txBody>
                  <a:tcPr marL="64083" marR="34053" marT="49294" marB="492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algn="ctr" fontAlgn="auto" hangingPunct="1">
                        <a:spcBef>
                          <a:spcPts val="0"/>
                        </a:spcBef>
                        <a:spcAft>
                          <a:spcPts val="0"/>
                        </a:spcAft>
                      </a:pPr>
                      <a:r>
                        <a:rPr lang="en-US" sz="1050" b="0" cap="none" spc="0">
                          <a:solidFill>
                            <a:schemeClr val="bg1"/>
                          </a:solidFill>
                          <a:effectLst/>
                        </a:rPr>
                        <a:t>Comments</a:t>
                      </a:r>
                      <a:endParaRPr lang="en-US" sz="1050" b="0" cap="none" spc="0">
                        <a:solidFill>
                          <a:schemeClr val="bg1"/>
                        </a:solidFill>
                        <a:effectLst/>
                        <a:latin typeface="Times New Roman" panose="02020603050405020304" pitchFamily="18" charset="0"/>
                        <a:ea typeface="Times New Roman" panose="02020603050405020304" pitchFamily="18" charset="0"/>
                      </a:endParaRPr>
                    </a:p>
                  </a:txBody>
                  <a:tcPr marL="64083" marR="34053" marT="49294" marB="492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623441129"/>
                  </a:ext>
                </a:extLst>
              </a:tr>
              <a:tr h="1162555">
                <a:tc>
                  <a:txBody>
                    <a:bodyPr/>
                    <a:lstStyle/>
                    <a:p>
                      <a:pPr marL="0" marR="0" indent="279400" fontAlgn="auto" hangingPunct="1">
                        <a:spcBef>
                          <a:spcPts val="0"/>
                        </a:spcBef>
                        <a:spcAft>
                          <a:spcPts val="0"/>
                        </a:spcAft>
                      </a:pPr>
                      <a:r>
                        <a:rPr lang="en-US" sz="1050" cap="none" spc="0" dirty="0">
                          <a:solidFill>
                            <a:schemeClr val="tx1"/>
                          </a:solidFill>
                          <a:effectLst/>
                        </a:rPr>
                        <a:t>01.   </a:t>
                      </a:r>
                      <a:endParaRPr lang="en-US" sz="1050" cap="none" spc="0" dirty="0">
                        <a:solidFill>
                          <a:schemeClr val="tx1"/>
                        </a:solidFill>
                        <a:effectLst/>
                        <a:latin typeface="Times New Roman" panose="02020603050405020304" pitchFamily="18" charset="0"/>
                        <a:ea typeface="Times New Roman" panose="02020603050405020304" pitchFamily="18" charset="0"/>
                      </a:endParaRPr>
                    </a:p>
                  </a:txBody>
                  <a:tcPr marL="64083" marR="34053" marT="49294" marB="492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fontAlgn="auto" hangingPunct="1">
                        <a:spcBef>
                          <a:spcPts val="0"/>
                        </a:spcBef>
                        <a:spcAft>
                          <a:spcPts val="0"/>
                        </a:spcAft>
                      </a:pPr>
                      <a:r>
                        <a:rPr lang="en-US" sz="1050" cap="none" spc="0" dirty="0">
                          <a:solidFill>
                            <a:schemeClr val="tx1"/>
                          </a:solidFill>
                          <a:effectLst/>
                        </a:rPr>
                        <a:t>Test case to test admin login feature.</a:t>
                      </a:r>
                      <a:endParaRPr lang="en-US" sz="1050" cap="none" spc="0" dirty="0">
                        <a:solidFill>
                          <a:schemeClr val="tx1"/>
                        </a:solidFill>
                        <a:effectLst/>
                        <a:latin typeface="Times New Roman" panose="02020603050405020304" pitchFamily="18" charset="0"/>
                        <a:ea typeface="Times New Roman" panose="02020603050405020304" pitchFamily="18" charset="0"/>
                      </a:endParaRPr>
                    </a:p>
                  </a:txBody>
                  <a:tcPr marL="64083" marR="34053" marT="49294" marB="492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279400" fontAlgn="auto" hangingPunct="1">
                        <a:spcBef>
                          <a:spcPts val="0"/>
                        </a:spcBef>
                        <a:spcAft>
                          <a:spcPts val="0"/>
                        </a:spcAft>
                      </a:pPr>
                      <a:r>
                        <a:rPr lang="en-US" sz="1050" cap="none" spc="0">
                          <a:solidFill>
                            <a:schemeClr val="tx1"/>
                          </a:solidFill>
                          <a:effectLst/>
                        </a:rPr>
                        <a:t>Touch "Add location" feature on the home screen of the application, this should take user to admin login screen (we have restricted adding location by all users at this point of time). </a:t>
                      </a:r>
                      <a:endParaRPr lang="en-US" sz="1050" cap="none" spc="0">
                        <a:solidFill>
                          <a:schemeClr val="tx1"/>
                        </a:solidFill>
                        <a:effectLst/>
                        <a:latin typeface="Times New Roman" panose="02020603050405020304" pitchFamily="18" charset="0"/>
                        <a:ea typeface="Times New Roman" panose="02020603050405020304" pitchFamily="18" charset="0"/>
                      </a:endParaRPr>
                    </a:p>
                  </a:txBody>
                  <a:tcPr marL="64083" marR="34053" marT="49294" marB="492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fontAlgn="auto" hangingPunct="1">
                        <a:spcBef>
                          <a:spcPts val="0"/>
                        </a:spcBef>
                        <a:spcAft>
                          <a:spcPts val="0"/>
                        </a:spcAft>
                      </a:pPr>
                      <a:r>
                        <a:rPr lang="en-US" sz="1050" cap="none" spc="0">
                          <a:solidFill>
                            <a:schemeClr val="tx1"/>
                          </a:solidFill>
                          <a:effectLst/>
                        </a:rPr>
                        <a:t>-</a:t>
                      </a:r>
                      <a:endParaRPr lang="en-US" sz="1050" cap="none" spc="0">
                        <a:solidFill>
                          <a:schemeClr val="tx1"/>
                        </a:solidFill>
                        <a:effectLst/>
                        <a:latin typeface="Times New Roman" panose="02020603050405020304" pitchFamily="18" charset="0"/>
                        <a:ea typeface="Times New Roman" panose="02020603050405020304" pitchFamily="18" charset="0"/>
                      </a:endParaRPr>
                    </a:p>
                  </a:txBody>
                  <a:tcPr marL="64083" marR="34053" marT="49294" marB="492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fontAlgn="auto" hangingPunct="1">
                        <a:spcBef>
                          <a:spcPts val="0"/>
                        </a:spcBef>
                        <a:spcAft>
                          <a:spcPts val="0"/>
                        </a:spcAft>
                      </a:pPr>
                      <a:r>
                        <a:rPr lang="en-US" sz="1050" cap="none" spc="0">
                          <a:solidFill>
                            <a:schemeClr val="tx1"/>
                          </a:solidFill>
                          <a:effectLst/>
                        </a:rPr>
                        <a:t>"Add location" touch button took us to admin login screen.</a:t>
                      </a:r>
                      <a:endParaRPr lang="en-US" sz="1050" cap="none" spc="0">
                        <a:solidFill>
                          <a:schemeClr val="tx1"/>
                        </a:solidFill>
                        <a:effectLst/>
                        <a:latin typeface="Times New Roman" panose="02020603050405020304" pitchFamily="18" charset="0"/>
                        <a:ea typeface="Times New Roman" panose="02020603050405020304" pitchFamily="18" charset="0"/>
                      </a:endParaRPr>
                    </a:p>
                  </a:txBody>
                  <a:tcPr marL="64083" marR="34053" marT="49294" marB="492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fontAlgn="auto" hangingPunct="1">
                        <a:spcBef>
                          <a:spcPts val="0"/>
                        </a:spcBef>
                        <a:spcAft>
                          <a:spcPts val="0"/>
                        </a:spcAft>
                      </a:pPr>
                      <a:r>
                        <a:rPr lang="en-US" sz="1050" b="1" kern="1200">
                          <a:solidFill>
                            <a:srgbClr val="00B050"/>
                          </a:solidFill>
                          <a:effectLst/>
                          <a:latin typeface="+mn-lt"/>
                          <a:ea typeface="Times New Roman" panose="02020603050405020304" pitchFamily="18" charset="0"/>
                          <a:cs typeface="+mn-cs"/>
                        </a:rPr>
                        <a:t>PASS</a:t>
                      </a:r>
                      <a:r>
                        <a:rPr lang="en-US" sz="1050" cap="none" spc="0">
                          <a:solidFill>
                            <a:schemeClr val="tx1"/>
                          </a:solidFill>
                          <a:effectLst/>
                        </a:rPr>
                        <a:t> </a:t>
                      </a:r>
                      <a:endParaRPr lang="en-US" sz="1050" cap="none" spc="0">
                        <a:solidFill>
                          <a:schemeClr val="tx1"/>
                        </a:solidFill>
                        <a:effectLst/>
                        <a:latin typeface="Times New Roman" panose="02020603050405020304" pitchFamily="18" charset="0"/>
                        <a:ea typeface="Times New Roman" panose="02020603050405020304" pitchFamily="18" charset="0"/>
                      </a:endParaRPr>
                    </a:p>
                  </a:txBody>
                  <a:tcPr marL="64083" marR="34053" marT="49294" marB="492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fontAlgn="auto" hangingPunct="1">
                        <a:spcBef>
                          <a:spcPts val="0"/>
                        </a:spcBef>
                        <a:spcAft>
                          <a:spcPts val="0"/>
                        </a:spcAft>
                      </a:pPr>
                      <a:r>
                        <a:rPr lang="en-US" sz="1050" cap="none" spc="0">
                          <a:solidFill>
                            <a:schemeClr val="tx1"/>
                          </a:solidFill>
                          <a:effectLst/>
                        </a:rPr>
                        <a:t> </a:t>
                      </a:r>
                      <a:endParaRPr lang="en-US" sz="1050" cap="none" spc="0">
                        <a:solidFill>
                          <a:schemeClr val="tx1"/>
                        </a:solidFill>
                        <a:effectLst/>
                        <a:latin typeface="Times New Roman" panose="02020603050405020304" pitchFamily="18" charset="0"/>
                        <a:ea typeface="Times New Roman" panose="02020603050405020304" pitchFamily="18" charset="0"/>
                      </a:endParaRPr>
                    </a:p>
                  </a:txBody>
                  <a:tcPr marL="64083" marR="34053" marT="49294" marB="492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26249283"/>
                  </a:ext>
                </a:extLst>
              </a:tr>
              <a:tr h="573799">
                <a:tc>
                  <a:txBody>
                    <a:bodyPr/>
                    <a:lstStyle/>
                    <a:p>
                      <a:pPr marL="0" marR="0" indent="279400" fontAlgn="auto" hangingPunct="1">
                        <a:spcBef>
                          <a:spcPts val="0"/>
                        </a:spcBef>
                        <a:spcAft>
                          <a:spcPts val="0"/>
                        </a:spcAft>
                      </a:pPr>
                      <a:r>
                        <a:rPr lang="en-US" sz="1050" cap="none" spc="0">
                          <a:solidFill>
                            <a:schemeClr val="tx1"/>
                          </a:solidFill>
                          <a:effectLst/>
                        </a:rPr>
                        <a:t>02.   </a:t>
                      </a:r>
                      <a:endParaRPr lang="en-US" sz="1050" cap="none" spc="0">
                        <a:solidFill>
                          <a:schemeClr val="tx1"/>
                        </a:solidFill>
                        <a:effectLst/>
                        <a:latin typeface="Times New Roman" panose="02020603050405020304" pitchFamily="18" charset="0"/>
                        <a:ea typeface="Times New Roman" panose="02020603050405020304" pitchFamily="18" charset="0"/>
                      </a:endParaRPr>
                    </a:p>
                  </a:txBody>
                  <a:tcPr marL="64083" marR="34053" marT="49294" marB="492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rowSpan="5">
                  <a:txBody>
                    <a:bodyPr/>
                    <a:lstStyle/>
                    <a:p>
                      <a:pPr marL="0" marR="0" algn="ctr" fontAlgn="auto" hangingPunct="1">
                        <a:spcBef>
                          <a:spcPts val="0"/>
                        </a:spcBef>
                        <a:spcAft>
                          <a:spcPts val="0"/>
                        </a:spcAft>
                      </a:pPr>
                      <a:r>
                        <a:rPr lang="en-US" sz="1050" cap="none" spc="0">
                          <a:solidFill>
                            <a:schemeClr val="tx1"/>
                          </a:solidFill>
                          <a:effectLst/>
                        </a:rPr>
                        <a:t>To test admin login for various inputs.</a:t>
                      </a:r>
                      <a:endParaRPr lang="en-US" sz="1050" cap="none" spc="0">
                        <a:solidFill>
                          <a:schemeClr val="tx1"/>
                        </a:solidFill>
                        <a:effectLst/>
                        <a:latin typeface="Times New Roman" panose="02020603050405020304" pitchFamily="18" charset="0"/>
                        <a:ea typeface="Times New Roman" panose="02020603050405020304" pitchFamily="18" charset="0"/>
                      </a:endParaRPr>
                    </a:p>
                  </a:txBody>
                  <a:tcPr marL="64083" marR="34053" marT="49294" marB="492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indent="279400" fontAlgn="auto" hangingPunct="1">
                        <a:spcBef>
                          <a:spcPts val="0"/>
                        </a:spcBef>
                        <a:spcAft>
                          <a:spcPts val="0"/>
                        </a:spcAft>
                      </a:pPr>
                      <a:r>
                        <a:rPr lang="en-US" sz="1050" cap="none" spc="0" dirty="0">
                          <a:solidFill>
                            <a:schemeClr val="tx1"/>
                          </a:solidFill>
                          <a:effectLst/>
                        </a:rPr>
                        <a:t>Leave both email and password blanks and try to login.</a:t>
                      </a:r>
                      <a:endParaRPr lang="en-US" sz="1050" cap="none" spc="0" dirty="0">
                        <a:solidFill>
                          <a:schemeClr val="tx1"/>
                        </a:solidFill>
                        <a:effectLst/>
                        <a:latin typeface="Times New Roman" panose="02020603050405020304" pitchFamily="18" charset="0"/>
                        <a:ea typeface="Times New Roman" panose="02020603050405020304" pitchFamily="18" charset="0"/>
                      </a:endParaRPr>
                    </a:p>
                  </a:txBody>
                  <a:tcPr marL="64083" marR="34053" marT="49294" marB="492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fontAlgn="auto" hangingPunct="1">
                        <a:spcBef>
                          <a:spcPts val="0"/>
                        </a:spcBef>
                        <a:spcAft>
                          <a:spcPts val="0"/>
                        </a:spcAft>
                      </a:pPr>
                      <a:r>
                        <a:rPr lang="en-US" sz="1050" cap="none" spc="0">
                          <a:solidFill>
                            <a:schemeClr val="tx1"/>
                          </a:solidFill>
                          <a:effectLst/>
                        </a:rPr>
                        <a:t>-</a:t>
                      </a:r>
                      <a:endParaRPr lang="en-US" sz="1050" cap="none" spc="0">
                        <a:solidFill>
                          <a:schemeClr val="tx1"/>
                        </a:solidFill>
                        <a:effectLst/>
                        <a:latin typeface="Times New Roman" panose="02020603050405020304" pitchFamily="18" charset="0"/>
                        <a:ea typeface="Times New Roman" panose="02020603050405020304" pitchFamily="18" charset="0"/>
                      </a:endParaRPr>
                    </a:p>
                  </a:txBody>
                  <a:tcPr marL="64083" marR="34053" marT="49294" marB="492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fontAlgn="auto" hangingPunct="1">
                        <a:spcBef>
                          <a:spcPts val="0"/>
                        </a:spcBef>
                        <a:spcAft>
                          <a:spcPts val="0"/>
                        </a:spcAft>
                      </a:pPr>
                      <a:r>
                        <a:rPr lang="en-US" sz="1050" cap="none" spc="0">
                          <a:solidFill>
                            <a:schemeClr val="tx1"/>
                          </a:solidFill>
                          <a:effectLst/>
                        </a:rPr>
                        <a:t>It doesn’t work every time, sometime application gets crashed and doesn’t show any pop-up text.</a:t>
                      </a:r>
                      <a:endParaRPr lang="en-US" sz="1050" cap="none" spc="0">
                        <a:solidFill>
                          <a:schemeClr val="tx1"/>
                        </a:solidFill>
                        <a:effectLst/>
                        <a:latin typeface="Times New Roman" panose="02020603050405020304" pitchFamily="18" charset="0"/>
                        <a:ea typeface="Times New Roman" panose="02020603050405020304" pitchFamily="18" charset="0"/>
                      </a:endParaRPr>
                    </a:p>
                  </a:txBody>
                  <a:tcPr marL="64083" marR="34053" marT="49294" marB="492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fontAlgn="auto" hangingPunct="1">
                        <a:spcBef>
                          <a:spcPts val="0"/>
                        </a:spcBef>
                        <a:spcAft>
                          <a:spcPts val="0"/>
                        </a:spcAft>
                      </a:pPr>
                      <a:r>
                        <a:rPr lang="en-US" sz="1050" b="1" cap="none" spc="0">
                          <a:solidFill>
                            <a:srgbClr val="FF0000"/>
                          </a:solidFill>
                          <a:effectLst/>
                        </a:rPr>
                        <a:t>FAIL</a:t>
                      </a:r>
                      <a:r>
                        <a:rPr lang="en-US" sz="1050" cap="none" spc="0">
                          <a:solidFill>
                            <a:schemeClr val="tx1"/>
                          </a:solidFill>
                          <a:effectLst/>
                        </a:rPr>
                        <a:t> </a:t>
                      </a:r>
                      <a:endParaRPr lang="en-US" sz="1050" cap="none" spc="0">
                        <a:solidFill>
                          <a:schemeClr val="tx1"/>
                        </a:solidFill>
                        <a:effectLst/>
                        <a:latin typeface="Times New Roman" panose="02020603050405020304" pitchFamily="18" charset="0"/>
                        <a:ea typeface="Times New Roman" panose="02020603050405020304" pitchFamily="18" charset="0"/>
                      </a:endParaRPr>
                    </a:p>
                  </a:txBody>
                  <a:tcPr marL="64083" marR="34053" marT="49294" marB="492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fontAlgn="auto" hangingPunct="1">
                        <a:spcBef>
                          <a:spcPts val="0"/>
                        </a:spcBef>
                        <a:spcAft>
                          <a:spcPts val="0"/>
                        </a:spcAft>
                      </a:pPr>
                      <a:r>
                        <a:rPr lang="en-US" sz="1050" cap="none" spc="0">
                          <a:solidFill>
                            <a:schemeClr val="tx1"/>
                          </a:solidFill>
                          <a:effectLst/>
                        </a:rPr>
                        <a:t> </a:t>
                      </a:r>
                      <a:endParaRPr lang="en-US" sz="1050" cap="none" spc="0">
                        <a:solidFill>
                          <a:schemeClr val="tx1"/>
                        </a:solidFill>
                        <a:effectLst/>
                        <a:latin typeface="Times New Roman" panose="02020603050405020304" pitchFamily="18" charset="0"/>
                        <a:ea typeface="Times New Roman" panose="02020603050405020304" pitchFamily="18" charset="0"/>
                      </a:endParaRPr>
                    </a:p>
                  </a:txBody>
                  <a:tcPr marL="64083" marR="34053" marT="49294" marB="492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547823430"/>
                  </a:ext>
                </a:extLst>
              </a:tr>
              <a:tr h="868177">
                <a:tc>
                  <a:txBody>
                    <a:bodyPr/>
                    <a:lstStyle/>
                    <a:p>
                      <a:pPr marL="0" marR="0" indent="279400" fontAlgn="auto" hangingPunct="1">
                        <a:spcBef>
                          <a:spcPts val="0"/>
                        </a:spcBef>
                        <a:spcAft>
                          <a:spcPts val="0"/>
                        </a:spcAft>
                      </a:pPr>
                      <a:r>
                        <a:rPr lang="en-US" sz="1050" cap="none" spc="0">
                          <a:solidFill>
                            <a:schemeClr val="tx1"/>
                          </a:solidFill>
                          <a:effectLst/>
                        </a:rPr>
                        <a:t>03.   </a:t>
                      </a:r>
                      <a:endParaRPr lang="en-US" sz="1050" cap="none" spc="0">
                        <a:solidFill>
                          <a:schemeClr val="tx1"/>
                        </a:solidFill>
                        <a:effectLst/>
                        <a:latin typeface="Times New Roman" panose="02020603050405020304" pitchFamily="18" charset="0"/>
                        <a:ea typeface="Times New Roman" panose="02020603050405020304" pitchFamily="18" charset="0"/>
                      </a:endParaRPr>
                    </a:p>
                  </a:txBody>
                  <a:tcPr marL="64083" marR="34053" marT="49294" marB="492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tc>
                  <a:txBody>
                    <a:bodyPr/>
                    <a:lstStyle/>
                    <a:p>
                      <a:pPr marL="0" marR="0" indent="279400" fontAlgn="auto" hangingPunct="1">
                        <a:spcBef>
                          <a:spcPts val="0"/>
                        </a:spcBef>
                        <a:spcAft>
                          <a:spcPts val="0"/>
                        </a:spcAft>
                      </a:pPr>
                      <a:r>
                        <a:rPr lang="en-US" sz="1050" cap="none" spc="0">
                          <a:solidFill>
                            <a:schemeClr val="tx1"/>
                          </a:solidFill>
                          <a:effectLst/>
                        </a:rPr>
                        <a:t>Enter only email and leaving the password blanks.</a:t>
                      </a:r>
                      <a:endParaRPr lang="en-US" sz="1050" cap="none" spc="0">
                        <a:solidFill>
                          <a:schemeClr val="tx1"/>
                        </a:solidFill>
                        <a:effectLst/>
                        <a:latin typeface="Times New Roman" panose="02020603050405020304" pitchFamily="18" charset="0"/>
                        <a:ea typeface="Times New Roman" panose="02020603050405020304" pitchFamily="18" charset="0"/>
                      </a:endParaRPr>
                    </a:p>
                  </a:txBody>
                  <a:tcPr marL="64083" marR="34053" marT="49294" marB="492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fontAlgn="auto" hangingPunct="1">
                        <a:spcBef>
                          <a:spcPts val="0"/>
                        </a:spcBef>
                        <a:spcAft>
                          <a:spcPts val="0"/>
                        </a:spcAft>
                      </a:pPr>
                      <a:r>
                        <a:rPr lang="en-US" sz="1050" cap="none" spc="0">
                          <a:solidFill>
                            <a:schemeClr val="tx1"/>
                          </a:solidFill>
                          <a:effectLst/>
                        </a:rPr>
                        <a:t>-</a:t>
                      </a:r>
                      <a:endParaRPr lang="en-US" sz="1050" cap="none" spc="0">
                        <a:solidFill>
                          <a:schemeClr val="tx1"/>
                        </a:solidFill>
                        <a:effectLst/>
                        <a:latin typeface="Times New Roman" panose="02020603050405020304" pitchFamily="18" charset="0"/>
                        <a:ea typeface="Times New Roman" panose="02020603050405020304" pitchFamily="18" charset="0"/>
                      </a:endParaRPr>
                    </a:p>
                  </a:txBody>
                  <a:tcPr marL="64083" marR="34053" marT="49294" marB="492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fontAlgn="auto" hangingPunct="1">
                        <a:spcBef>
                          <a:spcPts val="0"/>
                        </a:spcBef>
                        <a:spcAft>
                          <a:spcPts val="0"/>
                        </a:spcAft>
                      </a:pPr>
                      <a:r>
                        <a:rPr lang="en-US" sz="1050" cap="none" spc="0">
                          <a:solidFill>
                            <a:schemeClr val="tx1"/>
                          </a:solidFill>
                          <a:effectLst/>
                        </a:rPr>
                        <a:t>If email does not contain any "@xx.com", instead of throwing a pop-up text "email incorrect", application redirect user to main screen.</a:t>
                      </a:r>
                      <a:endParaRPr lang="en-US" sz="1050" cap="none" spc="0">
                        <a:solidFill>
                          <a:schemeClr val="tx1"/>
                        </a:solidFill>
                        <a:effectLst/>
                        <a:latin typeface="Times New Roman" panose="02020603050405020304" pitchFamily="18" charset="0"/>
                        <a:ea typeface="Times New Roman" panose="02020603050405020304" pitchFamily="18" charset="0"/>
                      </a:endParaRPr>
                    </a:p>
                  </a:txBody>
                  <a:tcPr marL="64083" marR="34053" marT="49294" marB="492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fontAlgn="auto" hangingPunct="1">
                        <a:spcBef>
                          <a:spcPts val="0"/>
                        </a:spcBef>
                        <a:spcAft>
                          <a:spcPts val="0"/>
                        </a:spcAft>
                      </a:pPr>
                      <a:r>
                        <a:rPr lang="en-US" sz="1050" b="1" cap="none" spc="0">
                          <a:solidFill>
                            <a:srgbClr val="FF0000"/>
                          </a:solidFill>
                          <a:effectLst/>
                        </a:rPr>
                        <a:t>FAIL</a:t>
                      </a:r>
                      <a:endParaRPr lang="en-US" sz="1050" cap="none" spc="0">
                        <a:solidFill>
                          <a:schemeClr val="tx1"/>
                        </a:solidFill>
                        <a:effectLst/>
                        <a:latin typeface="Times New Roman" panose="02020603050405020304" pitchFamily="18" charset="0"/>
                        <a:ea typeface="Times New Roman" panose="02020603050405020304" pitchFamily="18" charset="0"/>
                      </a:endParaRPr>
                    </a:p>
                  </a:txBody>
                  <a:tcPr marL="64083" marR="34053" marT="49294" marB="492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fontAlgn="auto" hangingPunct="1">
                        <a:spcBef>
                          <a:spcPts val="0"/>
                        </a:spcBef>
                        <a:spcAft>
                          <a:spcPts val="0"/>
                        </a:spcAft>
                      </a:pPr>
                      <a:r>
                        <a:rPr lang="en-US" sz="1050" cap="none" spc="0">
                          <a:solidFill>
                            <a:schemeClr val="tx1"/>
                          </a:solidFill>
                          <a:effectLst/>
                        </a:rPr>
                        <a:t> </a:t>
                      </a:r>
                      <a:endParaRPr lang="en-US" sz="1050" cap="none" spc="0">
                        <a:solidFill>
                          <a:schemeClr val="tx1"/>
                        </a:solidFill>
                        <a:effectLst/>
                        <a:latin typeface="Times New Roman" panose="02020603050405020304" pitchFamily="18" charset="0"/>
                        <a:ea typeface="Times New Roman" panose="02020603050405020304" pitchFamily="18" charset="0"/>
                      </a:endParaRPr>
                    </a:p>
                  </a:txBody>
                  <a:tcPr marL="64083" marR="34053" marT="49294" marB="492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7981269"/>
                  </a:ext>
                </a:extLst>
              </a:tr>
              <a:tr h="426610">
                <a:tc>
                  <a:txBody>
                    <a:bodyPr/>
                    <a:lstStyle/>
                    <a:p>
                      <a:pPr marL="0" marR="0" indent="279400" fontAlgn="auto" hangingPunct="1">
                        <a:spcBef>
                          <a:spcPts val="0"/>
                        </a:spcBef>
                        <a:spcAft>
                          <a:spcPts val="0"/>
                        </a:spcAft>
                      </a:pPr>
                      <a:r>
                        <a:rPr lang="en-US" sz="1050" cap="none" spc="0">
                          <a:solidFill>
                            <a:schemeClr val="tx1"/>
                          </a:solidFill>
                          <a:effectLst/>
                        </a:rPr>
                        <a:t>04.   </a:t>
                      </a:r>
                      <a:endParaRPr lang="en-US" sz="1050" cap="none" spc="0">
                        <a:solidFill>
                          <a:schemeClr val="tx1"/>
                        </a:solidFill>
                        <a:effectLst/>
                        <a:latin typeface="Times New Roman" panose="02020603050405020304" pitchFamily="18" charset="0"/>
                        <a:ea typeface="Times New Roman" panose="02020603050405020304" pitchFamily="18" charset="0"/>
                      </a:endParaRPr>
                    </a:p>
                  </a:txBody>
                  <a:tcPr marL="64083" marR="34053" marT="49294" marB="492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vMerge="1">
                  <a:txBody>
                    <a:bodyPr/>
                    <a:lstStyle/>
                    <a:p>
                      <a:endParaRPr lang="en-US"/>
                    </a:p>
                  </a:txBody>
                  <a:tcPr/>
                </a:tc>
                <a:tc>
                  <a:txBody>
                    <a:bodyPr/>
                    <a:lstStyle/>
                    <a:p>
                      <a:pPr marL="0" marR="0" indent="279400" fontAlgn="auto" hangingPunct="1">
                        <a:spcBef>
                          <a:spcPts val="0"/>
                        </a:spcBef>
                        <a:spcAft>
                          <a:spcPts val="0"/>
                        </a:spcAft>
                      </a:pPr>
                      <a:r>
                        <a:rPr lang="en-US" sz="1050" cap="none" spc="0">
                          <a:solidFill>
                            <a:schemeClr val="tx1"/>
                          </a:solidFill>
                          <a:effectLst/>
                        </a:rPr>
                        <a:t>Enter only password and leave email blanks.</a:t>
                      </a:r>
                      <a:endParaRPr lang="en-US" sz="1050" cap="none" spc="0">
                        <a:solidFill>
                          <a:schemeClr val="tx1"/>
                        </a:solidFill>
                        <a:effectLst/>
                        <a:latin typeface="Times New Roman" panose="02020603050405020304" pitchFamily="18" charset="0"/>
                        <a:ea typeface="Times New Roman" panose="02020603050405020304" pitchFamily="18" charset="0"/>
                      </a:endParaRPr>
                    </a:p>
                  </a:txBody>
                  <a:tcPr marL="64083" marR="34053" marT="49294" marB="492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fontAlgn="auto" hangingPunct="1">
                        <a:spcBef>
                          <a:spcPts val="0"/>
                        </a:spcBef>
                        <a:spcAft>
                          <a:spcPts val="0"/>
                        </a:spcAft>
                      </a:pPr>
                      <a:r>
                        <a:rPr lang="en-US" sz="1050" cap="none" spc="0">
                          <a:solidFill>
                            <a:schemeClr val="tx1"/>
                          </a:solidFill>
                          <a:effectLst/>
                        </a:rPr>
                        <a:t>-</a:t>
                      </a:r>
                      <a:endParaRPr lang="en-US" sz="1050" cap="none" spc="0">
                        <a:solidFill>
                          <a:schemeClr val="tx1"/>
                        </a:solidFill>
                        <a:effectLst/>
                        <a:latin typeface="Times New Roman" panose="02020603050405020304" pitchFamily="18" charset="0"/>
                        <a:ea typeface="Times New Roman" panose="02020603050405020304" pitchFamily="18" charset="0"/>
                      </a:endParaRPr>
                    </a:p>
                  </a:txBody>
                  <a:tcPr marL="64083" marR="34053" marT="49294" marB="492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fontAlgn="auto" hangingPunct="1">
                        <a:spcBef>
                          <a:spcPts val="0"/>
                        </a:spcBef>
                        <a:spcAft>
                          <a:spcPts val="0"/>
                        </a:spcAft>
                      </a:pPr>
                      <a:r>
                        <a:rPr lang="en-US" sz="1050" cap="none" spc="0">
                          <a:solidFill>
                            <a:schemeClr val="tx1"/>
                          </a:solidFill>
                          <a:effectLst/>
                        </a:rPr>
                        <a:t>Received a pop-up telling- "Please enter email to login".</a:t>
                      </a:r>
                      <a:endParaRPr lang="en-US" sz="1050" cap="none" spc="0">
                        <a:solidFill>
                          <a:schemeClr val="tx1"/>
                        </a:solidFill>
                        <a:effectLst/>
                        <a:latin typeface="Times New Roman" panose="02020603050405020304" pitchFamily="18" charset="0"/>
                        <a:ea typeface="Times New Roman" panose="02020603050405020304" pitchFamily="18" charset="0"/>
                      </a:endParaRPr>
                    </a:p>
                  </a:txBody>
                  <a:tcPr marL="64083" marR="34053" marT="49294" marB="492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fontAlgn="auto" hangingPunct="1">
                        <a:spcBef>
                          <a:spcPts val="0"/>
                        </a:spcBef>
                        <a:spcAft>
                          <a:spcPts val="0"/>
                        </a:spcAft>
                      </a:pPr>
                      <a:r>
                        <a:rPr lang="en-US" sz="1050" b="1" kern="1200">
                          <a:solidFill>
                            <a:srgbClr val="00B050"/>
                          </a:solidFill>
                          <a:effectLst/>
                          <a:latin typeface="+mn-lt"/>
                          <a:ea typeface="Times New Roman" panose="02020603050405020304" pitchFamily="18" charset="0"/>
                          <a:cs typeface="+mn-cs"/>
                        </a:rPr>
                        <a:t>PASS</a:t>
                      </a:r>
                      <a:r>
                        <a:rPr lang="en-US" sz="1050" cap="none" spc="0">
                          <a:solidFill>
                            <a:schemeClr val="tx1"/>
                          </a:solidFill>
                          <a:effectLst/>
                        </a:rPr>
                        <a:t> </a:t>
                      </a:r>
                      <a:endParaRPr lang="en-US" sz="1050" cap="none" spc="0">
                        <a:solidFill>
                          <a:schemeClr val="tx1"/>
                        </a:solidFill>
                        <a:effectLst/>
                        <a:latin typeface="Times New Roman" panose="02020603050405020304" pitchFamily="18" charset="0"/>
                        <a:ea typeface="Times New Roman" panose="02020603050405020304" pitchFamily="18" charset="0"/>
                      </a:endParaRPr>
                    </a:p>
                  </a:txBody>
                  <a:tcPr marL="64083" marR="34053" marT="49294" marB="492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fontAlgn="auto" hangingPunct="1">
                        <a:spcBef>
                          <a:spcPts val="0"/>
                        </a:spcBef>
                        <a:spcAft>
                          <a:spcPts val="0"/>
                        </a:spcAft>
                      </a:pPr>
                      <a:r>
                        <a:rPr lang="en-US" sz="1050" cap="none" spc="0">
                          <a:solidFill>
                            <a:schemeClr val="tx1"/>
                          </a:solidFill>
                          <a:effectLst/>
                        </a:rPr>
                        <a:t> </a:t>
                      </a:r>
                      <a:endParaRPr lang="en-US" sz="1050" cap="none" spc="0">
                        <a:solidFill>
                          <a:schemeClr val="tx1"/>
                        </a:solidFill>
                        <a:effectLst/>
                        <a:latin typeface="Times New Roman" panose="02020603050405020304" pitchFamily="18" charset="0"/>
                        <a:ea typeface="Times New Roman" panose="02020603050405020304" pitchFamily="18" charset="0"/>
                      </a:endParaRPr>
                    </a:p>
                  </a:txBody>
                  <a:tcPr marL="64083" marR="34053" marT="49294" marB="492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447239381"/>
                  </a:ext>
                </a:extLst>
              </a:tr>
              <a:tr h="573799">
                <a:tc>
                  <a:txBody>
                    <a:bodyPr/>
                    <a:lstStyle/>
                    <a:p>
                      <a:pPr marL="0" marR="0" indent="279400" fontAlgn="auto" hangingPunct="1">
                        <a:spcBef>
                          <a:spcPts val="0"/>
                        </a:spcBef>
                        <a:spcAft>
                          <a:spcPts val="0"/>
                        </a:spcAft>
                      </a:pPr>
                      <a:r>
                        <a:rPr lang="en-US" sz="1050" cap="none" spc="0">
                          <a:solidFill>
                            <a:schemeClr val="tx1"/>
                          </a:solidFill>
                          <a:effectLst/>
                        </a:rPr>
                        <a:t>05.   </a:t>
                      </a:r>
                      <a:endParaRPr lang="en-US" sz="1050" cap="none" spc="0">
                        <a:solidFill>
                          <a:schemeClr val="tx1"/>
                        </a:solidFill>
                        <a:effectLst/>
                        <a:latin typeface="Times New Roman" panose="02020603050405020304" pitchFamily="18" charset="0"/>
                        <a:ea typeface="Times New Roman" panose="02020603050405020304" pitchFamily="18" charset="0"/>
                      </a:endParaRPr>
                    </a:p>
                  </a:txBody>
                  <a:tcPr marL="64083" marR="34053" marT="49294" marB="492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tc>
                  <a:txBody>
                    <a:bodyPr/>
                    <a:lstStyle/>
                    <a:p>
                      <a:pPr marL="0" marR="0" indent="279400" fontAlgn="auto" hangingPunct="1">
                        <a:spcBef>
                          <a:spcPts val="0"/>
                        </a:spcBef>
                        <a:spcAft>
                          <a:spcPts val="0"/>
                        </a:spcAft>
                      </a:pPr>
                      <a:r>
                        <a:rPr lang="en-US" sz="1050" cap="none" spc="0">
                          <a:solidFill>
                            <a:schemeClr val="tx1"/>
                          </a:solidFill>
                          <a:effectLst/>
                        </a:rPr>
                        <a:t>Enter incorrect email and password.</a:t>
                      </a:r>
                      <a:endParaRPr lang="en-US" sz="1050" cap="none" spc="0">
                        <a:solidFill>
                          <a:schemeClr val="tx1"/>
                        </a:solidFill>
                        <a:effectLst/>
                        <a:latin typeface="Times New Roman" panose="02020603050405020304" pitchFamily="18" charset="0"/>
                        <a:ea typeface="Times New Roman" panose="02020603050405020304" pitchFamily="18" charset="0"/>
                      </a:endParaRPr>
                    </a:p>
                  </a:txBody>
                  <a:tcPr marL="64083" marR="34053" marT="49294" marB="492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fontAlgn="auto" hangingPunct="1">
                        <a:spcBef>
                          <a:spcPts val="0"/>
                        </a:spcBef>
                        <a:spcAft>
                          <a:spcPts val="0"/>
                        </a:spcAft>
                      </a:pPr>
                      <a:r>
                        <a:rPr lang="en-US" sz="1050" cap="none" spc="0">
                          <a:solidFill>
                            <a:schemeClr val="tx1"/>
                          </a:solidFill>
                          <a:effectLst/>
                        </a:rPr>
                        <a:t>-</a:t>
                      </a:r>
                      <a:endParaRPr lang="en-US" sz="1050" cap="none" spc="0">
                        <a:solidFill>
                          <a:schemeClr val="tx1"/>
                        </a:solidFill>
                        <a:effectLst/>
                        <a:latin typeface="Times New Roman" panose="02020603050405020304" pitchFamily="18" charset="0"/>
                        <a:ea typeface="Times New Roman" panose="02020603050405020304" pitchFamily="18" charset="0"/>
                      </a:endParaRPr>
                    </a:p>
                  </a:txBody>
                  <a:tcPr marL="64083" marR="34053" marT="49294" marB="492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fontAlgn="auto" hangingPunct="1">
                        <a:spcBef>
                          <a:spcPts val="0"/>
                        </a:spcBef>
                        <a:spcAft>
                          <a:spcPts val="0"/>
                        </a:spcAft>
                      </a:pPr>
                      <a:r>
                        <a:rPr lang="en-US" sz="1050" cap="none" spc="0" dirty="0">
                          <a:solidFill>
                            <a:schemeClr val="tx1"/>
                          </a:solidFill>
                          <a:effectLst/>
                        </a:rPr>
                        <a:t>Received a pop-up telling- “Authentication Failed".</a:t>
                      </a:r>
                      <a:endParaRPr lang="en-US" sz="1050" cap="none" spc="0" dirty="0">
                        <a:solidFill>
                          <a:schemeClr val="tx1"/>
                        </a:solidFill>
                        <a:effectLst/>
                        <a:latin typeface="Times New Roman" panose="02020603050405020304" pitchFamily="18" charset="0"/>
                        <a:ea typeface="Times New Roman" panose="02020603050405020304" pitchFamily="18" charset="0"/>
                      </a:endParaRPr>
                    </a:p>
                  </a:txBody>
                  <a:tcPr marL="64083" marR="34053" marT="49294" marB="492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fontAlgn="auto" hangingPunct="1">
                        <a:spcBef>
                          <a:spcPts val="0"/>
                        </a:spcBef>
                        <a:spcAft>
                          <a:spcPts val="0"/>
                        </a:spcAft>
                      </a:pPr>
                      <a:r>
                        <a:rPr lang="en-US" sz="1050" b="1" kern="1200">
                          <a:solidFill>
                            <a:srgbClr val="00B050"/>
                          </a:solidFill>
                          <a:effectLst/>
                          <a:latin typeface="+mn-lt"/>
                          <a:ea typeface="Times New Roman" panose="02020603050405020304" pitchFamily="18" charset="0"/>
                          <a:cs typeface="+mn-cs"/>
                        </a:rPr>
                        <a:t>PASS</a:t>
                      </a:r>
                      <a:r>
                        <a:rPr lang="en-US" sz="1050" cap="none" spc="0">
                          <a:solidFill>
                            <a:schemeClr val="tx1"/>
                          </a:solidFill>
                          <a:effectLst/>
                        </a:rPr>
                        <a:t> </a:t>
                      </a:r>
                      <a:endParaRPr lang="en-US" sz="1050" cap="none" spc="0">
                        <a:solidFill>
                          <a:schemeClr val="tx1"/>
                        </a:solidFill>
                        <a:effectLst/>
                        <a:latin typeface="Times New Roman" panose="02020603050405020304" pitchFamily="18" charset="0"/>
                        <a:ea typeface="Times New Roman" panose="02020603050405020304" pitchFamily="18" charset="0"/>
                      </a:endParaRPr>
                    </a:p>
                  </a:txBody>
                  <a:tcPr marL="64083" marR="34053" marT="49294" marB="492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fontAlgn="auto" hangingPunct="1">
                        <a:spcBef>
                          <a:spcPts val="0"/>
                        </a:spcBef>
                        <a:spcAft>
                          <a:spcPts val="0"/>
                        </a:spcAft>
                      </a:pPr>
                      <a:r>
                        <a:rPr lang="en-US" sz="1050" cap="none" spc="0">
                          <a:solidFill>
                            <a:schemeClr val="tx1"/>
                          </a:solidFill>
                          <a:effectLst/>
                        </a:rPr>
                        <a:t> </a:t>
                      </a:r>
                      <a:endParaRPr lang="en-US" sz="1050" cap="none" spc="0">
                        <a:solidFill>
                          <a:schemeClr val="tx1"/>
                        </a:solidFill>
                        <a:effectLst/>
                        <a:latin typeface="Times New Roman" panose="02020603050405020304" pitchFamily="18" charset="0"/>
                        <a:ea typeface="Times New Roman" panose="02020603050405020304" pitchFamily="18" charset="0"/>
                      </a:endParaRPr>
                    </a:p>
                  </a:txBody>
                  <a:tcPr marL="64083" marR="34053" marT="49294" marB="492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2533760"/>
                  </a:ext>
                </a:extLst>
              </a:tr>
              <a:tr h="426610">
                <a:tc>
                  <a:txBody>
                    <a:bodyPr/>
                    <a:lstStyle/>
                    <a:p>
                      <a:pPr marL="0" marR="0" indent="279400" fontAlgn="auto" hangingPunct="1">
                        <a:spcBef>
                          <a:spcPts val="0"/>
                        </a:spcBef>
                        <a:spcAft>
                          <a:spcPts val="0"/>
                        </a:spcAft>
                      </a:pPr>
                      <a:r>
                        <a:rPr lang="en-US" sz="1050" cap="none" spc="0">
                          <a:solidFill>
                            <a:schemeClr val="tx1"/>
                          </a:solidFill>
                          <a:effectLst/>
                        </a:rPr>
                        <a:t>06.   </a:t>
                      </a:r>
                      <a:endParaRPr lang="en-US" sz="1050" cap="none" spc="0">
                        <a:solidFill>
                          <a:schemeClr val="tx1"/>
                        </a:solidFill>
                        <a:effectLst/>
                        <a:latin typeface="Times New Roman" panose="02020603050405020304" pitchFamily="18" charset="0"/>
                        <a:ea typeface="Times New Roman" panose="02020603050405020304" pitchFamily="18" charset="0"/>
                      </a:endParaRPr>
                    </a:p>
                  </a:txBody>
                  <a:tcPr marL="64083" marR="34053" marT="49294" marB="492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vMerge="1">
                  <a:txBody>
                    <a:bodyPr/>
                    <a:lstStyle/>
                    <a:p>
                      <a:endParaRPr lang="en-US"/>
                    </a:p>
                  </a:txBody>
                  <a:tcPr/>
                </a:tc>
                <a:tc>
                  <a:txBody>
                    <a:bodyPr/>
                    <a:lstStyle/>
                    <a:p>
                      <a:pPr marL="0" marR="0" indent="279400" fontAlgn="auto" hangingPunct="1">
                        <a:spcBef>
                          <a:spcPts val="0"/>
                        </a:spcBef>
                        <a:spcAft>
                          <a:spcPts val="0"/>
                        </a:spcAft>
                      </a:pPr>
                      <a:r>
                        <a:rPr lang="en-US" sz="1050" cap="none" spc="0">
                          <a:solidFill>
                            <a:schemeClr val="tx1"/>
                          </a:solidFill>
                          <a:effectLst/>
                        </a:rPr>
                        <a:t>Enter correct email and password.</a:t>
                      </a:r>
                      <a:endParaRPr lang="en-US" sz="1050" cap="none" spc="0">
                        <a:solidFill>
                          <a:schemeClr val="tx1"/>
                        </a:solidFill>
                        <a:effectLst/>
                        <a:latin typeface="Times New Roman" panose="02020603050405020304" pitchFamily="18" charset="0"/>
                        <a:ea typeface="Times New Roman" panose="02020603050405020304" pitchFamily="18" charset="0"/>
                      </a:endParaRPr>
                    </a:p>
                  </a:txBody>
                  <a:tcPr marL="64083" marR="34053" marT="49294" marB="492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fontAlgn="auto" hangingPunct="1">
                        <a:spcBef>
                          <a:spcPts val="0"/>
                        </a:spcBef>
                        <a:spcAft>
                          <a:spcPts val="0"/>
                        </a:spcAft>
                      </a:pPr>
                      <a:r>
                        <a:rPr lang="en-US" sz="1050" cap="none" spc="0">
                          <a:solidFill>
                            <a:schemeClr val="tx1"/>
                          </a:solidFill>
                          <a:effectLst/>
                        </a:rPr>
                        <a:t>-</a:t>
                      </a:r>
                      <a:endParaRPr lang="en-US" sz="1050" cap="none" spc="0">
                        <a:solidFill>
                          <a:schemeClr val="tx1"/>
                        </a:solidFill>
                        <a:effectLst/>
                        <a:latin typeface="Times New Roman" panose="02020603050405020304" pitchFamily="18" charset="0"/>
                        <a:ea typeface="Times New Roman" panose="02020603050405020304" pitchFamily="18" charset="0"/>
                      </a:endParaRPr>
                    </a:p>
                  </a:txBody>
                  <a:tcPr marL="64083" marR="34053" marT="49294" marB="492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fontAlgn="auto" hangingPunct="1">
                        <a:spcBef>
                          <a:spcPts val="0"/>
                        </a:spcBef>
                        <a:spcAft>
                          <a:spcPts val="0"/>
                        </a:spcAft>
                      </a:pPr>
                      <a:r>
                        <a:rPr lang="en-US" sz="1050" cap="none" spc="0">
                          <a:solidFill>
                            <a:schemeClr val="tx1"/>
                          </a:solidFill>
                          <a:effectLst/>
                        </a:rPr>
                        <a:t>Was able to login successfully.</a:t>
                      </a:r>
                      <a:endParaRPr lang="en-US" sz="1050" cap="none" spc="0">
                        <a:solidFill>
                          <a:schemeClr val="tx1"/>
                        </a:solidFill>
                        <a:effectLst/>
                        <a:latin typeface="Times New Roman" panose="02020603050405020304" pitchFamily="18" charset="0"/>
                        <a:ea typeface="Times New Roman" panose="02020603050405020304" pitchFamily="18" charset="0"/>
                      </a:endParaRPr>
                    </a:p>
                  </a:txBody>
                  <a:tcPr marL="64083" marR="34053" marT="49294" marB="492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fontAlgn="auto" hangingPunct="1">
                        <a:spcBef>
                          <a:spcPts val="0"/>
                        </a:spcBef>
                        <a:spcAft>
                          <a:spcPts val="0"/>
                        </a:spcAft>
                      </a:pPr>
                      <a:r>
                        <a:rPr lang="en-US" sz="1050" b="1" kern="1200">
                          <a:solidFill>
                            <a:srgbClr val="00B050"/>
                          </a:solidFill>
                          <a:effectLst/>
                          <a:latin typeface="+mn-lt"/>
                          <a:ea typeface="Times New Roman" panose="02020603050405020304" pitchFamily="18" charset="0"/>
                          <a:cs typeface="+mn-cs"/>
                        </a:rPr>
                        <a:t>PASS</a:t>
                      </a:r>
                      <a:r>
                        <a:rPr lang="en-US" sz="1050" cap="none" spc="0">
                          <a:solidFill>
                            <a:schemeClr val="tx1"/>
                          </a:solidFill>
                          <a:effectLst/>
                        </a:rPr>
                        <a:t> </a:t>
                      </a:r>
                      <a:endParaRPr lang="en-US" sz="1050" cap="none" spc="0">
                        <a:solidFill>
                          <a:schemeClr val="tx1"/>
                        </a:solidFill>
                        <a:effectLst/>
                        <a:latin typeface="Times New Roman" panose="02020603050405020304" pitchFamily="18" charset="0"/>
                        <a:ea typeface="Times New Roman" panose="02020603050405020304" pitchFamily="18" charset="0"/>
                      </a:endParaRPr>
                    </a:p>
                  </a:txBody>
                  <a:tcPr marL="64083" marR="34053" marT="49294" marB="492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fontAlgn="auto" hangingPunct="1">
                        <a:spcBef>
                          <a:spcPts val="0"/>
                        </a:spcBef>
                        <a:spcAft>
                          <a:spcPts val="0"/>
                        </a:spcAft>
                      </a:pPr>
                      <a:r>
                        <a:rPr lang="en-US" sz="1050" cap="none" spc="0">
                          <a:solidFill>
                            <a:schemeClr val="tx1"/>
                          </a:solidFill>
                          <a:effectLst/>
                        </a:rPr>
                        <a:t> </a:t>
                      </a:r>
                      <a:endParaRPr lang="en-US" sz="1050" cap="none" spc="0">
                        <a:solidFill>
                          <a:schemeClr val="tx1"/>
                        </a:solidFill>
                        <a:effectLst/>
                        <a:latin typeface="Times New Roman" panose="02020603050405020304" pitchFamily="18" charset="0"/>
                        <a:ea typeface="Times New Roman" panose="02020603050405020304" pitchFamily="18" charset="0"/>
                      </a:endParaRPr>
                    </a:p>
                  </a:txBody>
                  <a:tcPr marL="64083" marR="34053" marT="49294" marB="492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300051618"/>
                  </a:ext>
                </a:extLst>
              </a:tr>
              <a:tr h="279421">
                <a:tc>
                  <a:txBody>
                    <a:bodyPr/>
                    <a:lstStyle/>
                    <a:p>
                      <a:pPr marL="0" marR="0" fontAlgn="auto" hangingPunct="1">
                        <a:spcBef>
                          <a:spcPts val="0"/>
                        </a:spcBef>
                        <a:spcAft>
                          <a:spcPts val="0"/>
                        </a:spcAft>
                      </a:pPr>
                      <a:r>
                        <a:rPr lang="en-US" sz="1050" cap="none" spc="0">
                          <a:solidFill>
                            <a:schemeClr val="tx1"/>
                          </a:solidFill>
                          <a:effectLst/>
                        </a:rPr>
                        <a:t>End</a:t>
                      </a:r>
                      <a:endParaRPr lang="en-US" sz="1050" cap="none" spc="0">
                        <a:solidFill>
                          <a:schemeClr val="tx1"/>
                        </a:solidFill>
                        <a:effectLst/>
                        <a:latin typeface="Times New Roman" panose="02020603050405020304" pitchFamily="18" charset="0"/>
                        <a:ea typeface="Times New Roman" panose="02020603050405020304" pitchFamily="18" charset="0"/>
                      </a:endParaRPr>
                    </a:p>
                  </a:txBody>
                  <a:tcPr marL="64083" marR="34053" marT="49294" marB="492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6">
                  <a:txBody>
                    <a:bodyPr/>
                    <a:lstStyle/>
                    <a:p>
                      <a:pPr marL="0" marR="0" algn="ctr" fontAlgn="auto" hangingPunct="1">
                        <a:spcBef>
                          <a:spcPts val="0"/>
                        </a:spcBef>
                        <a:spcAft>
                          <a:spcPts val="0"/>
                        </a:spcAft>
                      </a:pPr>
                      <a:r>
                        <a:rPr lang="en-US" sz="1050" cap="none" spc="0" dirty="0">
                          <a:solidFill>
                            <a:schemeClr val="tx1"/>
                          </a:solidFill>
                          <a:effectLst/>
                        </a:rPr>
                        <a:t>Test case to test ADMIN LOGIN feature was FAILED.</a:t>
                      </a:r>
                      <a:endParaRPr lang="en-US" sz="1050" cap="none" spc="0" dirty="0">
                        <a:solidFill>
                          <a:schemeClr val="tx1"/>
                        </a:solidFill>
                        <a:effectLst/>
                        <a:latin typeface="Times New Roman" panose="02020603050405020304" pitchFamily="18" charset="0"/>
                        <a:ea typeface="Times New Roman" panose="02020603050405020304" pitchFamily="18" charset="0"/>
                      </a:endParaRPr>
                    </a:p>
                  </a:txBody>
                  <a:tcPr marL="64083" marR="34053" marT="49294" marB="492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52440937"/>
                  </a:ext>
                </a:extLst>
              </a:tr>
            </a:tbl>
          </a:graphicData>
        </a:graphic>
      </p:graphicFrame>
    </p:spTree>
    <p:extLst>
      <p:ext uri="{BB962C8B-B14F-4D97-AF65-F5344CB8AC3E}">
        <p14:creationId xmlns:p14="http://schemas.microsoft.com/office/powerpoint/2010/main" val="743101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iagram&#10;&#10;Description automatically generated with medium confidence">
            <a:extLst>
              <a:ext uri="{FF2B5EF4-FFF2-40B4-BE49-F238E27FC236}">
                <a16:creationId xmlns:a16="http://schemas.microsoft.com/office/drawing/2014/main" id="{7DA9DAF3-4E97-4DFD-9D12-3C99B09339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2170" y="1123527"/>
            <a:ext cx="2302400" cy="4604800"/>
          </a:xfrm>
          <a:prstGeom prst="rect">
            <a:avLst/>
          </a:prstGeom>
        </p:spPr>
      </p:pic>
      <p:cxnSp>
        <p:nvCxnSpPr>
          <p:cNvPr id="14" name="Straight Connector 13">
            <a:extLst>
              <a:ext uri="{FF2B5EF4-FFF2-40B4-BE49-F238E27FC236}">
                <a16:creationId xmlns:a16="http://schemas.microsoft.com/office/drawing/2014/main" id="{50DA1EB8-87CF-4588-A1FD-4756F9A28F6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210079"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3" name="Picture 2" descr="Graphical user interface, application, Teams&#10;&#10;Description automatically generated">
            <a:extLst>
              <a:ext uri="{FF2B5EF4-FFF2-40B4-BE49-F238E27FC236}">
                <a16:creationId xmlns:a16="http://schemas.microsoft.com/office/drawing/2014/main" id="{7A1BC64A-FBEA-4171-9038-9872C59B50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208" y="1123527"/>
            <a:ext cx="2302400" cy="4604800"/>
          </a:xfrm>
          <a:prstGeom prst="rect">
            <a:avLst/>
          </a:prstGeom>
        </p:spPr>
      </p:pic>
      <p:cxnSp>
        <p:nvCxnSpPr>
          <p:cNvPr id="16" name="Straight Connector 15">
            <a:extLst>
              <a:ext uri="{FF2B5EF4-FFF2-40B4-BE49-F238E27FC236}">
                <a16:creationId xmlns:a16="http://schemas.microsoft.com/office/drawing/2014/main" id="{D7A4E378-EA57-47B9-B1EB-58B998F6CF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2595"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7" name="Picture 6" descr="Graphical user interface, application&#10;&#10;Description automatically generated">
            <a:extLst>
              <a:ext uri="{FF2B5EF4-FFF2-40B4-BE49-F238E27FC236}">
                <a16:creationId xmlns:a16="http://schemas.microsoft.com/office/drawing/2014/main" id="{2BD5414C-3A13-43CA-B568-1C775E8612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64686" y="1123527"/>
            <a:ext cx="2302400" cy="4604800"/>
          </a:xfrm>
          <a:prstGeom prst="rect">
            <a:avLst/>
          </a:prstGeom>
        </p:spPr>
      </p:pic>
      <p:cxnSp>
        <p:nvCxnSpPr>
          <p:cNvPr id="18" name="Straight Connector 17">
            <a:extLst>
              <a:ext uri="{FF2B5EF4-FFF2-40B4-BE49-F238E27FC236}">
                <a16:creationId xmlns:a16="http://schemas.microsoft.com/office/drawing/2014/main" id="{D2B31ED6-76F0-425A-9A41-C947AEF9C1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662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13" name="Picture 12" descr="Graphical user interface, application&#10;&#10;Description automatically generated">
            <a:extLst>
              <a:ext uri="{FF2B5EF4-FFF2-40B4-BE49-F238E27FC236}">
                <a16:creationId xmlns:a16="http://schemas.microsoft.com/office/drawing/2014/main" id="{3AC4174C-785D-4F96-97B3-3B76F72A93D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76007" y="1123527"/>
            <a:ext cx="2302401" cy="4604801"/>
          </a:xfrm>
          <a:prstGeom prst="rect">
            <a:avLst/>
          </a:prstGeom>
        </p:spPr>
      </p:pic>
    </p:spTree>
    <p:extLst>
      <p:ext uri="{BB962C8B-B14F-4D97-AF65-F5344CB8AC3E}">
        <p14:creationId xmlns:p14="http://schemas.microsoft.com/office/powerpoint/2010/main" val="40988889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Graphical user interface, application&#10;&#10;Description automatically generated">
            <a:extLst>
              <a:ext uri="{FF2B5EF4-FFF2-40B4-BE49-F238E27FC236}">
                <a16:creationId xmlns:a16="http://schemas.microsoft.com/office/drawing/2014/main" id="{782A3704-AAB1-4151-98C3-DD396927E0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1991" y="1123527"/>
            <a:ext cx="2302400" cy="4604800"/>
          </a:xfrm>
          <a:prstGeom prst="rect">
            <a:avLst/>
          </a:prstGeom>
        </p:spPr>
      </p:pic>
      <p:cxnSp>
        <p:nvCxnSpPr>
          <p:cNvPr id="13" name="Straight Connector 12">
            <a:extLst>
              <a:ext uri="{FF2B5EF4-FFF2-40B4-BE49-F238E27FC236}">
                <a16:creationId xmlns:a16="http://schemas.microsoft.com/office/drawing/2014/main" id="{DCD67800-37AC-4E14-89B0-F79DCB3FB8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6560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6" name="Picture 5" descr="Diagram&#10;&#10;Description automatically generated">
            <a:extLst>
              <a:ext uri="{FF2B5EF4-FFF2-40B4-BE49-F238E27FC236}">
                <a16:creationId xmlns:a16="http://schemas.microsoft.com/office/drawing/2014/main" id="{3B21C185-955D-4C71-B8CC-F95AC239C5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69696" y="1123527"/>
            <a:ext cx="2302400" cy="4604800"/>
          </a:xfrm>
          <a:prstGeom prst="rect">
            <a:avLst/>
          </a:prstGeom>
        </p:spPr>
      </p:pic>
      <p:cxnSp>
        <p:nvCxnSpPr>
          <p:cNvPr id="15" name="Straight Connector 14">
            <a:extLst>
              <a:ext uri="{FF2B5EF4-FFF2-40B4-BE49-F238E27FC236}">
                <a16:creationId xmlns:a16="http://schemas.microsoft.com/office/drawing/2014/main" id="{20F1788F-A5AE-4188-8274-F7F2E3833E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9592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8" name="Picture 7" descr="Graphical user interface, application&#10;&#10;Description automatically generated">
            <a:extLst>
              <a:ext uri="{FF2B5EF4-FFF2-40B4-BE49-F238E27FC236}">
                <a16:creationId xmlns:a16="http://schemas.microsoft.com/office/drawing/2014/main" id="{037A60C0-46F4-42C0-A042-D65E96EF1A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19745" y="1123527"/>
            <a:ext cx="2302400" cy="4604800"/>
          </a:xfrm>
          <a:prstGeom prst="rect">
            <a:avLst/>
          </a:prstGeom>
        </p:spPr>
      </p:pic>
    </p:spTree>
    <p:extLst>
      <p:ext uri="{BB962C8B-B14F-4D97-AF65-F5344CB8AC3E}">
        <p14:creationId xmlns:p14="http://schemas.microsoft.com/office/powerpoint/2010/main" val="21921337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9222C80-213D-44CD-A524-EF88441DDA62}"/>
              </a:ext>
            </a:extLst>
          </p:cNvPr>
          <p:cNvGraphicFramePr>
            <a:graphicFrameLocks noGrp="1"/>
          </p:cNvGraphicFramePr>
          <p:nvPr>
            <p:extLst>
              <p:ext uri="{D42A27DB-BD31-4B8C-83A1-F6EECF244321}">
                <p14:modId xmlns:p14="http://schemas.microsoft.com/office/powerpoint/2010/main" val="3219301781"/>
              </p:ext>
            </p:extLst>
          </p:nvPr>
        </p:nvGraphicFramePr>
        <p:xfrm>
          <a:off x="3434595" y="2197552"/>
          <a:ext cx="8557201" cy="2274508"/>
        </p:xfrm>
        <a:graphic>
          <a:graphicData uri="http://schemas.openxmlformats.org/drawingml/2006/table">
            <a:tbl>
              <a:tblPr firstRow="1" firstCol="1" bandRow="1">
                <a:tableStyleId>{793D81CF-94F2-401A-BA57-92F5A7B2D0C5}</a:tableStyleId>
              </a:tblPr>
              <a:tblGrid>
                <a:gridCol w="647228">
                  <a:extLst>
                    <a:ext uri="{9D8B030D-6E8A-4147-A177-3AD203B41FA5}">
                      <a16:colId xmlns:a16="http://schemas.microsoft.com/office/drawing/2014/main" val="3481339138"/>
                    </a:ext>
                  </a:extLst>
                </a:gridCol>
                <a:gridCol w="1157148">
                  <a:extLst>
                    <a:ext uri="{9D8B030D-6E8A-4147-A177-3AD203B41FA5}">
                      <a16:colId xmlns:a16="http://schemas.microsoft.com/office/drawing/2014/main" val="331798613"/>
                    </a:ext>
                  </a:extLst>
                </a:gridCol>
                <a:gridCol w="1855288">
                  <a:extLst>
                    <a:ext uri="{9D8B030D-6E8A-4147-A177-3AD203B41FA5}">
                      <a16:colId xmlns:a16="http://schemas.microsoft.com/office/drawing/2014/main" val="207505800"/>
                    </a:ext>
                  </a:extLst>
                </a:gridCol>
                <a:gridCol w="955284">
                  <a:extLst>
                    <a:ext uri="{9D8B030D-6E8A-4147-A177-3AD203B41FA5}">
                      <a16:colId xmlns:a16="http://schemas.microsoft.com/office/drawing/2014/main" val="2839826500"/>
                    </a:ext>
                  </a:extLst>
                </a:gridCol>
                <a:gridCol w="2165848">
                  <a:extLst>
                    <a:ext uri="{9D8B030D-6E8A-4147-A177-3AD203B41FA5}">
                      <a16:colId xmlns:a16="http://schemas.microsoft.com/office/drawing/2014/main" val="3359936558"/>
                    </a:ext>
                  </a:extLst>
                </a:gridCol>
                <a:gridCol w="802488">
                  <a:extLst>
                    <a:ext uri="{9D8B030D-6E8A-4147-A177-3AD203B41FA5}">
                      <a16:colId xmlns:a16="http://schemas.microsoft.com/office/drawing/2014/main" val="1914562557"/>
                    </a:ext>
                  </a:extLst>
                </a:gridCol>
                <a:gridCol w="973917">
                  <a:extLst>
                    <a:ext uri="{9D8B030D-6E8A-4147-A177-3AD203B41FA5}">
                      <a16:colId xmlns:a16="http://schemas.microsoft.com/office/drawing/2014/main" val="971752363"/>
                    </a:ext>
                  </a:extLst>
                </a:gridCol>
              </a:tblGrid>
              <a:tr h="327952">
                <a:tc>
                  <a:txBody>
                    <a:bodyPr/>
                    <a:lstStyle/>
                    <a:p>
                      <a:pPr marL="0" marR="0" algn="ctr" fontAlgn="auto" hangingPunct="1">
                        <a:spcBef>
                          <a:spcPts val="0"/>
                        </a:spcBef>
                        <a:spcAft>
                          <a:spcPts val="0"/>
                        </a:spcAft>
                      </a:pPr>
                      <a:r>
                        <a:rPr lang="en-US" sz="1050" dirty="0">
                          <a:effectLst/>
                        </a:rPr>
                        <a:t>Step Num</a:t>
                      </a:r>
                      <a:endParaRPr lang="en-US" sz="1050" dirty="0">
                        <a:effectLst/>
                        <a:latin typeface="Times New Roman" panose="02020603050405020304" pitchFamily="18" charset="0"/>
                        <a:ea typeface="Times New Roman" panose="02020603050405020304" pitchFamily="18" charset="0"/>
                      </a:endParaRPr>
                    </a:p>
                  </a:txBody>
                  <a:tcPr marL="67081" marR="6708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fontAlgn="auto" hangingPunct="1">
                        <a:spcBef>
                          <a:spcPts val="0"/>
                        </a:spcBef>
                        <a:spcAft>
                          <a:spcPts val="0"/>
                        </a:spcAft>
                      </a:pPr>
                      <a:r>
                        <a:rPr lang="en-US" sz="1050">
                          <a:effectLst/>
                        </a:rPr>
                        <a:t>Step Description</a:t>
                      </a:r>
                      <a:endParaRPr lang="en-US" sz="1050">
                        <a:effectLst/>
                        <a:latin typeface="Times New Roman" panose="02020603050405020304" pitchFamily="18" charset="0"/>
                        <a:ea typeface="Times New Roman" panose="02020603050405020304" pitchFamily="18" charset="0"/>
                      </a:endParaRPr>
                    </a:p>
                  </a:txBody>
                  <a:tcPr marL="67081" marR="6708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fontAlgn="auto" hangingPunct="1">
                        <a:spcBef>
                          <a:spcPts val="0"/>
                        </a:spcBef>
                        <a:spcAft>
                          <a:spcPts val="0"/>
                        </a:spcAft>
                      </a:pPr>
                      <a:r>
                        <a:rPr lang="en-US" sz="1050" dirty="0">
                          <a:effectLst/>
                        </a:rPr>
                        <a:t>Path and Action</a:t>
                      </a:r>
                      <a:endParaRPr lang="en-US" sz="1050" dirty="0">
                        <a:effectLst/>
                        <a:latin typeface="Times New Roman" panose="02020603050405020304" pitchFamily="18" charset="0"/>
                        <a:ea typeface="Times New Roman" panose="02020603050405020304" pitchFamily="18" charset="0"/>
                      </a:endParaRPr>
                    </a:p>
                  </a:txBody>
                  <a:tcPr marL="67081" marR="6708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fontAlgn="auto" hangingPunct="1">
                        <a:spcBef>
                          <a:spcPts val="0"/>
                        </a:spcBef>
                        <a:spcAft>
                          <a:spcPts val="0"/>
                        </a:spcAft>
                      </a:pPr>
                      <a:r>
                        <a:rPr lang="en-US" sz="1050">
                          <a:effectLst/>
                        </a:rPr>
                        <a:t>Test Data</a:t>
                      </a:r>
                      <a:endParaRPr lang="en-US" sz="1050">
                        <a:effectLst/>
                        <a:latin typeface="Times New Roman" panose="02020603050405020304" pitchFamily="18" charset="0"/>
                        <a:ea typeface="Times New Roman" panose="02020603050405020304" pitchFamily="18" charset="0"/>
                      </a:endParaRPr>
                    </a:p>
                  </a:txBody>
                  <a:tcPr marL="67081" marR="6708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fontAlgn="auto" hangingPunct="1">
                        <a:spcBef>
                          <a:spcPts val="0"/>
                        </a:spcBef>
                        <a:spcAft>
                          <a:spcPts val="0"/>
                        </a:spcAft>
                      </a:pPr>
                      <a:r>
                        <a:rPr lang="en-US" sz="1050">
                          <a:effectLst/>
                        </a:rPr>
                        <a:t>Expected Results</a:t>
                      </a:r>
                      <a:endParaRPr lang="en-US" sz="1050">
                        <a:effectLst/>
                        <a:latin typeface="Times New Roman" panose="02020603050405020304" pitchFamily="18" charset="0"/>
                        <a:ea typeface="Times New Roman" panose="02020603050405020304" pitchFamily="18" charset="0"/>
                      </a:endParaRPr>
                    </a:p>
                  </a:txBody>
                  <a:tcPr marL="67081" marR="6708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fontAlgn="auto" hangingPunct="1">
                        <a:spcBef>
                          <a:spcPts val="0"/>
                        </a:spcBef>
                        <a:spcAft>
                          <a:spcPts val="0"/>
                        </a:spcAft>
                      </a:pPr>
                      <a:r>
                        <a:rPr lang="en-US" sz="1050">
                          <a:effectLst/>
                        </a:rPr>
                        <a:t>Pass/Fail</a:t>
                      </a:r>
                      <a:endParaRPr lang="en-US" sz="1050">
                        <a:effectLst/>
                        <a:latin typeface="Times New Roman" panose="02020603050405020304" pitchFamily="18" charset="0"/>
                        <a:ea typeface="Times New Roman" panose="02020603050405020304" pitchFamily="18" charset="0"/>
                      </a:endParaRPr>
                    </a:p>
                  </a:txBody>
                  <a:tcPr marL="67081" marR="6708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fontAlgn="auto" hangingPunct="1">
                        <a:spcBef>
                          <a:spcPts val="0"/>
                        </a:spcBef>
                        <a:spcAft>
                          <a:spcPts val="0"/>
                        </a:spcAft>
                      </a:pPr>
                      <a:r>
                        <a:rPr lang="en-US" sz="1050">
                          <a:effectLst/>
                        </a:rPr>
                        <a:t>Comments</a:t>
                      </a:r>
                      <a:endParaRPr lang="en-US" sz="1050">
                        <a:effectLst/>
                        <a:latin typeface="Times New Roman" panose="02020603050405020304" pitchFamily="18" charset="0"/>
                        <a:ea typeface="Times New Roman" panose="02020603050405020304" pitchFamily="18" charset="0"/>
                      </a:endParaRPr>
                    </a:p>
                  </a:txBody>
                  <a:tcPr marL="67081" marR="6708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9663731"/>
                  </a:ext>
                </a:extLst>
              </a:tr>
              <a:tr h="1639759">
                <a:tc>
                  <a:txBody>
                    <a:bodyPr/>
                    <a:lstStyle/>
                    <a:p>
                      <a:pPr marL="0" marR="0" indent="279400" algn="ctr" fontAlgn="auto" hangingPunct="1">
                        <a:spcBef>
                          <a:spcPts val="0"/>
                        </a:spcBef>
                        <a:spcAft>
                          <a:spcPts val="0"/>
                        </a:spcAft>
                      </a:pPr>
                      <a:r>
                        <a:rPr lang="en-US" sz="1050" dirty="0">
                          <a:effectLst/>
                        </a:rPr>
                        <a:t>1</a:t>
                      </a:r>
                      <a:endParaRPr lang="en-US" sz="1050" dirty="0">
                        <a:effectLst/>
                        <a:latin typeface="Times New Roman" panose="02020603050405020304" pitchFamily="18" charset="0"/>
                        <a:ea typeface="Times New Roman" panose="02020603050405020304" pitchFamily="18" charset="0"/>
                      </a:endParaRPr>
                    </a:p>
                  </a:txBody>
                  <a:tcPr marL="67081" marR="6708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fontAlgn="auto" hangingPunct="1">
                        <a:spcBef>
                          <a:spcPts val="0"/>
                        </a:spcBef>
                        <a:spcAft>
                          <a:spcPts val="0"/>
                        </a:spcAft>
                      </a:pPr>
                      <a:r>
                        <a:rPr lang="en-US" sz="1050">
                          <a:effectLst/>
                        </a:rPr>
                        <a:t>Test case to test the "Feedback stored in the database" feature of the application</a:t>
                      </a:r>
                      <a:endParaRPr lang="en-US" sz="1050">
                        <a:effectLst/>
                        <a:latin typeface="Times New Roman" panose="02020603050405020304" pitchFamily="18" charset="0"/>
                        <a:ea typeface="Times New Roman" panose="02020603050405020304" pitchFamily="18" charset="0"/>
                      </a:endParaRPr>
                    </a:p>
                  </a:txBody>
                  <a:tcPr marL="67081" marR="6708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279400" algn="ctr" fontAlgn="auto" hangingPunct="1">
                        <a:spcBef>
                          <a:spcPts val="0"/>
                        </a:spcBef>
                        <a:spcAft>
                          <a:spcPts val="0"/>
                        </a:spcAft>
                      </a:pPr>
                      <a:r>
                        <a:rPr lang="en-US" sz="1050">
                          <a:effectLst/>
                        </a:rPr>
                        <a:t>Touch "Feedback Us" feature available on the home screen of the application, after touching it should redirect it to a new screen from which user has to select a rating and then click on submit button. After Submitting the feedback, it should show in Firebase Database.</a:t>
                      </a:r>
                      <a:endParaRPr lang="en-US" sz="1050">
                        <a:effectLst/>
                        <a:latin typeface="Times New Roman" panose="02020603050405020304" pitchFamily="18" charset="0"/>
                        <a:ea typeface="Times New Roman" panose="02020603050405020304" pitchFamily="18" charset="0"/>
                      </a:endParaRPr>
                    </a:p>
                  </a:txBody>
                  <a:tcPr marL="67081" marR="6708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fontAlgn="auto" hangingPunct="1">
                        <a:spcBef>
                          <a:spcPts val="0"/>
                        </a:spcBef>
                        <a:spcAft>
                          <a:spcPts val="0"/>
                        </a:spcAft>
                      </a:pPr>
                      <a:r>
                        <a:rPr lang="en-US" sz="1050">
                          <a:effectLst/>
                        </a:rPr>
                        <a:t>-</a:t>
                      </a:r>
                      <a:endParaRPr lang="en-US" sz="1050">
                        <a:effectLst/>
                        <a:latin typeface="Times New Roman" panose="02020603050405020304" pitchFamily="18" charset="0"/>
                        <a:ea typeface="Times New Roman" panose="02020603050405020304" pitchFamily="18" charset="0"/>
                      </a:endParaRPr>
                    </a:p>
                  </a:txBody>
                  <a:tcPr marL="67081" marR="6708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fontAlgn="auto" hangingPunct="1">
                        <a:spcBef>
                          <a:spcPts val="0"/>
                        </a:spcBef>
                        <a:spcAft>
                          <a:spcPts val="0"/>
                        </a:spcAft>
                      </a:pPr>
                      <a:r>
                        <a:rPr lang="en-US" sz="1050" dirty="0">
                          <a:effectLst/>
                        </a:rPr>
                        <a:t>User feedback was there in the Firebase Database in the form of point, scaling from 0-5.</a:t>
                      </a:r>
                      <a:endParaRPr lang="en-US" sz="1050" dirty="0">
                        <a:effectLst/>
                        <a:latin typeface="Times New Roman" panose="02020603050405020304" pitchFamily="18" charset="0"/>
                        <a:ea typeface="Times New Roman" panose="02020603050405020304" pitchFamily="18" charset="0"/>
                      </a:endParaRPr>
                    </a:p>
                  </a:txBody>
                  <a:tcPr marL="67081" marR="6708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fontAlgn="auto" hangingPunct="1">
                        <a:spcBef>
                          <a:spcPts val="0"/>
                        </a:spcBef>
                        <a:spcAft>
                          <a:spcPts val="0"/>
                        </a:spcAft>
                      </a:pPr>
                      <a:r>
                        <a:rPr lang="en-US" sz="1050" b="1" u="none" strike="noStrike" dirty="0">
                          <a:solidFill>
                            <a:schemeClr val="accent2">
                              <a:lumMod val="75000"/>
                            </a:schemeClr>
                          </a:solidFill>
                          <a:effectLst/>
                        </a:rPr>
                        <a:t>PASS</a:t>
                      </a:r>
                      <a:endParaRPr lang="en-US" sz="1050" dirty="0">
                        <a:effectLst/>
                        <a:latin typeface="Times New Roman" panose="02020603050405020304" pitchFamily="18" charset="0"/>
                        <a:ea typeface="Times New Roman" panose="02020603050405020304" pitchFamily="18" charset="0"/>
                      </a:endParaRPr>
                    </a:p>
                  </a:txBody>
                  <a:tcPr marL="67081" marR="6708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050">
                        <a:effectLst/>
                        <a:latin typeface="Times New Roman" panose="02020603050405020304" pitchFamily="18" charset="0"/>
                      </a:endParaRPr>
                    </a:p>
                  </a:txBody>
                  <a:tcPr marL="67081" marR="6708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2817774"/>
                  </a:ext>
                </a:extLst>
              </a:tr>
              <a:tr h="186336">
                <a:tc>
                  <a:txBody>
                    <a:bodyPr/>
                    <a:lstStyle/>
                    <a:p>
                      <a:pPr marL="0" marR="0" algn="ctr" fontAlgn="auto" hangingPunct="1">
                        <a:spcBef>
                          <a:spcPts val="0"/>
                        </a:spcBef>
                        <a:spcAft>
                          <a:spcPts val="0"/>
                        </a:spcAft>
                      </a:pPr>
                      <a:r>
                        <a:rPr lang="en-US" sz="1050">
                          <a:effectLst/>
                        </a:rPr>
                        <a:t>End</a:t>
                      </a:r>
                      <a:endParaRPr lang="en-US" sz="1050">
                        <a:effectLst/>
                        <a:latin typeface="Times New Roman" panose="02020603050405020304" pitchFamily="18" charset="0"/>
                        <a:ea typeface="Times New Roman" panose="02020603050405020304" pitchFamily="18" charset="0"/>
                      </a:endParaRPr>
                    </a:p>
                  </a:txBody>
                  <a:tcPr marL="67081" marR="6708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6">
                  <a:txBody>
                    <a:bodyPr/>
                    <a:lstStyle/>
                    <a:p>
                      <a:pPr marL="0" marR="0" algn="ctr" fontAlgn="auto" hangingPunct="1">
                        <a:spcBef>
                          <a:spcPts val="0"/>
                        </a:spcBef>
                        <a:spcAft>
                          <a:spcPts val="0"/>
                        </a:spcAft>
                      </a:pPr>
                      <a:r>
                        <a:rPr lang="en-US" sz="1050" dirty="0">
                          <a:effectLst/>
                        </a:rPr>
                        <a:t>Test case to test FIREBASE DATABASE feature of the application was Passed successfully.</a:t>
                      </a:r>
                      <a:endParaRPr lang="en-US" sz="1050" dirty="0">
                        <a:effectLst/>
                        <a:latin typeface="Times New Roman" panose="02020603050405020304" pitchFamily="18" charset="0"/>
                        <a:ea typeface="Times New Roman" panose="02020603050405020304" pitchFamily="18" charset="0"/>
                      </a:endParaRPr>
                    </a:p>
                  </a:txBody>
                  <a:tcPr marL="67081" marR="6708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306602538"/>
                  </a:ext>
                </a:extLst>
              </a:tr>
            </a:tbl>
          </a:graphicData>
        </a:graphic>
      </p:graphicFrame>
      <p:pic>
        <p:nvPicPr>
          <p:cNvPr id="5" name="Picture 4" descr="A screenshot of a cell phone&#10;&#10;Description automatically generated with medium confidence">
            <a:extLst>
              <a:ext uri="{FF2B5EF4-FFF2-40B4-BE49-F238E27FC236}">
                <a16:creationId xmlns:a16="http://schemas.microsoft.com/office/drawing/2014/main" id="{3EE08A4B-AE3C-46F3-BAEE-AB5002291D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006" y="783771"/>
            <a:ext cx="2645229" cy="5290457"/>
          </a:xfrm>
          <a:prstGeom prst="rect">
            <a:avLst/>
          </a:prstGeom>
        </p:spPr>
      </p:pic>
    </p:spTree>
    <p:extLst>
      <p:ext uri="{BB962C8B-B14F-4D97-AF65-F5344CB8AC3E}">
        <p14:creationId xmlns:p14="http://schemas.microsoft.com/office/powerpoint/2010/main" val="2644687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19D11-3EC1-48ED-A8FA-1314799B2C96}"/>
              </a:ext>
            </a:extLst>
          </p:cNvPr>
          <p:cNvSpPr>
            <a:spLocks noGrp="1"/>
          </p:cNvSpPr>
          <p:nvPr>
            <p:ph type="title"/>
          </p:nvPr>
        </p:nvSpPr>
        <p:spPr>
          <a:xfrm>
            <a:off x="814437" y="181583"/>
            <a:ext cx="3183556" cy="1320800"/>
          </a:xfrm>
        </p:spPr>
        <p:txBody>
          <a:bodyPr anchor="ctr">
            <a:normAutofit/>
          </a:bodyPr>
          <a:lstStyle/>
          <a:p>
            <a:r>
              <a:rPr lang="en-US" dirty="0"/>
              <a:t>Test Results</a:t>
            </a:r>
          </a:p>
        </p:txBody>
      </p:sp>
      <p:graphicFrame>
        <p:nvGraphicFramePr>
          <p:cNvPr id="8" name="Content Placeholder 3">
            <a:extLst>
              <a:ext uri="{FF2B5EF4-FFF2-40B4-BE49-F238E27FC236}">
                <a16:creationId xmlns:a16="http://schemas.microsoft.com/office/drawing/2014/main" id="{1B53AFDD-7DA9-4D0F-9568-1455088D02BA}"/>
              </a:ext>
            </a:extLst>
          </p:cNvPr>
          <p:cNvGraphicFramePr>
            <a:graphicFrameLocks/>
          </p:cNvGraphicFramePr>
          <p:nvPr>
            <p:extLst>
              <p:ext uri="{D42A27DB-BD31-4B8C-83A1-F6EECF244321}">
                <p14:modId xmlns:p14="http://schemas.microsoft.com/office/powerpoint/2010/main" val="1132167718"/>
              </p:ext>
            </p:extLst>
          </p:nvPr>
        </p:nvGraphicFramePr>
        <p:xfrm>
          <a:off x="814437" y="1227873"/>
          <a:ext cx="8968154" cy="5273675"/>
        </p:xfrm>
        <a:graphic>
          <a:graphicData uri="http://schemas.openxmlformats.org/drawingml/2006/table">
            <a:tbl>
              <a:tblPr firstRow="1" firstCol="1" bandRow="1" bandCol="1">
                <a:tableStyleId>{793D81CF-94F2-401A-BA57-92F5A7B2D0C5}</a:tableStyleId>
              </a:tblPr>
              <a:tblGrid>
                <a:gridCol w="824530">
                  <a:extLst>
                    <a:ext uri="{9D8B030D-6E8A-4147-A177-3AD203B41FA5}">
                      <a16:colId xmlns:a16="http://schemas.microsoft.com/office/drawing/2014/main" val="2861978994"/>
                    </a:ext>
                  </a:extLst>
                </a:gridCol>
                <a:gridCol w="1302139">
                  <a:extLst>
                    <a:ext uri="{9D8B030D-6E8A-4147-A177-3AD203B41FA5}">
                      <a16:colId xmlns:a16="http://schemas.microsoft.com/office/drawing/2014/main" val="3943018777"/>
                    </a:ext>
                  </a:extLst>
                </a:gridCol>
                <a:gridCol w="2000663">
                  <a:extLst>
                    <a:ext uri="{9D8B030D-6E8A-4147-A177-3AD203B41FA5}">
                      <a16:colId xmlns:a16="http://schemas.microsoft.com/office/drawing/2014/main" val="113206916"/>
                    </a:ext>
                  </a:extLst>
                </a:gridCol>
                <a:gridCol w="999160">
                  <a:extLst>
                    <a:ext uri="{9D8B030D-6E8A-4147-A177-3AD203B41FA5}">
                      <a16:colId xmlns:a16="http://schemas.microsoft.com/office/drawing/2014/main" val="1687813960"/>
                    </a:ext>
                  </a:extLst>
                </a:gridCol>
                <a:gridCol w="3841662">
                  <a:extLst>
                    <a:ext uri="{9D8B030D-6E8A-4147-A177-3AD203B41FA5}">
                      <a16:colId xmlns:a16="http://schemas.microsoft.com/office/drawing/2014/main" val="2306747144"/>
                    </a:ext>
                  </a:extLst>
                </a:gridCol>
              </a:tblGrid>
              <a:tr h="342950">
                <a:tc>
                  <a:txBody>
                    <a:bodyPr/>
                    <a:lstStyle/>
                    <a:p>
                      <a:pPr algn="ctr" fontAlgn="b">
                        <a:spcBef>
                          <a:spcPts val="0"/>
                        </a:spcBef>
                        <a:spcAft>
                          <a:spcPts val="0"/>
                        </a:spcAft>
                      </a:pPr>
                      <a:r>
                        <a:rPr lang="en-US" sz="1400" b="0" u="none" strike="noStrike" dirty="0">
                          <a:solidFill>
                            <a:schemeClr val="bg1"/>
                          </a:solidFill>
                          <a:effectLst/>
                        </a:rPr>
                        <a:t>TEST CASE ID</a:t>
                      </a:r>
                      <a:endParaRPr lang="en-US" sz="1400" b="0" i="0" u="none" strike="noStrike" dirty="0">
                        <a:solidFill>
                          <a:schemeClr val="bg1"/>
                        </a:solidFill>
                        <a:effectLst/>
                        <a:latin typeface="Arial" panose="020B0604020202020204" pitchFamily="34" charset="0"/>
                      </a:endParaRPr>
                    </a:p>
                  </a:txBody>
                  <a:tcPr marL="4565" marR="4565" marT="456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spcBef>
                          <a:spcPts val="0"/>
                        </a:spcBef>
                        <a:spcAft>
                          <a:spcPts val="0"/>
                        </a:spcAft>
                      </a:pPr>
                      <a:r>
                        <a:rPr lang="en-US" sz="1400" b="0" u="none" strike="noStrike">
                          <a:solidFill>
                            <a:schemeClr val="bg1"/>
                          </a:solidFill>
                          <a:effectLst/>
                        </a:rPr>
                        <a:t>TEST CASE DESCRIPTION</a:t>
                      </a:r>
                      <a:endParaRPr lang="en-US" sz="1400" b="0" i="0" u="none" strike="noStrike">
                        <a:solidFill>
                          <a:schemeClr val="bg1"/>
                        </a:solidFill>
                        <a:effectLst/>
                        <a:latin typeface="Arial" panose="020B0604020202020204" pitchFamily="34" charset="0"/>
                      </a:endParaRPr>
                    </a:p>
                  </a:txBody>
                  <a:tcPr marL="4565" marR="4565" marT="456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spcBef>
                          <a:spcPts val="0"/>
                        </a:spcBef>
                        <a:spcAft>
                          <a:spcPts val="0"/>
                        </a:spcAft>
                      </a:pPr>
                      <a:r>
                        <a:rPr lang="en-US" sz="1400" b="0" u="none" strike="noStrike">
                          <a:solidFill>
                            <a:schemeClr val="bg1"/>
                          </a:solidFill>
                          <a:effectLst/>
                        </a:rPr>
                        <a:t> </a:t>
                      </a:r>
                      <a:endParaRPr lang="en-US" sz="1400" b="0" i="0" u="none" strike="noStrike">
                        <a:solidFill>
                          <a:schemeClr val="bg1"/>
                        </a:solidFill>
                        <a:effectLst/>
                        <a:latin typeface="Arial" panose="020B0604020202020204" pitchFamily="34" charset="0"/>
                      </a:endParaRPr>
                    </a:p>
                  </a:txBody>
                  <a:tcPr marL="4565" marR="4565" marT="456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spcBef>
                          <a:spcPts val="0"/>
                        </a:spcBef>
                        <a:spcAft>
                          <a:spcPts val="0"/>
                        </a:spcAft>
                      </a:pPr>
                      <a:r>
                        <a:rPr lang="en-US" sz="1400" b="0" u="none" strike="noStrike">
                          <a:solidFill>
                            <a:schemeClr val="bg1"/>
                          </a:solidFill>
                          <a:effectLst/>
                        </a:rPr>
                        <a:t>PASS/FAIL</a:t>
                      </a:r>
                      <a:endParaRPr lang="en-US" sz="1400" b="0" i="0" u="none" strike="noStrike">
                        <a:solidFill>
                          <a:schemeClr val="bg1"/>
                        </a:solidFill>
                        <a:effectLst/>
                        <a:latin typeface="Arial" panose="020B0604020202020204" pitchFamily="34" charset="0"/>
                      </a:endParaRPr>
                    </a:p>
                  </a:txBody>
                  <a:tcPr marL="4565" marR="4565" marT="456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spcBef>
                          <a:spcPts val="0"/>
                        </a:spcBef>
                        <a:spcAft>
                          <a:spcPts val="0"/>
                        </a:spcAft>
                      </a:pPr>
                      <a:r>
                        <a:rPr lang="en-US" sz="1400" b="0" u="none" strike="noStrike" dirty="0">
                          <a:solidFill>
                            <a:schemeClr val="bg1"/>
                          </a:solidFill>
                          <a:effectLst/>
                        </a:rPr>
                        <a:t>COMMENTS</a:t>
                      </a:r>
                      <a:endParaRPr lang="en-US" sz="1400" b="0" i="0" u="none" strike="noStrike" dirty="0">
                        <a:solidFill>
                          <a:schemeClr val="bg1"/>
                        </a:solidFill>
                        <a:effectLst/>
                        <a:latin typeface="Arial" panose="020B0604020202020204" pitchFamily="34" charset="0"/>
                      </a:endParaRPr>
                    </a:p>
                  </a:txBody>
                  <a:tcPr marL="4565" marR="4565" marT="456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92670841"/>
                  </a:ext>
                </a:extLst>
              </a:tr>
              <a:tr h="257133">
                <a:tc>
                  <a:txBody>
                    <a:bodyPr/>
                    <a:lstStyle/>
                    <a:p>
                      <a:pPr algn="ctr" fontAlgn="b">
                        <a:spcBef>
                          <a:spcPts val="0"/>
                        </a:spcBef>
                        <a:spcAft>
                          <a:spcPts val="0"/>
                        </a:spcAft>
                      </a:pPr>
                      <a:r>
                        <a:rPr lang="en-US" sz="1400" b="0" u="none" strike="noStrike">
                          <a:solidFill>
                            <a:srgbClr val="000000"/>
                          </a:solidFill>
                          <a:effectLst/>
                        </a:rPr>
                        <a:t>1</a:t>
                      </a:r>
                      <a:endParaRPr lang="en-US" sz="1400" b="0" i="0" u="none" strike="noStrike">
                        <a:effectLst/>
                        <a:latin typeface="Arial" panose="020B0604020202020204" pitchFamily="34" charset="0"/>
                      </a:endParaRPr>
                    </a:p>
                  </a:txBody>
                  <a:tcPr marL="4565" marR="4565" marT="456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fontAlgn="b">
                        <a:spcBef>
                          <a:spcPts val="0"/>
                        </a:spcBef>
                        <a:spcAft>
                          <a:spcPts val="0"/>
                        </a:spcAft>
                      </a:pPr>
                      <a:r>
                        <a:rPr lang="en-US" sz="1400" b="0" u="none" strike="noStrike">
                          <a:solidFill>
                            <a:srgbClr val="000000"/>
                          </a:solidFill>
                          <a:effectLst/>
                        </a:rPr>
                        <a:t>Download application and opening</a:t>
                      </a:r>
                      <a:endParaRPr lang="en-US" sz="1400" b="0" i="0" u="none" strike="noStrike">
                        <a:effectLst/>
                        <a:latin typeface="Arial" panose="020B0604020202020204" pitchFamily="34" charset="0"/>
                      </a:endParaRPr>
                    </a:p>
                  </a:txBody>
                  <a:tcPr marL="54779" marR="54779" marT="27390" marB="273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algn="ctr" fontAlgn="b">
                        <a:spcBef>
                          <a:spcPts val="0"/>
                        </a:spcBef>
                        <a:spcAft>
                          <a:spcPts val="0"/>
                        </a:spcAft>
                      </a:pPr>
                      <a:r>
                        <a:rPr lang="en-US" sz="1400" b="1" u="none" strike="noStrike" dirty="0">
                          <a:solidFill>
                            <a:schemeClr val="accent2">
                              <a:lumMod val="75000"/>
                            </a:schemeClr>
                          </a:solidFill>
                          <a:effectLst/>
                        </a:rPr>
                        <a:t>PASS</a:t>
                      </a:r>
                      <a:endParaRPr lang="en-US" sz="1400" b="1" i="0" u="none" strike="noStrike" dirty="0">
                        <a:solidFill>
                          <a:schemeClr val="accent2">
                            <a:lumMod val="75000"/>
                          </a:schemeClr>
                        </a:solidFill>
                        <a:effectLst/>
                        <a:latin typeface="Arial" panose="020B0604020202020204" pitchFamily="34" charset="0"/>
                      </a:endParaRPr>
                    </a:p>
                  </a:txBody>
                  <a:tcPr marL="4565" marR="4565" marT="456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spcBef>
                          <a:spcPts val="0"/>
                        </a:spcBef>
                        <a:spcAft>
                          <a:spcPts val="0"/>
                        </a:spcAft>
                      </a:pPr>
                      <a:r>
                        <a:rPr lang="en-US" sz="1400" b="0" u="none" strike="noStrike">
                          <a:solidFill>
                            <a:srgbClr val="000000"/>
                          </a:solidFill>
                          <a:effectLst/>
                        </a:rPr>
                        <a:t> </a:t>
                      </a:r>
                      <a:endParaRPr lang="en-US" sz="1400" b="0" i="0" u="none" strike="noStrike">
                        <a:effectLst/>
                        <a:latin typeface="Arial" panose="020B0604020202020204" pitchFamily="34" charset="0"/>
                      </a:endParaRPr>
                    </a:p>
                  </a:txBody>
                  <a:tcPr marL="4565" marR="4565" marT="456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53794654"/>
                  </a:ext>
                </a:extLst>
              </a:tr>
              <a:tr h="257133">
                <a:tc>
                  <a:txBody>
                    <a:bodyPr/>
                    <a:lstStyle/>
                    <a:p>
                      <a:pPr algn="ctr" fontAlgn="b">
                        <a:spcBef>
                          <a:spcPts val="0"/>
                        </a:spcBef>
                        <a:spcAft>
                          <a:spcPts val="0"/>
                        </a:spcAft>
                      </a:pPr>
                      <a:r>
                        <a:rPr lang="en-US" sz="1400" b="0" u="none" strike="noStrike">
                          <a:solidFill>
                            <a:srgbClr val="000000"/>
                          </a:solidFill>
                          <a:effectLst/>
                        </a:rPr>
                        <a:t>2</a:t>
                      </a:r>
                      <a:endParaRPr lang="en-US" sz="1400" b="0" i="0" u="none" strike="noStrike">
                        <a:effectLst/>
                        <a:latin typeface="Arial" panose="020B0604020202020204" pitchFamily="34" charset="0"/>
                      </a:endParaRPr>
                    </a:p>
                  </a:txBody>
                  <a:tcPr marL="4565" marR="4565" marT="456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fontAlgn="b">
                        <a:spcBef>
                          <a:spcPts val="0"/>
                        </a:spcBef>
                        <a:spcAft>
                          <a:spcPts val="0"/>
                        </a:spcAft>
                      </a:pPr>
                      <a:r>
                        <a:rPr lang="en-US" sz="1400" b="0" u="none" strike="noStrike">
                          <a:solidFill>
                            <a:srgbClr val="000000"/>
                          </a:solidFill>
                          <a:effectLst/>
                        </a:rPr>
                        <a:t>Flash screen of the application</a:t>
                      </a:r>
                      <a:endParaRPr lang="en-US" sz="1400" b="0" i="0" u="none" strike="noStrike">
                        <a:effectLst/>
                        <a:latin typeface="Arial" panose="020B0604020202020204" pitchFamily="34" charset="0"/>
                      </a:endParaRPr>
                    </a:p>
                  </a:txBody>
                  <a:tcPr marL="54779" marR="54779" marT="27390" marB="273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algn="ctr" fontAlgn="b">
                        <a:spcBef>
                          <a:spcPts val="0"/>
                        </a:spcBef>
                        <a:spcAft>
                          <a:spcPts val="0"/>
                        </a:spcAft>
                      </a:pPr>
                      <a:r>
                        <a:rPr lang="en-US" sz="1400" b="1" u="none" strike="noStrike" dirty="0">
                          <a:solidFill>
                            <a:schemeClr val="accent2">
                              <a:lumMod val="75000"/>
                            </a:schemeClr>
                          </a:solidFill>
                          <a:effectLst/>
                        </a:rPr>
                        <a:t>PASS</a:t>
                      </a:r>
                      <a:endParaRPr lang="en-US" sz="1400" b="1" i="0" u="none" strike="noStrike" dirty="0">
                        <a:solidFill>
                          <a:schemeClr val="accent2">
                            <a:lumMod val="75000"/>
                          </a:schemeClr>
                        </a:solidFill>
                        <a:effectLst/>
                        <a:latin typeface="Arial" panose="020B0604020202020204" pitchFamily="34" charset="0"/>
                      </a:endParaRPr>
                    </a:p>
                  </a:txBody>
                  <a:tcPr marL="4565" marR="4565" marT="456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spcBef>
                          <a:spcPts val="0"/>
                        </a:spcBef>
                        <a:spcAft>
                          <a:spcPts val="0"/>
                        </a:spcAft>
                      </a:pPr>
                      <a:r>
                        <a:rPr lang="en-US" sz="1400" b="0" u="none" strike="noStrike">
                          <a:solidFill>
                            <a:srgbClr val="000000"/>
                          </a:solidFill>
                          <a:effectLst/>
                        </a:rPr>
                        <a:t> </a:t>
                      </a:r>
                      <a:endParaRPr lang="en-US" sz="1400" b="0" i="0" u="none" strike="noStrike">
                        <a:effectLst/>
                        <a:latin typeface="Arial" panose="020B0604020202020204" pitchFamily="34" charset="0"/>
                      </a:endParaRPr>
                    </a:p>
                  </a:txBody>
                  <a:tcPr marL="4565" marR="4565" marT="456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7463136"/>
                  </a:ext>
                </a:extLst>
              </a:tr>
              <a:tr h="257133">
                <a:tc>
                  <a:txBody>
                    <a:bodyPr/>
                    <a:lstStyle/>
                    <a:p>
                      <a:pPr algn="ctr" fontAlgn="b">
                        <a:spcBef>
                          <a:spcPts val="0"/>
                        </a:spcBef>
                        <a:spcAft>
                          <a:spcPts val="0"/>
                        </a:spcAft>
                      </a:pPr>
                      <a:r>
                        <a:rPr lang="en-US" sz="1400" b="0" u="none" strike="noStrike">
                          <a:solidFill>
                            <a:srgbClr val="000000"/>
                          </a:solidFill>
                          <a:effectLst/>
                        </a:rPr>
                        <a:t>3</a:t>
                      </a:r>
                      <a:endParaRPr lang="en-US" sz="1400" b="0" i="0" u="none" strike="noStrike">
                        <a:effectLst/>
                        <a:latin typeface="Arial" panose="020B0604020202020204" pitchFamily="34" charset="0"/>
                      </a:endParaRPr>
                    </a:p>
                  </a:txBody>
                  <a:tcPr marL="4565" marR="4565" marT="456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fontAlgn="b">
                        <a:spcBef>
                          <a:spcPts val="0"/>
                        </a:spcBef>
                        <a:spcAft>
                          <a:spcPts val="0"/>
                        </a:spcAft>
                      </a:pPr>
                      <a:r>
                        <a:rPr lang="en-US" sz="1400" b="0" u="none" strike="noStrike">
                          <a:solidFill>
                            <a:srgbClr val="000000"/>
                          </a:solidFill>
                          <a:effectLst/>
                        </a:rPr>
                        <a:t>Initial safety measures screen</a:t>
                      </a:r>
                      <a:endParaRPr lang="en-US" sz="1400" b="0" i="0" u="none" strike="noStrike">
                        <a:effectLst/>
                        <a:latin typeface="Arial" panose="020B0604020202020204" pitchFamily="34" charset="0"/>
                      </a:endParaRPr>
                    </a:p>
                  </a:txBody>
                  <a:tcPr marL="54779" marR="54779" marT="27390" marB="273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algn="ctr" fontAlgn="b">
                        <a:spcBef>
                          <a:spcPts val="0"/>
                        </a:spcBef>
                        <a:spcAft>
                          <a:spcPts val="0"/>
                        </a:spcAft>
                      </a:pPr>
                      <a:r>
                        <a:rPr lang="en-US" sz="1400" b="1" u="none" strike="noStrike" dirty="0">
                          <a:solidFill>
                            <a:schemeClr val="accent2">
                              <a:lumMod val="75000"/>
                            </a:schemeClr>
                          </a:solidFill>
                          <a:effectLst/>
                        </a:rPr>
                        <a:t>PASS</a:t>
                      </a:r>
                      <a:endParaRPr lang="en-US" sz="1400" b="1" i="0" u="none" strike="noStrike" dirty="0">
                        <a:solidFill>
                          <a:schemeClr val="accent2">
                            <a:lumMod val="75000"/>
                          </a:schemeClr>
                        </a:solidFill>
                        <a:effectLst/>
                        <a:latin typeface="Arial" panose="020B0604020202020204" pitchFamily="34" charset="0"/>
                      </a:endParaRPr>
                    </a:p>
                  </a:txBody>
                  <a:tcPr marL="4565" marR="4565" marT="456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spcBef>
                          <a:spcPts val="0"/>
                        </a:spcBef>
                        <a:spcAft>
                          <a:spcPts val="0"/>
                        </a:spcAft>
                      </a:pPr>
                      <a:r>
                        <a:rPr lang="en-US" sz="1400" b="0" u="none" strike="noStrike">
                          <a:solidFill>
                            <a:srgbClr val="000000"/>
                          </a:solidFill>
                          <a:effectLst/>
                        </a:rPr>
                        <a:t> </a:t>
                      </a:r>
                      <a:endParaRPr lang="en-US" sz="1400" b="0" i="0" u="none" strike="noStrike">
                        <a:effectLst/>
                        <a:latin typeface="Arial" panose="020B0604020202020204" pitchFamily="34" charset="0"/>
                      </a:endParaRPr>
                    </a:p>
                  </a:txBody>
                  <a:tcPr marL="4565" marR="4565" marT="456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1800579"/>
                  </a:ext>
                </a:extLst>
              </a:tr>
              <a:tr h="257133">
                <a:tc>
                  <a:txBody>
                    <a:bodyPr/>
                    <a:lstStyle/>
                    <a:p>
                      <a:pPr algn="ctr" fontAlgn="b">
                        <a:spcBef>
                          <a:spcPts val="0"/>
                        </a:spcBef>
                        <a:spcAft>
                          <a:spcPts val="0"/>
                        </a:spcAft>
                      </a:pPr>
                      <a:r>
                        <a:rPr lang="en-US" sz="1400" b="0" u="none" strike="noStrike">
                          <a:solidFill>
                            <a:srgbClr val="000000"/>
                          </a:solidFill>
                          <a:effectLst/>
                        </a:rPr>
                        <a:t>4</a:t>
                      </a:r>
                      <a:endParaRPr lang="en-US" sz="1400" b="0" i="0" u="none" strike="noStrike">
                        <a:effectLst/>
                        <a:latin typeface="Arial" panose="020B0604020202020204" pitchFamily="34" charset="0"/>
                      </a:endParaRPr>
                    </a:p>
                  </a:txBody>
                  <a:tcPr marL="4565" marR="4565" marT="456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fontAlgn="b">
                        <a:spcBef>
                          <a:spcPts val="0"/>
                        </a:spcBef>
                        <a:spcAft>
                          <a:spcPts val="0"/>
                        </a:spcAft>
                      </a:pPr>
                      <a:r>
                        <a:rPr lang="en-US" sz="1400" b="0" u="none" strike="noStrike">
                          <a:solidFill>
                            <a:srgbClr val="000000"/>
                          </a:solidFill>
                          <a:effectLst/>
                        </a:rPr>
                        <a:t>Home screen features display</a:t>
                      </a:r>
                      <a:endParaRPr lang="en-US" sz="1400" b="0" i="0" u="none" strike="noStrike">
                        <a:effectLst/>
                        <a:latin typeface="Arial" panose="020B0604020202020204" pitchFamily="34" charset="0"/>
                      </a:endParaRPr>
                    </a:p>
                  </a:txBody>
                  <a:tcPr marL="54779" marR="54779" marT="27390" marB="273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algn="ctr" fontAlgn="b">
                        <a:spcBef>
                          <a:spcPts val="0"/>
                        </a:spcBef>
                        <a:spcAft>
                          <a:spcPts val="0"/>
                        </a:spcAft>
                      </a:pPr>
                      <a:r>
                        <a:rPr lang="en-US" sz="1400" b="1" u="none" strike="noStrike" dirty="0">
                          <a:solidFill>
                            <a:schemeClr val="accent2">
                              <a:lumMod val="75000"/>
                            </a:schemeClr>
                          </a:solidFill>
                          <a:effectLst/>
                        </a:rPr>
                        <a:t>PASS</a:t>
                      </a:r>
                      <a:endParaRPr lang="en-US" sz="1400" b="1" i="0" u="none" strike="noStrike" dirty="0">
                        <a:solidFill>
                          <a:schemeClr val="accent2">
                            <a:lumMod val="75000"/>
                          </a:schemeClr>
                        </a:solidFill>
                        <a:effectLst/>
                        <a:latin typeface="Arial" panose="020B0604020202020204" pitchFamily="34" charset="0"/>
                      </a:endParaRPr>
                    </a:p>
                  </a:txBody>
                  <a:tcPr marL="4565" marR="4565" marT="456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spcBef>
                          <a:spcPts val="0"/>
                        </a:spcBef>
                        <a:spcAft>
                          <a:spcPts val="0"/>
                        </a:spcAft>
                      </a:pPr>
                      <a:r>
                        <a:rPr lang="en-US" sz="1400" b="0" u="none" strike="noStrike">
                          <a:solidFill>
                            <a:srgbClr val="000000"/>
                          </a:solidFill>
                          <a:effectLst/>
                        </a:rPr>
                        <a:t> </a:t>
                      </a:r>
                      <a:endParaRPr lang="en-US" sz="1400" b="0" i="0" u="none" strike="noStrike">
                        <a:effectLst/>
                        <a:latin typeface="Arial" panose="020B0604020202020204" pitchFamily="34" charset="0"/>
                      </a:endParaRPr>
                    </a:p>
                  </a:txBody>
                  <a:tcPr marL="4565" marR="4565" marT="456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8804942"/>
                  </a:ext>
                </a:extLst>
              </a:tr>
              <a:tr h="257133">
                <a:tc>
                  <a:txBody>
                    <a:bodyPr/>
                    <a:lstStyle/>
                    <a:p>
                      <a:pPr algn="ctr" fontAlgn="b">
                        <a:spcBef>
                          <a:spcPts val="0"/>
                        </a:spcBef>
                        <a:spcAft>
                          <a:spcPts val="0"/>
                        </a:spcAft>
                      </a:pPr>
                      <a:r>
                        <a:rPr lang="en-US" sz="1400" b="0" u="none" strike="noStrike">
                          <a:solidFill>
                            <a:srgbClr val="000000"/>
                          </a:solidFill>
                          <a:effectLst/>
                        </a:rPr>
                        <a:t>5</a:t>
                      </a:r>
                      <a:endParaRPr lang="en-US" sz="1400" b="0" i="0" u="none" strike="noStrike">
                        <a:effectLst/>
                        <a:latin typeface="Arial" panose="020B0604020202020204" pitchFamily="34" charset="0"/>
                      </a:endParaRPr>
                    </a:p>
                  </a:txBody>
                  <a:tcPr marL="4565" marR="4565" marT="456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fontAlgn="b">
                        <a:spcBef>
                          <a:spcPts val="0"/>
                        </a:spcBef>
                        <a:spcAft>
                          <a:spcPts val="0"/>
                        </a:spcAft>
                      </a:pPr>
                      <a:r>
                        <a:rPr lang="en-US" sz="1400" b="0" u="none" strike="noStrike" dirty="0">
                          <a:solidFill>
                            <a:srgbClr val="000000"/>
                          </a:solidFill>
                          <a:effectLst/>
                        </a:rPr>
                        <a:t>Symptom feature</a:t>
                      </a:r>
                      <a:endParaRPr lang="en-US" sz="1400" b="0" i="0" u="none" strike="noStrike" dirty="0">
                        <a:effectLst/>
                        <a:latin typeface="Arial" panose="020B0604020202020204" pitchFamily="34" charset="0"/>
                      </a:endParaRPr>
                    </a:p>
                  </a:txBody>
                  <a:tcPr marL="54779" marR="54779" marT="27390" marB="273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algn="ctr" fontAlgn="b">
                        <a:spcBef>
                          <a:spcPts val="0"/>
                        </a:spcBef>
                        <a:spcAft>
                          <a:spcPts val="0"/>
                        </a:spcAft>
                      </a:pPr>
                      <a:r>
                        <a:rPr lang="en-US" sz="1400" b="1" u="none" strike="noStrike" dirty="0">
                          <a:solidFill>
                            <a:schemeClr val="accent2">
                              <a:lumMod val="75000"/>
                            </a:schemeClr>
                          </a:solidFill>
                          <a:effectLst/>
                        </a:rPr>
                        <a:t>PASS</a:t>
                      </a:r>
                      <a:endParaRPr lang="en-US" sz="1400" b="1" i="0" u="none" strike="noStrike" dirty="0">
                        <a:solidFill>
                          <a:schemeClr val="accent2">
                            <a:lumMod val="75000"/>
                          </a:schemeClr>
                        </a:solidFill>
                        <a:effectLst/>
                        <a:latin typeface="Arial" panose="020B0604020202020204" pitchFamily="34" charset="0"/>
                      </a:endParaRPr>
                    </a:p>
                  </a:txBody>
                  <a:tcPr marL="4565" marR="4565" marT="456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spcBef>
                          <a:spcPts val="0"/>
                        </a:spcBef>
                        <a:spcAft>
                          <a:spcPts val="0"/>
                        </a:spcAft>
                      </a:pPr>
                      <a:r>
                        <a:rPr lang="en-US" sz="1400" b="0" u="none" strike="noStrike">
                          <a:solidFill>
                            <a:srgbClr val="000000"/>
                          </a:solidFill>
                          <a:effectLst/>
                        </a:rPr>
                        <a:t> </a:t>
                      </a:r>
                      <a:endParaRPr lang="en-US" sz="1400" b="0" i="0" u="none" strike="noStrike">
                        <a:effectLst/>
                        <a:latin typeface="Arial" panose="020B0604020202020204" pitchFamily="34" charset="0"/>
                      </a:endParaRPr>
                    </a:p>
                  </a:txBody>
                  <a:tcPr marL="4565" marR="4565" marT="456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78382798"/>
                  </a:ext>
                </a:extLst>
              </a:tr>
              <a:tr h="257133">
                <a:tc>
                  <a:txBody>
                    <a:bodyPr/>
                    <a:lstStyle/>
                    <a:p>
                      <a:pPr algn="ctr" fontAlgn="b">
                        <a:spcBef>
                          <a:spcPts val="0"/>
                        </a:spcBef>
                        <a:spcAft>
                          <a:spcPts val="0"/>
                        </a:spcAft>
                      </a:pPr>
                      <a:r>
                        <a:rPr lang="en-US" sz="1400" b="0" u="none" strike="noStrike">
                          <a:solidFill>
                            <a:srgbClr val="000000"/>
                          </a:solidFill>
                          <a:effectLst/>
                        </a:rPr>
                        <a:t>6</a:t>
                      </a:r>
                      <a:endParaRPr lang="en-US" sz="1400" b="0" i="0" u="none" strike="noStrike">
                        <a:effectLst/>
                        <a:latin typeface="Arial" panose="020B0604020202020204" pitchFamily="34" charset="0"/>
                      </a:endParaRPr>
                    </a:p>
                  </a:txBody>
                  <a:tcPr marL="4565" marR="4565" marT="456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fontAlgn="b">
                        <a:spcBef>
                          <a:spcPts val="0"/>
                        </a:spcBef>
                        <a:spcAft>
                          <a:spcPts val="0"/>
                        </a:spcAft>
                      </a:pPr>
                      <a:r>
                        <a:rPr lang="en-US" sz="1400" b="0" u="none" strike="noStrike" dirty="0">
                          <a:solidFill>
                            <a:srgbClr val="000000"/>
                          </a:solidFill>
                          <a:effectLst/>
                        </a:rPr>
                        <a:t>Prevention feature</a:t>
                      </a:r>
                      <a:endParaRPr lang="en-US" sz="1400" b="0" i="0" u="none" strike="noStrike" dirty="0">
                        <a:effectLst/>
                        <a:latin typeface="Arial" panose="020B0604020202020204" pitchFamily="34" charset="0"/>
                      </a:endParaRPr>
                    </a:p>
                  </a:txBody>
                  <a:tcPr marL="54779" marR="54779" marT="27390" marB="273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algn="ctr" fontAlgn="b">
                        <a:spcBef>
                          <a:spcPts val="0"/>
                        </a:spcBef>
                        <a:spcAft>
                          <a:spcPts val="0"/>
                        </a:spcAft>
                      </a:pPr>
                      <a:r>
                        <a:rPr lang="en-US" sz="1400" b="1" u="none" strike="noStrike" dirty="0">
                          <a:solidFill>
                            <a:schemeClr val="accent2">
                              <a:lumMod val="75000"/>
                            </a:schemeClr>
                          </a:solidFill>
                          <a:effectLst/>
                        </a:rPr>
                        <a:t>PASS</a:t>
                      </a:r>
                      <a:endParaRPr lang="en-US" sz="1400" b="1" i="0" u="none" strike="noStrike" dirty="0">
                        <a:solidFill>
                          <a:schemeClr val="accent2">
                            <a:lumMod val="75000"/>
                          </a:schemeClr>
                        </a:solidFill>
                        <a:effectLst/>
                        <a:latin typeface="Arial" panose="020B0604020202020204" pitchFamily="34" charset="0"/>
                      </a:endParaRPr>
                    </a:p>
                  </a:txBody>
                  <a:tcPr marL="4565" marR="4565" marT="456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spcBef>
                          <a:spcPts val="0"/>
                        </a:spcBef>
                        <a:spcAft>
                          <a:spcPts val="0"/>
                        </a:spcAft>
                      </a:pPr>
                      <a:r>
                        <a:rPr lang="en-US" sz="1400" b="0" u="none" strike="noStrike">
                          <a:solidFill>
                            <a:srgbClr val="000000"/>
                          </a:solidFill>
                          <a:effectLst/>
                        </a:rPr>
                        <a:t> </a:t>
                      </a:r>
                      <a:endParaRPr lang="en-US" sz="1400" b="0" i="0" u="none" strike="noStrike">
                        <a:effectLst/>
                        <a:latin typeface="Arial" panose="020B0604020202020204" pitchFamily="34" charset="0"/>
                      </a:endParaRPr>
                    </a:p>
                  </a:txBody>
                  <a:tcPr marL="4565" marR="4565" marT="456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4513843"/>
                  </a:ext>
                </a:extLst>
              </a:tr>
              <a:tr h="257133">
                <a:tc>
                  <a:txBody>
                    <a:bodyPr/>
                    <a:lstStyle/>
                    <a:p>
                      <a:pPr algn="ctr" fontAlgn="b">
                        <a:spcBef>
                          <a:spcPts val="0"/>
                        </a:spcBef>
                        <a:spcAft>
                          <a:spcPts val="0"/>
                        </a:spcAft>
                      </a:pPr>
                      <a:r>
                        <a:rPr lang="en-US" sz="1400" b="0" u="none" strike="noStrike">
                          <a:solidFill>
                            <a:srgbClr val="000000"/>
                          </a:solidFill>
                          <a:effectLst/>
                        </a:rPr>
                        <a:t>7</a:t>
                      </a:r>
                      <a:endParaRPr lang="en-US" sz="1400" b="0" i="0" u="none" strike="noStrike">
                        <a:effectLst/>
                        <a:latin typeface="Arial" panose="020B0604020202020204" pitchFamily="34" charset="0"/>
                      </a:endParaRPr>
                    </a:p>
                  </a:txBody>
                  <a:tcPr marL="4565" marR="4565" marT="456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fontAlgn="b">
                        <a:spcBef>
                          <a:spcPts val="0"/>
                        </a:spcBef>
                        <a:spcAft>
                          <a:spcPts val="0"/>
                        </a:spcAft>
                      </a:pPr>
                      <a:r>
                        <a:rPr lang="en-US" sz="1400" b="0" u="none" strike="noStrike">
                          <a:solidFill>
                            <a:srgbClr val="000000"/>
                          </a:solidFill>
                          <a:effectLst/>
                        </a:rPr>
                        <a:t>Total number feature</a:t>
                      </a:r>
                      <a:endParaRPr lang="en-US" sz="1400" b="0" i="0" u="none" strike="noStrike">
                        <a:effectLst/>
                        <a:latin typeface="Arial" panose="020B0604020202020204" pitchFamily="34" charset="0"/>
                      </a:endParaRPr>
                    </a:p>
                  </a:txBody>
                  <a:tcPr marL="54779" marR="54779" marT="27390" marB="273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algn="ctr" fontAlgn="b">
                        <a:spcBef>
                          <a:spcPts val="0"/>
                        </a:spcBef>
                        <a:spcAft>
                          <a:spcPts val="0"/>
                        </a:spcAft>
                      </a:pPr>
                      <a:r>
                        <a:rPr lang="en-US" sz="1400" b="1" u="none" strike="noStrike" dirty="0">
                          <a:solidFill>
                            <a:schemeClr val="accent2">
                              <a:lumMod val="75000"/>
                            </a:schemeClr>
                          </a:solidFill>
                          <a:effectLst/>
                        </a:rPr>
                        <a:t>PASS</a:t>
                      </a:r>
                      <a:endParaRPr lang="en-US" sz="1400" b="1" i="0" u="none" strike="noStrike" dirty="0">
                        <a:solidFill>
                          <a:schemeClr val="accent2">
                            <a:lumMod val="75000"/>
                          </a:schemeClr>
                        </a:solidFill>
                        <a:effectLst/>
                        <a:latin typeface="Arial" panose="020B0604020202020204" pitchFamily="34" charset="0"/>
                      </a:endParaRPr>
                    </a:p>
                  </a:txBody>
                  <a:tcPr marL="4565" marR="4565" marT="456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spcBef>
                          <a:spcPts val="0"/>
                        </a:spcBef>
                        <a:spcAft>
                          <a:spcPts val="0"/>
                        </a:spcAft>
                      </a:pPr>
                      <a:r>
                        <a:rPr lang="en-US" sz="1400" b="0" u="none" strike="noStrike">
                          <a:solidFill>
                            <a:srgbClr val="000000"/>
                          </a:solidFill>
                          <a:effectLst/>
                        </a:rPr>
                        <a:t> </a:t>
                      </a:r>
                      <a:endParaRPr lang="en-US" sz="1400" b="0" i="0" u="none" strike="noStrike">
                        <a:effectLst/>
                        <a:latin typeface="Arial" panose="020B0604020202020204" pitchFamily="34" charset="0"/>
                      </a:endParaRPr>
                    </a:p>
                  </a:txBody>
                  <a:tcPr marL="4565" marR="4565" marT="456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77321546"/>
                  </a:ext>
                </a:extLst>
              </a:tr>
              <a:tr h="257133">
                <a:tc>
                  <a:txBody>
                    <a:bodyPr/>
                    <a:lstStyle/>
                    <a:p>
                      <a:pPr algn="ctr" fontAlgn="b">
                        <a:spcBef>
                          <a:spcPts val="0"/>
                        </a:spcBef>
                        <a:spcAft>
                          <a:spcPts val="0"/>
                        </a:spcAft>
                      </a:pPr>
                      <a:r>
                        <a:rPr lang="en-US" sz="1400" b="0" u="none" strike="noStrike">
                          <a:solidFill>
                            <a:srgbClr val="000000"/>
                          </a:solidFill>
                          <a:effectLst/>
                        </a:rPr>
                        <a:t>8</a:t>
                      </a:r>
                      <a:endParaRPr lang="en-US" sz="1400" b="0" i="0" u="none" strike="noStrike">
                        <a:effectLst/>
                        <a:latin typeface="Arial" panose="020B0604020202020204" pitchFamily="34" charset="0"/>
                      </a:endParaRPr>
                    </a:p>
                  </a:txBody>
                  <a:tcPr marL="4565" marR="4565" marT="456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fontAlgn="b">
                        <a:spcBef>
                          <a:spcPts val="0"/>
                        </a:spcBef>
                        <a:spcAft>
                          <a:spcPts val="0"/>
                        </a:spcAft>
                      </a:pPr>
                      <a:r>
                        <a:rPr lang="en-US" sz="1400" b="0" u="none" strike="noStrike">
                          <a:solidFill>
                            <a:srgbClr val="000000"/>
                          </a:solidFill>
                          <a:effectLst/>
                        </a:rPr>
                        <a:t>Find location feature</a:t>
                      </a:r>
                      <a:endParaRPr lang="en-US" sz="1400" b="0" i="0" u="none" strike="noStrike">
                        <a:effectLst/>
                        <a:latin typeface="Arial" panose="020B0604020202020204" pitchFamily="34" charset="0"/>
                      </a:endParaRPr>
                    </a:p>
                  </a:txBody>
                  <a:tcPr marL="54779" marR="54779" marT="27390" marB="273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algn="ctr" fontAlgn="b">
                        <a:spcBef>
                          <a:spcPts val="0"/>
                        </a:spcBef>
                        <a:spcAft>
                          <a:spcPts val="0"/>
                        </a:spcAft>
                      </a:pPr>
                      <a:r>
                        <a:rPr lang="en-US" sz="1400" b="1" u="none" strike="noStrike" dirty="0">
                          <a:solidFill>
                            <a:schemeClr val="accent2">
                              <a:lumMod val="75000"/>
                            </a:schemeClr>
                          </a:solidFill>
                          <a:effectLst/>
                        </a:rPr>
                        <a:t>PASS</a:t>
                      </a:r>
                      <a:endParaRPr lang="en-US" sz="1400" b="1" i="0" u="none" strike="noStrike" dirty="0">
                        <a:solidFill>
                          <a:schemeClr val="accent2">
                            <a:lumMod val="75000"/>
                          </a:schemeClr>
                        </a:solidFill>
                        <a:effectLst/>
                        <a:latin typeface="Arial" panose="020B0604020202020204" pitchFamily="34" charset="0"/>
                      </a:endParaRPr>
                    </a:p>
                  </a:txBody>
                  <a:tcPr marL="4565" marR="4565" marT="456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spcBef>
                          <a:spcPts val="0"/>
                        </a:spcBef>
                        <a:spcAft>
                          <a:spcPts val="0"/>
                        </a:spcAft>
                      </a:pPr>
                      <a:r>
                        <a:rPr lang="en-US" sz="1400" b="0" u="none" strike="noStrike">
                          <a:solidFill>
                            <a:srgbClr val="000000"/>
                          </a:solidFill>
                          <a:effectLst/>
                        </a:rPr>
                        <a:t> </a:t>
                      </a:r>
                      <a:endParaRPr lang="en-US" sz="1400" b="0" i="0" u="none" strike="noStrike">
                        <a:effectLst/>
                        <a:latin typeface="Arial" panose="020B0604020202020204" pitchFamily="34" charset="0"/>
                      </a:endParaRPr>
                    </a:p>
                  </a:txBody>
                  <a:tcPr marL="4565" marR="4565" marT="456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17229171"/>
                  </a:ext>
                </a:extLst>
              </a:tr>
              <a:tr h="342950">
                <a:tc>
                  <a:txBody>
                    <a:bodyPr/>
                    <a:lstStyle/>
                    <a:p>
                      <a:pPr algn="ctr" fontAlgn="b">
                        <a:spcBef>
                          <a:spcPts val="0"/>
                        </a:spcBef>
                        <a:spcAft>
                          <a:spcPts val="0"/>
                        </a:spcAft>
                      </a:pPr>
                      <a:r>
                        <a:rPr lang="en-US" sz="1400" b="0" u="none" strike="noStrike">
                          <a:solidFill>
                            <a:srgbClr val="000000"/>
                          </a:solidFill>
                          <a:effectLst/>
                        </a:rPr>
                        <a:t>9</a:t>
                      </a:r>
                      <a:endParaRPr lang="en-US" sz="1400" b="0" i="0" u="none" strike="noStrike">
                        <a:effectLst/>
                        <a:latin typeface="Arial" panose="020B0604020202020204" pitchFamily="34" charset="0"/>
                      </a:endParaRPr>
                    </a:p>
                  </a:txBody>
                  <a:tcPr marL="4565" marR="4565" marT="456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6">
                  <a:txBody>
                    <a:bodyPr/>
                    <a:lstStyle/>
                    <a:p>
                      <a:pPr algn="ctr" fontAlgn="ctr">
                        <a:spcBef>
                          <a:spcPts val="0"/>
                        </a:spcBef>
                        <a:spcAft>
                          <a:spcPts val="0"/>
                        </a:spcAft>
                      </a:pPr>
                      <a:endParaRPr lang="en-US" sz="1400" b="0" u="none" strike="noStrike" dirty="0">
                        <a:solidFill>
                          <a:srgbClr val="000000"/>
                        </a:solidFill>
                        <a:effectLst/>
                      </a:endParaRPr>
                    </a:p>
                    <a:p>
                      <a:pPr algn="ctr" fontAlgn="ctr">
                        <a:spcBef>
                          <a:spcPts val="0"/>
                        </a:spcBef>
                        <a:spcAft>
                          <a:spcPts val="0"/>
                        </a:spcAft>
                      </a:pPr>
                      <a:endParaRPr lang="en-US" sz="1400" b="0" u="none" strike="noStrike" dirty="0">
                        <a:solidFill>
                          <a:srgbClr val="000000"/>
                        </a:solidFill>
                        <a:effectLst/>
                      </a:endParaRPr>
                    </a:p>
                    <a:p>
                      <a:pPr algn="ctr" fontAlgn="ctr">
                        <a:spcBef>
                          <a:spcPts val="0"/>
                        </a:spcBef>
                        <a:spcAft>
                          <a:spcPts val="0"/>
                        </a:spcAft>
                      </a:pPr>
                      <a:endParaRPr lang="en-US" sz="1400" b="0" u="none" strike="noStrike" dirty="0">
                        <a:solidFill>
                          <a:srgbClr val="000000"/>
                        </a:solidFill>
                        <a:effectLst/>
                      </a:endParaRPr>
                    </a:p>
                    <a:p>
                      <a:pPr algn="ctr" fontAlgn="ctr">
                        <a:spcBef>
                          <a:spcPts val="0"/>
                        </a:spcBef>
                        <a:spcAft>
                          <a:spcPts val="0"/>
                        </a:spcAft>
                      </a:pPr>
                      <a:endParaRPr lang="en-US" sz="1400" b="0" u="none" strike="noStrike" dirty="0">
                        <a:solidFill>
                          <a:srgbClr val="000000"/>
                        </a:solidFill>
                        <a:effectLst/>
                      </a:endParaRPr>
                    </a:p>
                    <a:p>
                      <a:pPr algn="ctr" fontAlgn="ctr">
                        <a:spcBef>
                          <a:spcPts val="0"/>
                        </a:spcBef>
                        <a:spcAft>
                          <a:spcPts val="0"/>
                        </a:spcAft>
                      </a:pPr>
                      <a:r>
                        <a:rPr lang="en-US" sz="1400" b="0" u="none" strike="noStrike" dirty="0">
                          <a:solidFill>
                            <a:srgbClr val="000000"/>
                          </a:solidFill>
                          <a:effectLst/>
                        </a:rPr>
                        <a:t>Admin login </a:t>
                      </a:r>
                      <a:endParaRPr lang="en-US" sz="1400" b="0" i="0" u="none" strike="noStrike" dirty="0">
                        <a:effectLst/>
                        <a:latin typeface="Arial" panose="020B0604020202020204" pitchFamily="34" charset="0"/>
                      </a:endParaRPr>
                    </a:p>
                  </a:txBody>
                  <a:tcPr marL="54779" marR="54779" marT="27390" marB="273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spcBef>
                          <a:spcPts val="0"/>
                        </a:spcBef>
                        <a:spcAft>
                          <a:spcPts val="0"/>
                        </a:spcAft>
                      </a:pPr>
                      <a:r>
                        <a:rPr lang="en-US" sz="1400" b="0" u="none" strike="noStrike">
                          <a:solidFill>
                            <a:srgbClr val="000000"/>
                          </a:solidFill>
                          <a:effectLst/>
                        </a:rPr>
                        <a:t>Normal login with correct credentials</a:t>
                      </a:r>
                      <a:endParaRPr lang="en-US" sz="1400" b="0" i="0" u="none" strike="noStrike">
                        <a:effectLst/>
                        <a:latin typeface="Arial" panose="020B0604020202020204" pitchFamily="34" charset="0"/>
                      </a:endParaRPr>
                    </a:p>
                  </a:txBody>
                  <a:tcPr marL="4565" marR="4565" marT="456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spcBef>
                          <a:spcPts val="0"/>
                        </a:spcBef>
                        <a:spcAft>
                          <a:spcPts val="0"/>
                        </a:spcAft>
                      </a:pPr>
                      <a:r>
                        <a:rPr lang="en-US" sz="1400" b="1" u="none" strike="noStrike" dirty="0">
                          <a:solidFill>
                            <a:schemeClr val="accent2">
                              <a:lumMod val="75000"/>
                            </a:schemeClr>
                          </a:solidFill>
                          <a:effectLst/>
                        </a:rPr>
                        <a:t>PASS</a:t>
                      </a:r>
                      <a:endParaRPr lang="en-US" sz="1400" b="1" i="0" u="none" strike="noStrike" dirty="0">
                        <a:solidFill>
                          <a:schemeClr val="accent2">
                            <a:lumMod val="75000"/>
                          </a:schemeClr>
                        </a:solidFill>
                        <a:effectLst/>
                        <a:latin typeface="Arial" panose="020B0604020202020204" pitchFamily="34" charset="0"/>
                      </a:endParaRPr>
                    </a:p>
                  </a:txBody>
                  <a:tcPr marL="4565" marR="4565" marT="456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spcBef>
                          <a:spcPts val="0"/>
                        </a:spcBef>
                        <a:spcAft>
                          <a:spcPts val="0"/>
                        </a:spcAft>
                      </a:pPr>
                      <a:r>
                        <a:rPr lang="en-US" sz="1400" b="0" u="none" strike="noStrike">
                          <a:solidFill>
                            <a:srgbClr val="000000"/>
                          </a:solidFill>
                          <a:effectLst/>
                        </a:rPr>
                        <a:t> </a:t>
                      </a:r>
                      <a:endParaRPr lang="en-US" sz="1400" b="0" i="0" u="none" strike="noStrike">
                        <a:effectLst/>
                        <a:latin typeface="Arial" panose="020B0604020202020204" pitchFamily="34" charset="0"/>
                      </a:endParaRPr>
                    </a:p>
                  </a:txBody>
                  <a:tcPr marL="4565" marR="4565" marT="456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950691"/>
                  </a:ext>
                </a:extLst>
              </a:tr>
              <a:tr h="342950">
                <a:tc>
                  <a:txBody>
                    <a:bodyPr/>
                    <a:lstStyle/>
                    <a:p>
                      <a:pPr algn="ctr" fontAlgn="b">
                        <a:spcBef>
                          <a:spcPts val="0"/>
                        </a:spcBef>
                        <a:spcAft>
                          <a:spcPts val="0"/>
                        </a:spcAft>
                      </a:pPr>
                      <a:r>
                        <a:rPr lang="en-US" sz="1400" b="0" u="none" strike="noStrike">
                          <a:solidFill>
                            <a:srgbClr val="000000"/>
                          </a:solidFill>
                          <a:effectLst/>
                        </a:rPr>
                        <a:t>10</a:t>
                      </a:r>
                      <a:endParaRPr lang="en-US" sz="1400" b="0" i="0" u="none" strike="noStrike">
                        <a:effectLst/>
                        <a:latin typeface="Arial" panose="020B0604020202020204" pitchFamily="34" charset="0"/>
                      </a:endParaRPr>
                    </a:p>
                  </a:txBody>
                  <a:tcPr marL="4565" marR="4565" marT="456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c>
                  <a:txBody>
                    <a:bodyPr/>
                    <a:lstStyle/>
                    <a:p>
                      <a:pPr algn="ctr" fontAlgn="b">
                        <a:spcBef>
                          <a:spcPts val="0"/>
                        </a:spcBef>
                        <a:spcAft>
                          <a:spcPts val="0"/>
                        </a:spcAft>
                      </a:pPr>
                      <a:r>
                        <a:rPr lang="en-US" sz="1400" b="0" u="none" strike="noStrike">
                          <a:solidFill>
                            <a:srgbClr val="000000"/>
                          </a:solidFill>
                          <a:effectLst/>
                        </a:rPr>
                        <a:t>Empty fileds login</a:t>
                      </a:r>
                      <a:endParaRPr lang="en-US" sz="1400" b="0" i="0" u="none" strike="noStrike">
                        <a:effectLst/>
                        <a:latin typeface="Arial" panose="020B0604020202020204" pitchFamily="34" charset="0"/>
                      </a:endParaRPr>
                    </a:p>
                  </a:txBody>
                  <a:tcPr marL="4565" marR="4565" marT="456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spcBef>
                          <a:spcPts val="0"/>
                        </a:spcBef>
                        <a:spcAft>
                          <a:spcPts val="0"/>
                        </a:spcAft>
                      </a:pPr>
                      <a:r>
                        <a:rPr lang="en-US" sz="1400" b="1" u="none" strike="noStrike" dirty="0">
                          <a:solidFill>
                            <a:srgbClr val="FF0000"/>
                          </a:solidFill>
                          <a:effectLst/>
                        </a:rPr>
                        <a:t>FAIL</a:t>
                      </a:r>
                      <a:endParaRPr lang="en-US" sz="1400" b="1" i="0" u="none" strike="noStrike" dirty="0">
                        <a:solidFill>
                          <a:srgbClr val="FF0000"/>
                        </a:solidFill>
                        <a:effectLst/>
                        <a:latin typeface="Arial" panose="020B0604020202020204" pitchFamily="34" charset="0"/>
                      </a:endParaRPr>
                    </a:p>
                  </a:txBody>
                  <a:tcPr marL="4565" marR="4565" marT="456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spcBef>
                          <a:spcPts val="0"/>
                        </a:spcBef>
                        <a:spcAft>
                          <a:spcPts val="0"/>
                        </a:spcAft>
                      </a:pPr>
                      <a:r>
                        <a:rPr lang="en-US" sz="1400" b="0" u="none" strike="noStrike" dirty="0">
                          <a:solidFill>
                            <a:srgbClr val="000000"/>
                          </a:solidFill>
                          <a:effectLst/>
                        </a:rPr>
                        <a:t>Application crashes for some reason instead of throwing a pop-up message</a:t>
                      </a:r>
                      <a:endParaRPr lang="en-US" sz="1400" b="0" i="0" u="none" strike="noStrike" dirty="0">
                        <a:effectLst/>
                        <a:latin typeface="Arial" panose="020B0604020202020204" pitchFamily="34" charset="0"/>
                      </a:endParaRPr>
                    </a:p>
                  </a:txBody>
                  <a:tcPr marL="4565" marR="4565" marT="456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71504709"/>
                  </a:ext>
                </a:extLst>
              </a:tr>
              <a:tr h="191316">
                <a:tc>
                  <a:txBody>
                    <a:bodyPr/>
                    <a:lstStyle/>
                    <a:p>
                      <a:pPr algn="ctr" fontAlgn="b">
                        <a:spcBef>
                          <a:spcPts val="0"/>
                        </a:spcBef>
                        <a:spcAft>
                          <a:spcPts val="0"/>
                        </a:spcAft>
                      </a:pPr>
                      <a:r>
                        <a:rPr lang="en-US" sz="1400" b="0" u="none" strike="noStrike">
                          <a:solidFill>
                            <a:srgbClr val="000000"/>
                          </a:solidFill>
                          <a:effectLst/>
                        </a:rPr>
                        <a:t>11</a:t>
                      </a:r>
                      <a:endParaRPr lang="en-US" sz="1400" b="0" i="0" u="none" strike="noStrike">
                        <a:effectLst/>
                        <a:latin typeface="Arial" panose="020B0604020202020204" pitchFamily="34" charset="0"/>
                      </a:endParaRPr>
                    </a:p>
                  </a:txBody>
                  <a:tcPr marL="4565" marR="4565" marT="456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c>
                  <a:txBody>
                    <a:bodyPr/>
                    <a:lstStyle/>
                    <a:p>
                      <a:pPr algn="ctr" fontAlgn="b">
                        <a:spcBef>
                          <a:spcPts val="0"/>
                        </a:spcBef>
                        <a:spcAft>
                          <a:spcPts val="0"/>
                        </a:spcAft>
                      </a:pPr>
                      <a:r>
                        <a:rPr lang="en-US" sz="1400" b="0" u="none" strike="noStrike">
                          <a:solidFill>
                            <a:srgbClr val="000000"/>
                          </a:solidFill>
                          <a:effectLst/>
                        </a:rPr>
                        <a:t>Email only login</a:t>
                      </a:r>
                      <a:endParaRPr lang="en-US" sz="1400" b="0" i="0" u="none" strike="noStrike">
                        <a:effectLst/>
                        <a:latin typeface="Arial" panose="020B0604020202020204" pitchFamily="34" charset="0"/>
                      </a:endParaRPr>
                    </a:p>
                  </a:txBody>
                  <a:tcPr marL="4565" marR="4565" marT="456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spcBef>
                          <a:spcPts val="0"/>
                        </a:spcBef>
                        <a:spcAft>
                          <a:spcPts val="0"/>
                        </a:spcAft>
                      </a:pPr>
                      <a:r>
                        <a:rPr lang="en-US" sz="1400" b="1" u="none" strike="noStrike" dirty="0">
                          <a:solidFill>
                            <a:schemeClr val="accent2">
                              <a:lumMod val="75000"/>
                            </a:schemeClr>
                          </a:solidFill>
                          <a:effectLst/>
                        </a:rPr>
                        <a:t>PASS</a:t>
                      </a:r>
                      <a:endParaRPr lang="en-US" sz="1400" b="1" i="0" u="none" strike="noStrike" dirty="0">
                        <a:solidFill>
                          <a:schemeClr val="accent2">
                            <a:lumMod val="75000"/>
                          </a:schemeClr>
                        </a:solidFill>
                        <a:effectLst/>
                        <a:latin typeface="Arial" panose="020B0604020202020204" pitchFamily="34" charset="0"/>
                      </a:endParaRPr>
                    </a:p>
                  </a:txBody>
                  <a:tcPr marL="4565" marR="4565" marT="456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spcBef>
                          <a:spcPts val="0"/>
                        </a:spcBef>
                        <a:spcAft>
                          <a:spcPts val="0"/>
                        </a:spcAft>
                      </a:pPr>
                      <a:r>
                        <a:rPr lang="en-US" sz="1400" b="0" u="none" strike="noStrike">
                          <a:solidFill>
                            <a:srgbClr val="000000"/>
                          </a:solidFill>
                          <a:effectLst/>
                        </a:rPr>
                        <a:t> </a:t>
                      </a:r>
                      <a:endParaRPr lang="en-US" sz="1400" b="0" i="0" u="none" strike="noStrike">
                        <a:effectLst/>
                        <a:latin typeface="Arial" panose="020B0604020202020204" pitchFamily="34" charset="0"/>
                      </a:endParaRPr>
                    </a:p>
                  </a:txBody>
                  <a:tcPr marL="4565" marR="4565" marT="456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6675170"/>
                  </a:ext>
                </a:extLst>
              </a:tr>
              <a:tr h="342950">
                <a:tc>
                  <a:txBody>
                    <a:bodyPr/>
                    <a:lstStyle/>
                    <a:p>
                      <a:pPr algn="ctr" fontAlgn="b">
                        <a:spcBef>
                          <a:spcPts val="0"/>
                        </a:spcBef>
                        <a:spcAft>
                          <a:spcPts val="0"/>
                        </a:spcAft>
                      </a:pPr>
                      <a:r>
                        <a:rPr lang="en-US" sz="1400" b="0" u="none" strike="noStrike">
                          <a:solidFill>
                            <a:srgbClr val="000000"/>
                          </a:solidFill>
                          <a:effectLst/>
                        </a:rPr>
                        <a:t> </a:t>
                      </a:r>
                      <a:endParaRPr lang="en-US" sz="1400" b="0" i="0" u="none" strike="noStrike">
                        <a:effectLst/>
                        <a:latin typeface="Arial" panose="020B0604020202020204" pitchFamily="34" charset="0"/>
                      </a:endParaRPr>
                    </a:p>
                  </a:txBody>
                  <a:tcPr marL="4565" marR="4565" marT="456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c>
                  <a:txBody>
                    <a:bodyPr/>
                    <a:lstStyle/>
                    <a:p>
                      <a:pPr algn="ctr" fontAlgn="b">
                        <a:spcBef>
                          <a:spcPts val="0"/>
                        </a:spcBef>
                        <a:spcAft>
                          <a:spcPts val="0"/>
                        </a:spcAft>
                      </a:pPr>
                      <a:r>
                        <a:rPr lang="en-US" sz="1400" b="0" u="none" strike="noStrike">
                          <a:solidFill>
                            <a:srgbClr val="000000"/>
                          </a:solidFill>
                          <a:effectLst/>
                        </a:rPr>
                        <a:t>Invalid email login</a:t>
                      </a:r>
                      <a:endParaRPr lang="en-US" sz="1400" b="0" i="0" u="none" strike="noStrike">
                        <a:effectLst/>
                        <a:latin typeface="Arial" panose="020B0604020202020204" pitchFamily="34" charset="0"/>
                      </a:endParaRPr>
                    </a:p>
                  </a:txBody>
                  <a:tcPr marL="4565" marR="4565" marT="456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spcBef>
                          <a:spcPts val="0"/>
                        </a:spcBef>
                        <a:spcAft>
                          <a:spcPts val="0"/>
                        </a:spcAft>
                      </a:pPr>
                      <a:r>
                        <a:rPr lang="en-US" sz="1400" b="1" u="none" strike="noStrike" dirty="0">
                          <a:solidFill>
                            <a:srgbClr val="FF0000"/>
                          </a:solidFill>
                          <a:effectLst/>
                        </a:rPr>
                        <a:t>FAIL</a:t>
                      </a:r>
                      <a:endParaRPr lang="en-US" sz="1400" b="1" i="0" u="none" strike="noStrike" dirty="0">
                        <a:solidFill>
                          <a:srgbClr val="FF0000"/>
                        </a:solidFill>
                        <a:effectLst/>
                        <a:latin typeface="Arial" panose="020B0604020202020204" pitchFamily="34" charset="0"/>
                      </a:endParaRPr>
                    </a:p>
                  </a:txBody>
                  <a:tcPr marL="4565" marR="4565" marT="456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spcBef>
                          <a:spcPts val="0"/>
                        </a:spcBef>
                        <a:spcAft>
                          <a:spcPts val="0"/>
                        </a:spcAft>
                      </a:pPr>
                      <a:r>
                        <a:rPr lang="en-US" sz="1400" b="0" u="none" strike="noStrike">
                          <a:solidFill>
                            <a:srgbClr val="000000"/>
                          </a:solidFill>
                          <a:effectLst/>
                        </a:rPr>
                        <a:t>Handled this condition to check .com but does not work</a:t>
                      </a:r>
                      <a:endParaRPr lang="en-US" sz="1400" b="0" i="0" u="none" strike="noStrike">
                        <a:effectLst/>
                        <a:latin typeface="Arial" panose="020B0604020202020204" pitchFamily="34" charset="0"/>
                      </a:endParaRPr>
                    </a:p>
                  </a:txBody>
                  <a:tcPr marL="4565" marR="4565" marT="456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7122673"/>
                  </a:ext>
                </a:extLst>
              </a:tr>
              <a:tr h="191316">
                <a:tc>
                  <a:txBody>
                    <a:bodyPr/>
                    <a:lstStyle/>
                    <a:p>
                      <a:pPr algn="ctr" fontAlgn="b">
                        <a:spcBef>
                          <a:spcPts val="0"/>
                        </a:spcBef>
                        <a:spcAft>
                          <a:spcPts val="0"/>
                        </a:spcAft>
                      </a:pPr>
                      <a:r>
                        <a:rPr lang="en-US" sz="1400" b="0" u="none" strike="noStrike">
                          <a:solidFill>
                            <a:srgbClr val="000000"/>
                          </a:solidFill>
                          <a:effectLst/>
                        </a:rPr>
                        <a:t>12</a:t>
                      </a:r>
                      <a:endParaRPr lang="en-US" sz="1400" b="0" i="0" u="none" strike="noStrike">
                        <a:effectLst/>
                        <a:latin typeface="Arial" panose="020B0604020202020204" pitchFamily="34" charset="0"/>
                      </a:endParaRPr>
                    </a:p>
                  </a:txBody>
                  <a:tcPr marL="4565" marR="4565" marT="456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c>
                  <a:txBody>
                    <a:bodyPr/>
                    <a:lstStyle/>
                    <a:p>
                      <a:pPr algn="ctr" fontAlgn="b">
                        <a:spcBef>
                          <a:spcPts val="0"/>
                        </a:spcBef>
                        <a:spcAft>
                          <a:spcPts val="0"/>
                        </a:spcAft>
                      </a:pPr>
                      <a:r>
                        <a:rPr lang="en-US" sz="1400" b="0" u="none" strike="noStrike">
                          <a:solidFill>
                            <a:srgbClr val="000000"/>
                          </a:solidFill>
                          <a:effectLst/>
                        </a:rPr>
                        <a:t>Password only login</a:t>
                      </a:r>
                      <a:endParaRPr lang="en-US" sz="1400" b="0" i="0" u="none" strike="noStrike">
                        <a:effectLst/>
                        <a:latin typeface="Arial" panose="020B0604020202020204" pitchFamily="34" charset="0"/>
                      </a:endParaRPr>
                    </a:p>
                  </a:txBody>
                  <a:tcPr marL="4565" marR="4565" marT="456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spcBef>
                          <a:spcPts val="0"/>
                        </a:spcBef>
                        <a:spcAft>
                          <a:spcPts val="0"/>
                        </a:spcAft>
                      </a:pPr>
                      <a:r>
                        <a:rPr lang="en-US" sz="1400" b="1" u="none" strike="noStrike" dirty="0">
                          <a:solidFill>
                            <a:schemeClr val="accent2">
                              <a:lumMod val="75000"/>
                            </a:schemeClr>
                          </a:solidFill>
                          <a:effectLst/>
                        </a:rPr>
                        <a:t>PASS</a:t>
                      </a:r>
                      <a:endParaRPr lang="en-US" sz="1400" b="1" i="0" u="none" strike="noStrike" dirty="0">
                        <a:solidFill>
                          <a:schemeClr val="accent2">
                            <a:lumMod val="75000"/>
                          </a:schemeClr>
                        </a:solidFill>
                        <a:effectLst/>
                        <a:latin typeface="Arial" panose="020B0604020202020204" pitchFamily="34" charset="0"/>
                      </a:endParaRPr>
                    </a:p>
                  </a:txBody>
                  <a:tcPr marL="4565" marR="4565" marT="456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spcBef>
                          <a:spcPts val="0"/>
                        </a:spcBef>
                        <a:spcAft>
                          <a:spcPts val="0"/>
                        </a:spcAft>
                      </a:pPr>
                      <a:r>
                        <a:rPr lang="en-US" sz="1400" b="0" u="none" strike="noStrike">
                          <a:solidFill>
                            <a:srgbClr val="000000"/>
                          </a:solidFill>
                          <a:effectLst/>
                        </a:rPr>
                        <a:t> </a:t>
                      </a:r>
                      <a:endParaRPr lang="en-US" sz="1400" b="0" i="0" u="none" strike="noStrike">
                        <a:effectLst/>
                        <a:latin typeface="Arial" panose="020B0604020202020204" pitchFamily="34" charset="0"/>
                      </a:endParaRPr>
                    </a:p>
                  </a:txBody>
                  <a:tcPr marL="4565" marR="4565" marT="456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2613676"/>
                  </a:ext>
                </a:extLst>
              </a:tr>
              <a:tr h="342950">
                <a:tc>
                  <a:txBody>
                    <a:bodyPr/>
                    <a:lstStyle/>
                    <a:p>
                      <a:pPr algn="ctr" fontAlgn="b">
                        <a:spcBef>
                          <a:spcPts val="0"/>
                        </a:spcBef>
                        <a:spcAft>
                          <a:spcPts val="0"/>
                        </a:spcAft>
                      </a:pPr>
                      <a:r>
                        <a:rPr lang="en-US" sz="1400" b="0" u="none" strike="noStrike">
                          <a:solidFill>
                            <a:srgbClr val="000000"/>
                          </a:solidFill>
                          <a:effectLst/>
                        </a:rPr>
                        <a:t>13</a:t>
                      </a:r>
                      <a:endParaRPr lang="en-US" sz="1400" b="0" i="0" u="none" strike="noStrike">
                        <a:effectLst/>
                        <a:latin typeface="Arial" panose="020B0604020202020204" pitchFamily="34" charset="0"/>
                      </a:endParaRPr>
                    </a:p>
                  </a:txBody>
                  <a:tcPr marL="4565" marR="4565" marT="456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c>
                  <a:txBody>
                    <a:bodyPr/>
                    <a:lstStyle/>
                    <a:p>
                      <a:pPr algn="ctr" fontAlgn="b">
                        <a:spcBef>
                          <a:spcPts val="0"/>
                        </a:spcBef>
                        <a:spcAft>
                          <a:spcPts val="0"/>
                        </a:spcAft>
                      </a:pPr>
                      <a:r>
                        <a:rPr lang="en-US" sz="1400" b="0" u="none" strike="noStrike">
                          <a:solidFill>
                            <a:srgbClr val="000000"/>
                          </a:solidFill>
                          <a:effectLst/>
                        </a:rPr>
                        <a:t>Incorrect email &amp; Password login</a:t>
                      </a:r>
                      <a:endParaRPr lang="en-US" sz="1400" b="0" i="0" u="none" strike="noStrike">
                        <a:effectLst/>
                        <a:latin typeface="Arial" panose="020B0604020202020204" pitchFamily="34" charset="0"/>
                      </a:endParaRPr>
                    </a:p>
                  </a:txBody>
                  <a:tcPr marL="4565" marR="4565" marT="456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spcBef>
                          <a:spcPts val="0"/>
                        </a:spcBef>
                        <a:spcAft>
                          <a:spcPts val="0"/>
                        </a:spcAft>
                      </a:pPr>
                      <a:r>
                        <a:rPr lang="en-US" sz="1400" b="1" u="none" strike="noStrike" dirty="0">
                          <a:solidFill>
                            <a:schemeClr val="accent2">
                              <a:lumMod val="75000"/>
                            </a:schemeClr>
                          </a:solidFill>
                          <a:effectLst/>
                        </a:rPr>
                        <a:t>PASS</a:t>
                      </a:r>
                      <a:endParaRPr lang="en-US" sz="1400" b="1" i="0" u="none" strike="noStrike" dirty="0">
                        <a:solidFill>
                          <a:schemeClr val="accent2">
                            <a:lumMod val="75000"/>
                          </a:schemeClr>
                        </a:solidFill>
                        <a:effectLst/>
                        <a:latin typeface="Arial" panose="020B0604020202020204" pitchFamily="34" charset="0"/>
                      </a:endParaRPr>
                    </a:p>
                  </a:txBody>
                  <a:tcPr marL="4565" marR="4565" marT="456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spcBef>
                          <a:spcPts val="0"/>
                        </a:spcBef>
                        <a:spcAft>
                          <a:spcPts val="0"/>
                        </a:spcAft>
                      </a:pPr>
                      <a:r>
                        <a:rPr lang="en-US" sz="1400" b="0" u="none" strike="noStrike">
                          <a:solidFill>
                            <a:srgbClr val="000000"/>
                          </a:solidFill>
                          <a:effectLst/>
                        </a:rPr>
                        <a:t> </a:t>
                      </a:r>
                      <a:endParaRPr lang="en-US" sz="1400" b="0" i="0" u="none" strike="noStrike">
                        <a:effectLst/>
                        <a:latin typeface="Arial" panose="020B0604020202020204" pitchFamily="34" charset="0"/>
                      </a:endParaRPr>
                    </a:p>
                  </a:txBody>
                  <a:tcPr marL="4565" marR="4565" marT="456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1096468"/>
                  </a:ext>
                </a:extLst>
              </a:tr>
              <a:tr h="257133">
                <a:tc>
                  <a:txBody>
                    <a:bodyPr/>
                    <a:lstStyle/>
                    <a:p>
                      <a:pPr algn="ctr" fontAlgn="b">
                        <a:spcBef>
                          <a:spcPts val="0"/>
                        </a:spcBef>
                        <a:spcAft>
                          <a:spcPts val="0"/>
                        </a:spcAft>
                      </a:pPr>
                      <a:r>
                        <a:rPr lang="en-US" sz="1400" b="0" u="none" strike="noStrike">
                          <a:solidFill>
                            <a:srgbClr val="000000"/>
                          </a:solidFill>
                          <a:effectLst/>
                        </a:rPr>
                        <a:t>14</a:t>
                      </a:r>
                      <a:endParaRPr lang="en-US" sz="1400" b="0" i="0" u="none" strike="noStrike">
                        <a:effectLst/>
                        <a:latin typeface="Arial" panose="020B0604020202020204" pitchFamily="34" charset="0"/>
                      </a:endParaRPr>
                    </a:p>
                  </a:txBody>
                  <a:tcPr marL="4565" marR="4565" marT="456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fontAlgn="ctr">
                        <a:spcBef>
                          <a:spcPts val="0"/>
                        </a:spcBef>
                        <a:spcAft>
                          <a:spcPts val="0"/>
                        </a:spcAft>
                      </a:pPr>
                      <a:r>
                        <a:rPr lang="en-US" sz="1400" b="0" u="none" strike="noStrike">
                          <a:solidFill>
                            <a:srgbClr val="000000"/>
                          </a:solidFill>
                          <a:effectLst/>
                        </a:rPr>
                        <a:t>Add location feature</a:t>
                      </a:r>
                      <a:endParaRPr lang="en-US" sz="1400" b="0" i="0" u="none" strike="noStrike">
                        <a:effectLst/>
                        <a:latin typeface="Arial" panose="020B0604020202020204" pitchFamily="34" charset="0"/>
                      </a:endParaRPr>
                    </a:p>
                  </a:txBody>
                  <a:tcPr marL="54779" marR="54779" marT="27390" marB="273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algn="ctr" fontAlgn="b">
                        <a:spcBef>
                          <a:spcPts val="0"/>
                        </a:spcBef>
                        <a:spcAft>
                          <a:spcPts val="0"/>
                        </a:spcAft>
                      </a:pPr>
                      <a:r>
                        <a:rPr lang="en-US" sz="1400" b="1" u="none" strike="noStrike" dirty="0">
                          <a:solidFill>
                            <a:schemeClr val="accent2">
                              <a:lumMod val="75000"/>
                            </a:schemeClr>
                          </a:solidFill>
                          <a:effectLst/>
                        </a:rPr>
                        <a:t>PASS</a:t>
                      </a:r>
                      <a:endParaRPr lang="en-US" sz="1400" b="1" i="0" u="none" strike="noStrike" dirty="0">
                        <a:solidFill>
                          <a:schemeClr val="accent2">
                            <a:lumMod val="75000"/>
                          </a:schemeClr>
                        </a:solidFill>
                        <a:effectLst/>
                        <a:latin typeface="Arial" panose="020B0604020202020204" pitchFamily="34" charset="0"/>
                      </a:endParaRPr>
                    </a:p>
                  </a:txBody>
                  <a:tcPr marL="4565" marR="4565" marT="456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spcBef>
                          <a:spcPts val="0"/>
                        </a:spcBef>
                        <a:spcAft>
                          <a:spcPts val="0"/>
                        </a:spcAft>
                      </a:pPr>
                      <a:r>
                        <a:rPr lang="en-US" sz="1400" b="0" u="none" strike="noStrike">
                          <a:solidFill>
                            <a:srgbClr val="000000"/>
                          </a:solidFill>
                          <a:effectLst/>
                        </a:rPr>
                        <a:t> </a:t>
                      </a:r>
                      <a:endParaRPr lang="en-US" sz="1400" b="0" i="0" u="none" strike="noStrike">
                        <a:effectLst/>
                        <a:latin typeface="Arial" panose="020B0604020202020204" pitchFamily="34" charset="0"/>
                      </a:endParaRPr>
                    </a:p>
                  </a:txBody>
                  <a:tcPr marL="4565" marR="4565" marT="456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4930885"/>
                  </a:ext>
                </a:extLst>
              </a:tr>
              <a:tr h="257133">
                <a:tc>
                  <a:txBody>
                    <a:bodyPr/>
                    <a:lstStyle/>
                    <a:p>
                      <a:pPr algn="ctr" fontAlgn="b">
                        <a:spcBef>
                          <a:spcPts val="0"/>
                        </a:spcBef>
                        <a:spcAft>
                          <a:spcPts val="0"/>
                        </a:spcAft>
                      </a:pPr>
                      <a:r>
                        <a:rPr lang="en-US" sz="1400" b="0" u="none" strike="noStrike">
                          <a:solidFill>
                            <a:srgbClr val="000000"/>
                          </a:solidFill>
                          <a:effectLst/>
                        </a:rPr>
                        <a:t>15</a:t>
                      </a:r>
                      <a:endParaRPr lang="en-US" sz="1400" b="0" i="0" u="none" strike="noStrike">
                        <a:effectLst/>
                        <a:latin typeface="Arial" panose="020B0604020202020204" pitchFamily="34" charset="0"/>
                      </a:endParaRPr>
                    </a:p>
                  </a:txBody>
                  <a:tcPr marL="4565" marR="4565" marT="456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fontAlgn="b">
                        <a:spcBef>
                          <a:spcPts val="0"/>
                        </a:spcBef>
                        <a:spcAft>
                          <a:spcPts val="0"/>
                        </a:spcAft>
                      </a:pPr>
                      <a:r>
                        <a:rPr lang="en-US" sz="1400" b="0" u="none" strike="noStrike">
                          <a:solidFill>
                            <a:srgbClr val="000000"/>
                          </a:solidFill>
                          <a:effectLst/>
                        </a:rPr>
                        <a:t>Feedback us feature</a:t>
                      </a:r>
                      <a:endParaRPr lang="en-US" sz="1400" b="0" i="0" u="none" strike="noStrike">
                        <a:effectLst/>
                        <a:latin typeface="Arial" panose="020B0604020202020204" pitchFamily="34" charset="0"/>
                      </a:endParaRPr>
                    </a:p>
                  </a:txBody>
                  <a:tcPr marL="54779" marR="54779" marT="27390" marB="273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algn="ctr" fontAlgn="b">
                        <a:spcBef>
                          <a:spcPts val="0"/>
                        </a:spcBef>
                        <a:spcAft>
                          <a:spcPts val="0"/>
                        </a:spcAft>
                      </a:pPr>
                      <a:r>
                        <a:rPr lang="en-US" sz="1400" b="1" u="none" strike="noStrike" dirty="0">
                          <a:solidFill>
                            <a:schemeClr val="accent2">
                              <a:lumMod val="75000"/>
                            </a:schemeClr>
                          </a:solidFill>
                          <a:effectLst/>
                        </a:rPr>
                        <a:t>PASS</a:t>
                      </a:r>
                      <a:endParaRPr lang="en-US" sz="1400" b="1" i="0" u="none" strike="noStrike" dirty="0">
                        <a:solidFill>
                          <a:schemeClr val="accent2">
                            <a:lumMod val="75000"/>
                          </a:schemeClr>
                        </a:solidFill>
                        <a:effectLst/>
                        <a:latin typeface="Arial" panose="020B0604020202020204" pitchFamily="34" charset="0"/>
                      </a:endParaRPr>
                    </a:p>
                  </a:txBody>
                  <a:tcPr marL="4565" marR="4565" marT="456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spcBef>
                          <a:spcPts val="0"/>
                        </a:spcBef>
                        <a:spcAft>
                          <a:spcPts val="0"/>
                        </a:spcAft>
                      </a:pPr>
                      <a:r>
                        <a:rPr lang="en-US" sz="1400" b="0" u="none" strike="noStrike" dirty="0">
                          <a:solidFill>
                            <a:srgbClr val="000000"/>
                          </a:solidFill>
                          <a:effectLst/>
                        </a:rPr>
                        <a:t> </a:t>
                      </a:r>
                      <a:endParaRPr lang="en-US" sz="1400" b="0" i="0" u="none" strike="noStrike" dirty="0">
                        <a:effectLst/>
                        <a:latin typeface="Arial" panose="020B0604020202020204" pitchFamily="34" charset="0"/>
                      </a:endParaRPr>
                    </a:p>
                  </a:txBody>
                  <a:tcPr marL="4565" marR="4565" marT="456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28527959"/>
                  </a:ext>
                </a:extLst>
              </a:tr>
            </a:tbl>
          </a:graphicData>
        </a:graphic>
      </p:graphicFrame>
    </p:spTree>
    <p:extLst>
      <p:ext uri="{BB962C8B-B14F-4D97-AF65-F5344CB8AC3E}">
        <p14:creationId xmlns:p14="http://schemas.microsoft.com/office/powerpoint/2010/main" val="14035817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ADA2F-B3CC-4672-9361-32E8A1DC07E5}"/>
              </a:ext>
            </a:extLst>
          </p:cNvPr>
          <p:cNvSpPr>
            <a:spLocks noGrp="1"/>
          </p:cNvSpPr>
          <p:nvPr>
            <p:ph type="title"/>
          </p:nvPr>
        </p:nvSpPr>
        <p:spPr>
          <a:xfrm>
            <a:off x="676745" y="609600"/>
            <a:ext cx="5257523" cy="1320800"/>
          </a:xfrm>
        </p:spPr>
        <p:txBody>
          <a:bodyPr anchor="ctr">
            <a:normAutofit/>
          </a:bodyPr>
          <a:lstStyle/>
          <a:p>
            <a:pPr>
              <a:lnSpc>
                <a:spcPct val="90000"/>
              </a:lnSpc>
            </a:pPr>
            <a:r>
              <a:rPr lang="en-US" dirty="0"/>
              <a:t>Test Results Summary</a:t>
            </a:r>
          </a:p>
        </p:txBody>
      </p:sp>
      <p:graphicFrame>
        <p:nvGraphicFramePr>
          <p:cNvPr id="8" name="Content Placeholder 7">
            <a:extLst>
              <a:ext uri="{FF2B5EF4-FFF2-40B4-BE49-F238E27FC236}">
                <a16:creationId xmlns:a16="http://schemas.microsoft.com/office/drawing/2014/main" id="{3ED1F6DF-06BC-4A8F-892B-E658C25D2F1E}"/>
              </a:ext>
            </a:extLst>
          </p:cNvPr>
          <p:cNvGraphicFramePr>
            <a:graphicFrameLocks noGrp="1"/>
          </p:cNvGraphicFramePr>
          <p:nvPr>
            <p:ph idx="1"/>
            <p:extLst>
              <p:ext uri="{D42A27DB-BD31-4B8C-83A1-F6EECF244321}">
                <p14:modId xmlns:p14="http://schemas.microsoft.com/office/powerpoint/2010/main" val="647879698"/>
              </p:ext>
            </p:extLst>
          </p:nvPr>
        </p:nvGraphicFramePr>
        <p:xfrm>
          <a:off x="685800" y="2160588"/>
          <a:ext cx="3719513" cy="356076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ontent Placeholder 3">
            <a:extLst>
              <a:ext uri="{FF2B5EF4-FFF2-40B4-BE49-F238E27FC236}">
                <a16:creationId xmlns:a16="http://schemas.microsoft.com/office/drawing/2014/main" id="{5DE1BA5F-4D12-484B-B96A-E377EAF950B2}"/>
              </a:ext>
            </a:extLst>
          </p:cNvPr>
          <p:cNvGraphicFramePr>
            <a:graphicFrameLocks/>
          </p:cNvGraphicFramePr>
          <p:nvPr>
            <p:extLst>
              <p:ext uri="{D42A27DB-BD31-4B8C-83A1-F6EECF244321}">
                <p14:modId xmlns:p14="http://schemas.microsoft.com/office/powerpoint/2010/main" val="2322157841"/>
              </p:ext>
            </p:extLst>
          </p:nvPr>
        </p:nvGraphicFramePr>
        <p:xfrm>
          <a:off x="4900057" y="2378448"/>
          <a:ext cx="5360565" cy="2677128"/>
        </p:xfrm>
        <a:graphic>
          <a:graphicData uri="http://schemas.openxmlformats.org/drawingml/2006/table">
            <a:tbl>
              <a:tblPr>
                <a:tableStyleId>{073A0DAA-6AF3-43AB-8588-CEC1D06C72B9}</a:tableStyleId>
              </a:tblPr>
              <a:tblGrid>
                <a:gridCol w="3970229">
                  <a:extLst>
                    <a:ext uri="{9D8B030D-6E8A-4147-A177-3AD203B41FA5}">
                      <a16:colId xmlns:a16="http://schemas.microsoft.com/office/drawing/2014/main" val="2053532672"/>
                    </a:ext>
                  </a:extLst>
                </a:gridCol>
                <a:gridCol w="1390336">
                  <a:extLst>
                    <a:ext uri="{9D8B030D-6E8A-4147-A177-3AD203B41FA5}">
                      <a16:colId xmlns:a16="http://schemas.microsoft.com/office/drawing/2014/main" val="3266528580"/>
                    </a:ext>
                  </a:extLst>
                </a:gridCol>
              </a:tblGrid>
              <a:tr h="669282">
                <a:tc>
                  <a:txBody>
                    <a:bodyPr/>
                    <a:lstStyle/>
                    <a:p>
                      <a:pPr algn="ctr" fontAlgn="b"/>
                      <a:r>
                        <a:rPr lang="en-US" sz="1800" u="none" strike="noStrike" dirty="0">
                          <a:effectLst/>
                        </a:rPr>
                        <a:t>Test case planned</a:t>
                      </a:r>
                      <a:endParaRPr lang="en-US" sz="1800" b="0" i="0" u="none" strike="noStrike" dirty="0">
                        <a:solidFill>
                          <a:srgbClr val="000000"/>
                        </a:solidFill>
                        <a:effectLst/>
                        <a:latin typeface="Calibri" panose="020F0502020204030204" pitchFamily="34" charset="0"/>
                      </a:endParaRPr>
                    </a:p>
                  </a:txBody>
                  <a:tcPr marL="22860" marR="22860" marT="2286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800" u="none" strike="noStrike">
                          <a:effectLst/>
                        </a:rPr>
                        <a:t>15</a:t>
                      </a:r>
                      <a:endParaRPr lang="en-US" sz="1800" b="0" i="0" u="none" strike="noStrike">
                        <a:solidFill>
                          <a:srgbClr val="000000"/>
                        </a:solidFill>
                        <a:effectLst/>
                        <a:latin typeface="Calibri" panose="020F0502020204030204" pitchFamily="34" charset="0"/>
                      </a:endParaRPr>
                    </a:p>
                  </a:txBody>
                  <a:tcPr marL="22860" marR="22860" marT="22860"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11349832"/>
                  </a:ext>
                </a:extLst>
              </a:tr>
              <a:tr h="669282">
                <a:tc>
                  <a:txBody>
                    <a:bodyPr/>
                    <a:lstStyle/>
                    <a:p>
                      <a:pPr algn="ctr" fontAlgn="b"/>
                      <a:r>
                        <a:rPr lang="en-US" sz="1800" u="none" strike="noStrike">
                          <a:effectLst/>
                        </a:rPr>
                        <a:t>Test case executed</a:t>
                      </a:r>
                      <a:endParaRPr lang="en-US" sz="1800" b="0" i="0" u="none" strike="noStrike">
                        <a:solidFill>
                          <a:srgbClr val="000000"/>
                        </a:solidFill>
                        <a:effectLst/>
                        <a:latin typeface="Calibri" panose="020F0502020204030204" pitchFamily="34" charset="0"/>
                      </a:endParaRPr>
                    </a:p>
                  </a:txBody>
                  <a:tcPr marL="22860" marR="22860" marT="2286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800" u="none" strike="noStrike">
                          <a:effectLst/>
                        </a:rPr>
                        <a:t>15</a:t>
                      </a:r>
                      <a:endParaRPr lang="en-US" sz="1800" b="0" i="0" u="none" strike="noStrike">
                        <a:solidFill>
                          <a:srgbClr val="000000"/>
                        </a:solidFill>
                        <a:effectLst/>
                        <a:latin typeface="Calibri" panose="020F0502020204030204" pitchFamily="34" charset="0"/>
                      </a:endParaRPr>
                    </a:p>
                  </a:txBody>
                  <a:tcPr marL="22860" marR="22860" marT="22860"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2864259"/>
                  </a:ext>
                </a:extLst>
              </a:tr>
              <a:tr h="669282">
                <a:tc>
                  <a:txBody>
                    <a:bodyPr/>
                    <a:lstStyle/>
                    <a:p>
                      <a:pPr algn="ctr" fontAlgn="b"/>
                      <a:r>
                        <a:rPr lang="en-US" sz="1800" u="none" strike="noStrike" dirty="0">
                          <a:effectLst/>
                        </a:rPr>
                        <a:t>Test case passed</a:t>
                      </a:r>
                      <a:endParaRPr lang="en-US" sz="1800" b="0" i="0" u="none" strike="noStrike" dirty="0">
                        <a:solidFill>
                          <a:srgbClr val="000000"/>
                        </a:solidFill>
                        <a:effectLst/>
                        <a:latin typeface="Calibri" panose="020F0502020204030204" pitchFamily="34" charset="0"/>
                      </a:endParaRPr>
                    </a:p>
                  </a:txBody>
                  <a:tcPr marL="22860" marR="22860" marT="2286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800" u="none" strike="noStrike">
                          <a:effectLst/>
                        </a:rPr>
                        <a:t>13</a:t>
                      </a:r>
                      <a:endParaRPr lang="en-US" sz="1800" b="0" i="0" u="none" strike="noStrike">
                        <a:solidFill>
                          <a:srgbClr val="000000"/>
                        </a:solidFill>
                        <a:effectLst/>
                        <a:latin typeface="Calibri" panose="020F0502020204030204" pitchFamily="34" charset="0"/>
                      </a:endParaRPr>
                    </a:p>
                  </a:txBody>
                  <a:tcPr marL="22860" marR="22860" marT="22860"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89917711"/>
                  </a:ext>
                </a:extLst>
              </a:tr>
              <a:tr h="669282">
                <a:tc>
                  <a:txBody>
                    <a:bodyPr/>
                    <a:lstStyle/>
                    <a:p>
                      <a:pPr algn="ctr" fontAlgn="b"/>
                      <a:r>
                        <a:rPr lang="en-US" sz="1800" u="none" strike="noStrike">
                          <a:effectLst/>
                        </a:rPr>
                        <a:t>Test case failed</a:t>
                      </a:r>
                      <a:endParaRPr lang="en-US" sz="1800" b="0" i="0" u="none" strike="noStrike">
                        <a:solidFill>
                          <a:srgbClr val="000000"/>
                        </a:solidFill>
                        <a:effectLst/>
                        <a:latin typeface="Calibri" panose="020F0502020204030204" pitchFamily="34" charset="0"/>
                      </a:endParaRPr>
                    </a:p>
                  </a:txBody>
                  <a:tcPr marL="22860" marR="22860" marT="2286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800" u="none" strike="noStrike" dirty="0">
                          <a:effectLst/>
                        </a:rPr>
                        <a:t>2</a:t>
                      </a:r>
                      <a:endParaRPr lang="en-US" sz="1800" b="0" i="0" u="none" strike="noStrike" dirty="0">
                        <a:solidFill>
                          <a:srgbClr val="000000"/>
                        </a:solidFill>
                        <a:effectLst/>
                        <a:latin typeface="Calibri" panose="020F0502020204030204" pitchFamily="34" charset="0"/>
                      </a:endParaRPr>
                    </a:p>
                  </a:txBody>
                  <a:tcPr marL="22860" marR="22860" marT="22860"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30176117"/>
                  </a:ext>
                </a:extLst>
              </a:tr>
            </a:tbl>
          </a:graphicData>
        </a:graphic>
      </p:graphicFrame>
    </p:spTree>
    <p:extLst>
      <p:ext uri="{BB962C8B-B14F-4D97-AF65-F5344CB8AC3E}">
        <p14:creationId xmlns:p14="http://schemas.microsoft.com/office/powerpoint/2010/main" val="2412382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4" name="Content Placeholder 2">
            <a:extLst>
              <a:ext uri="{FF2B5EF4-FFF2-40B4-BE49-F238E27FC236}">
                <a16:creationId xmlns:a16="http://schemas.microsoft.com/office/drawing/2014/main" id="{D62DEADE-0AD4-4519-80EF-B7BEC2E92B96}"/>
              </a:ext>
            </a:extLst>
          </p:cNvPr>
          <p:cNvGraphicFramePr>
            <a:graphicFrameLocks noGrp="1"/>
          </p:cNvGraphicFramePr>
          <p:nvPr>
            <p:ph idx="1"/>
            <p:extLst>
              <p:ext uri="{D42A27DB-BD31-4B8C-83A1-F6EECF244321}">
                <p14:modId xmlns:p14="http://schemas.microsoft.com/office/powerpoint/2010/main" val="2965527779"/>
              </p:ext>
            </p:extLst>
          </p:nvPr>
        </p:nvGraphicFramePr>
        <p:xfrm>
          <a:off x="865803" y="565539"/>
          <a:ext cx="6594475" cy="55197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682237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1064F-9E6D-4845-9533-3782AD7FA411}"/>
              </a:ext>
            </a:extLst>
          </p:cNvPr>
          <p:cNvSpPr>
            <a:spLocks noGrp="1"/>
          </p:cNvSpPr>
          <p:nvPr>
            <p:ph type="title"/>
          </p:nvPr>
        </p:nvSpPr>
        <p:spPr>
          <a:xfrm>
            <a:off x="677334" y="609600"/>
            <a:ext cx="8596668" cy="730928"/>
          </a:xfrm>
        </p:spPr>
        <p:txBody>
          <a:bodyPr/>
          <a:lstStyle/>
          <a:p>
            <a:r>
              <a:rPr lang="en-US" dirty="0"/>
              <a:t>Dependencies and Limitation</a:t>
            </a:r>
          </a:p>
        </p:txBody>
      </p:sp>
      <p:sp>
        <p:nvSpPr>
          <p:cNvPr id="3" name="Content Placeholder 2">
            <a:extLst>
              <a:ext uri="{FF2B5EF4-FFF2-40B4-BE49-F238E27FC236}">
                <a16:creationId xmlns:a16="http://schemas.microsoft.com/office/drawing/2014/main" id="{FF8E27CC-2CA0-45D4-97EC-B72FFBCF20B9}"/>
              </a:ext>
            </a:extLst>
          </p:cNvPr>
          <p:cNvSpPr>
            <a:spLocks noGrp="1"/>
          </p:cNvSpPr>
          <p:nvPr>
            <p:ph idx="1"/>
          </p:nvPr>
        </p:nvSpPr>
        <p:spPr/>
        <p:txBody>
          <a:bodyPr/>
          <a:lstStyle/>
          <a:p>
            <a:r>
              <a:rPr lang="en-US" dirty="0"/>
              <a:t>Dependent on Worldometer.</a:t>
            </a:r>
          </a:p>
          <a:p>
            <a:r>
              <a:rPr lang="en-US" dirty="0"/>
              <a:t>Total number of user cannot exceed 100.</a:t>
            </a:r>
          </a:p>
          <a:p>
            <a:endParaRPr lang="en-US" dirty="0"/>
          </a:p>
        </p:txBody>
      </p:sp>
    </p:spTree>
    <p:extLst>
      <p:ext uri="{BB962C8B-B14F-4D97-AF65-F5344CB8AC3E}">
        <p14:creationId xmlns:p14="http://schemas.microsoft.com/office/powerpoint/2010/main" val="14161611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5E3D6-A4AD-4D39-BABB-87F874BE7F79}"/>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4205E907-AA80-4AD5-A6B9-60F2816D3BF9}"/>
              </a:ext>
            </a:extLst>
          </p:cNvPr>
          <p:cNvSpPr>
            <a:spLocks noGrp="1"/>
          </p:cNvSpPr>
          <p:nvPr>
            <p:ph idx="1"/>
          </p:nvPr>
        </p:nvSpPr>
        <p:spPr/>
        <p:txBody>
          <a:bodyPr>
            <a:normAutofit/>
          </a:bodyPr>
          <a:lstStyle/>
          <a:p>
            <a:r>
              <a:rPr lang="en-US" sz="2000" dirty="0"/>
              <a:t>Application developed during initial days of corona.</a:t>
            </a:r>
          </a:p>
          <a:p>
            <a:r>
              <a:rPr lang="en-US" sz="2000" dirty="0"/>
              <a:t>Provides basic information about COVID-19.</a:t>
            </a:r>
          </a:p>
          <a:p>
            <a:r>
              <a:rPr lang="en-US" sz="2000" dirty="0"/>
              <a:t>Gives notification to user when they enter the affected zone.</a:t>
            </a:r>
          </a:p>
          <a:p>
            <a:r>
              <a:rPr lang="en-US" sz="2000" dirty="0"/>
              <a:t>This is a very small contribution from our end to keep users safe from COVID-19 which can help in stop spreading the virus.</a:t>
            </a:r>
          </a:p>
        </p:txBody>
      </p:sp>
    </p:spTree>
    <p:extLst>
      <p:ext uri="{BB962C8B-B14F-4D97-AF65-F5344CB8AC3E}">
        <p14:creationId xmlns:p14="http://schemas.microsoft.com/office/powerpoint/2010/main" val="1239662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0C7C1D-477E-4A79-979E-0FD9BB38522F}"/>
              </a:ext>
            </a:extLst>
          </p:cNvPr>
          <p:cNvSpPr>
            <a:spLocks noGrp="1"/>
          </p:cNvSpPr>
          <p:nvPr>
            <p:ph idx="1"/>
          </p:nvPr>
        </p:nvSpPr>
        <p:spPr>
          <a:xfrm>
            <a:off x="677334" y="1099039"/>
            <a:ext cx="8596668" cy="4942324"/>
          </a:xfrm>
        </p:spPr>
        <p:txBody>
          <a:bodyPr>
            <a:normAutofit/>
          </a:bodyPr>
          <a:lstStyle/>
          <a:p>
            <a:pPr marL="0" indent="0" algn="ctr">
              <a:buNone/>
            </a:pPr>
            <a:r>
              <a:rPr lang="en-US" sz="6000" dirty="0">
                <a:solidFill>
                  <a:schemeClr val="accent2">
                    <a:lumMod val="60000"/>
                    <a:lumOff val="40000"/>
                  </a:schemeClr>
                </a:solidFill>
              </a:rPr>
              <a:t>Questions??</a:t>
            </a:r>
          </a:p>
        </p:txBody>
      </p:sp>
      <p:pic>
        <p:nvPicPr>
          <p:cNvPr id="5" name="Picture 4">
            <a:extLst>
              <a:ext uri="{FF2B5EF4-FFF2-40B4-BE49-F238E27FC236}">
                <a16:creationId xmlns:a16="http://schemas.microsoft.com/office/drawing/2014/main" id="{08BA14E1-7B2F-4979-BED9-2FFA8D194C5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308793" y="1995589"/>
            <a:ext cx="3333750" cy="3333750"/>
          </a:xfrm>
          <a:prstGeom prst="rect">
            <a:avLst/>
          </a:prstGeom>
        </p:spPr>
      </p:pic>
    </p:spTree>
    <p:extLst>
      <p:ext uri="{BB962C8B-B14F-4D97-AF65-F5344CB8AC3E}">
        <p14:creationId xmlns:p14="http://schemas.microsoft.com/office/powerpoint/2010/main" val="1703282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062300-443C-44F6-8AAA-E727B2F03260}"/>
              </a:ext>
            </a:extLst>
          </p:cNvPr>
          <p:cNvSpPr>
            <a:spLocks noGrp="1"/>
          </p:cNvSpPr>
          <p:nvPr>
            <p:ph idx="1"/>
          </p:nvPr>
        </p:nvSpPr>
        <p:spPr/>
        <p:txBody>
          <a:bodyPr>
            <a:normAutofit/>
          </a:bodyPr>
          <a:lstStyle/>
          <a:p>
            <a:pPr marL="0" indent="0" algn="ctr">
              <a:buNone/>
            </a:pPr>
            <a:r>
              <a:rPr lang="en-US" sz="6600" dirty="0">
                <a:solidFill>
                  <a:schemeClr val="accent2">
                    <a:lumMod val="60000"/>
                    <a:lumOff val="40000"/>
                  </a:schemeClr>
                </a:solidFill>
              </a:rPr>
              <a:t>Thank you!!</a:t>
            </a:r>
          </a:p>
        </p:txBody>
      </p:sp>
    </p:spTree>
    <p:extLst>
      <p:ext uri="{BB962C8B-B14F-4D97-AF65-F5344CB8AC3E}">
        <p14:creationId xmlns:p14="http://schemas.microsoft.com/office/powerpoint/2010/main" val="430459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A9C4B-00EC-44AE-A5F3-72F80DCDA319}"/>
              </a:ext>
            </a:extLst>
          </p:cNvPr>
          <p:cNvSpPr>
            <a:spLocks noGrp="1"/>
          </p:cNvSpPr>
          <p:nvPr>
            <p:ph type="title"/>
          </p:nvPr>
        </p:nvSpPr>
        <p:spPr/>
        <p:txBody>
          <a:bodyPr/>
          <a:lstStyle/>
          <a:p>
            <a:r>
              <a:rPr lang="en-US" dirty="0"/>
              <a:t>Why Software Testing?</a:t>
            </a:r>
          </a:p>
        </p:txBody>
      </p:sp>
      <p:sp>
        <p:nvSpPr>
          <p:cNvPr id="3" name="Content Placeholder 2">
            <a:extLst>
              <a:ext uri="{FF2B5EF4-FFF2-40B4-BE49-F238E27FC236}">
                <a16:creationId xmlns:a16="http://schemas.microsoft.com/office/drawing/2014/main" id="{562A1203-6496-4BB0-A8FA-4A7BC10A1251}"/>
              </a:ext>
            </a:extLst>
          </p:cNvPr>
          <p:cNvSpPr>
            <a:spLocks noGrp="1"/>
          </p:cNvSpPr>
          <p:nvPr>
            <p:ph idx="1"/>
          </p:nvPr>
        </p:nvSpPr>
        <p:spPr/>
        <p:txBody>
          <a:bodyPr/>
          <a:lstStyle/>
          <a:p>
            <a:pPr>
              <a:buFont typeface="Wingdings" panose="05000000000000000000" pitchFamily="2" charset="2"/>
              <a:buChar char="Ø"/>
            </a:pPr>
            <a:r>
              <a:rPr lang="en-US" sz="2000" dirty="0"/>
              <a:t>Identify the correctness, completeness and </a:t>
            </a:r>
            <a:br>
              <a:rPr lang="en-US" sz="2000" dirty="0"/>
            </a:br>
            <a:r>
              <a:rPr lang="en-US" sz="2000" dirty="0"/>
              <a:t>quality of developed computer software.</a:t>
            </a:r>
          </a:p>
          <a:p>
            <a:pPr>
              <a:buFont typeface="Wingdings" panose="05000000000000000000" pitchFamily="2" charset="2"/>
              <a:buChar char="Ø"/>
            </a:pPr>
            <a:r>
              <a:rPr lang="en-US" sz="2000" dirty="0"/>
              <a:t>Activity to check if software system is defect free.</a:t>
            </a:r>
          </a:p>
          <a:p>
            <a:pPr>
              <a:buFont typeface="Wingdings" panose="05000000000000000000" pitchFamily="2" charset="2"/>
              <a:buChar char="Ø"/>
            </a:pPr>
            <a:r>
              <a:rPr lang="en-US" sz="2000" dirty="0"/>
              <a:t>Various stages of software testing life cycle.</a:t>
            </a:r>
          </a:p>
          <a:p>
            <a:pPr marL="0" indent="0">
              <a:buNone/>
            </a:pPr>
            <a:r>
              <a:rPr lang="en-US" dirty="0"/>
              <a:t>	</a:t>
            </a:r>
          </a:p>
        </p:txBody>
      </p:sp>
      <p:sp>
        <p:nvSpPr>
          <p:cNvPr id="4" name="Rectangle: Rounded Corners 3">
            <a:extLst>
              <a:ext uri="{FF2B5EF4-FFF2-40B4-BE49-F238E27FC236}">
                <a16:creationId xmlns:a16="http://schemas.microsoft.com/office/drawing/2014/main" id="{7598718D-0597-4FFF-9F6E-E1090D4689A4}"/>
              </a:ext>
            </a:extLst>
          </p:cNvPr>
          <p:cNvSpPr/>
          <p:nvPr/>
        </p:nvSpPr>
        <p:spPr>
          <a:xfrm>
            <a:off x="6875707" y="1067824"/>
            <a:ext cx="2468269" cy="5913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Requirements/Design Review</a:t>
            </a:r>
          </a:p>
        </p:txBody>
      </p:sp>
      <p:sp>
        <p:nvSpPr>
          <p:cNvPr id="5" name="Rectangle: Rounded Corners 4">
            <a:extLst>
              <a:ext uri="{FF2B5EF4-FFF2-40B4-BE49-F238E27FC236}">
                <a16:creationId xmlns:a16="http://schemas.microsoft.com/office/drawing/2014/main" id="{454A090E-ACC4-4515-8113-06CD2B473D69}"/>
              </a:ext>
            </a:extLst>
          </p:cNvPr>
          <p:cNvSpPr/>
          <p:nvPr/>
        </p:nvSpPr>
        <p:spPr>
          <a:xfrm>
            <a:off x="6945682" y="2102451"/>
            <a:ext cx="2398297" cy="4331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 Planning</a:t>
            </a:r>
          </a:p>
        </p:txBody>
      </p:sp>
      <p:sp>
        <p:nvSpPr>
          <p:cNvPr id="6" name="Rectangle: Rounded Corners 5">
            <a:extLst>
              <a:ext uri="{FF2B5EF4-FFF2-40B4-BE49-F238E27FC236}">
                <a16:creationId xmlns:a16="http://schemas.microsoft.com/office/drawing/2014/main" id="{1F29A226-D545-46EF-A885-1BE6F1F33B94}"/>
              </a:ext>
            </a:extLst>
          </p:cNvPr>
          <p:cNvSpPr/>
          <p:nvPr/>
        </p:nvSpPr>
        <p:spPr>
          <a:xfrm>
            <a:off x="6945683" y="2874299"/>
            <a:ext cx="2398295" cy="4331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 Designing</a:t>
            </a:r>
          </a:p>
        </p:txBody>
      </p:sp>
      <p:sp>
        <p:nvSpPr>
          <p:cNvPr id="7" name="Rectangle: Rounded Corners 6">
            <a:extLst>
              <a:ext uri="{FF2B5EF4-FFF2-40B4-BE49-F238E27FC236}">
                <a16:creationId xmlns:a16="http://schemas.microsoft.com/office/drawing/2014/main" id="{3597BA1C-8817-47BF-A452-6CAE277D47FE}"/>
              </a:ext>
            </a:extLst>
          </p:cNvPr>
          <p:cNvSpPr/>
          <p:nvPr/>
        </p:nvSpPr>
        <p:spPr>
          <a:xfrm>
            <a:off x="6945682" y="3661792"/>
            <a:ext cx="2398295" cy="6158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 Environment Setup</a:t>
            </a:r>
          </a:p>
        </p:txBody>
      </p:sp>
      <p:sp>
        <p:nvSpPr>
          <p:cNvPr id="8" name="Rectangle: Rounded Corners 7">
            <a:extLst>
              <a:ext uri="{FF2B5EF4-FFF2-40B4-BE49-F238E27FC236}">
                <a16:creationId xmlns:a16="http://schemas.microsoft.com/office/drawing/2014/main" id="{F561F102-48E2-4540-956A-8A4D26924B82}"/>
              </a:ext>
            </a:extLst>
          </p:cNvPr>
          <p:cNvSpPr/>
          <p:nvPr/>
        </p:nvSpPr>
        <p:spPr>
          <a:xfrm>
            <a:off x="6945682" y="4588035"/>
            <a:ext cx="2398295" cy="6064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 Execution</a:t>
            </a:r>
          </a:p>
        </p:txBody>
      </p:sp>
      <p:sp>
        <p:nvSpPr>
          <p:cNvPr id="9" name="Rectangle: Rounded Corners 8">
            <a:extLst>
              <a:ext uri="{FF2B5EF4-FFF2-40B4-BE49-F238E27FC236}">
                <a16:creationId xmlns:a16="http://schemas.microsoft.com/office/drawing/2014/main" id="{8205CD60-BD96-4304-8B46-49F8C66932BF}"/>
              </a:ext>
            </a:extLst>
          </p:cNvPr>
          <p:cNvSpPr/>
          <p:nvPr/>
        </p:nvSpPr>
        <p:spPr>
          <a:xfrm>
            <a:off x="6945681" y="5569803"/>
            <a:ext cx="2398295" cy="5319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 Reporting</a:t>
            </a:r>
          </a:p>
        </p:txBody>
      </p:sp>
      <p:sp>
        <p:nvSpPr>
          <p:cNvPr id="11" name="Arrow: Down 10">
            <a:extLst>
              <a:ext uri="{FF2B5EF4-FFF2-40B4-BE49-F238E27FC236}">
                <a16:creationId xmlns:a16="http://schemas.microsoft.com/office/drawing/2014/main" id="{EE4FB78C-288A-477B-85A9-59FBB3349D04}"/>
              </a:ext>
            </a:extLst>
          </p:cNvPr>
          <p:cNvSpPr/>
          <p:nvPr/>
        </p:nvSpPr>
        <p:spPr>
          <a:xfrm>
            <a:off x="8004873" y="1690688"/>
            <a:ext cx="139959" cy="390038"/>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 name="Arrow: Down 13">
            <a:extLst>
              <a:ext uri="{FF2B5EF4-FFF2-40B4-BE49-F238E27FC236}">
                <a16:creationId xmlns:a16="http://schemas.microsoft.com/office/drawing/2014/main" id="{2AFAD17A-77BD-474E-A339-F0CAA16645FE}"/>
              </a:ext>
            </a:extLst>
          </p:cNvPr>
          <p:cNvSpPr/>
          <p:nvPr/>
        </p:nvSpPr>
        <p:spPr>
          <a:xfrm>
            <a:off x="8004872" y="2513863"/>
            <a:ext cx="139959" cy="322643"/>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6" name="Arrow: Down 15">
            <a:extLst>
              <a:ext uri="{FF2B5EF4-FFF2-40B4-BE49-F238E27FC236}">
                <a16:creationId xmlns:a16="http://schemas.microsoft.com/office/drawing/2014/main" id="{EEC4064E-CB16-4B42-A848-71C2E3EE3174}"/>
              </a:ext>
            </a:extLst>
          </p:cNvPr>
          <p:cNvSpPr/>
          <p:nvPr/>
        </p:nvSpPr>
        <p:spPr>
          <a:xfrm>
            <a:off x="8004872" y="3325256"/>
            <a:ext cx="139959" cy="318715"/>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8" name="Arrow: Down 17">
            <a:extLst>
              <a:ext uri="{FF2B5EF4-FFF2-40B4-BE49-F238E27FC236}">
                <a16:creationId xmlns:a16="http://schemas.microsoft.com/office/drawing/2014/main" id="{9F751F1F-A7E1-49E6-9C1D-0A2DF60A037C}"/>
              </a:ext>
            </a:extLst>
          </p:cNvPr>
          <p:cNvSpPr/>
          <p:nvPr/>
        </p:nvSpPr>
        <p:spPr>
          <a:xfrm>
            <a:off x="8029592" y="4277612"/>
            <a:ext cx="139959" cy="322643"/>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9" name="Arrow: Down 18">
            <a:extLst>
              <a:ext uri="{FF2B5EF4-FFF2-40B4-BE49-F238E27FC236}">
                <a16:creationId xmlns:a16="http://schemas.microsoft.com/office/drawing/2014/main" id="{74014C4F-0F7C-4442-A0E6-329A75C76471}"/>
              </a:ext>
            </a:extLst>
          </p:cNvPr>
          <p:cNvSpPr/>
          <p:nvPr/>
        </p:nvSpPr>
        <p:spPr>
          <a:xfrm>
            <a:off x="8029592" y="5213923"/>
            <a:ext cx="139959" cy="331974"/>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0624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5451B-8234-4F1C-811A-FDFB6C8B511A}"/>
              </a:ext>
            </a:extLst>
          </p:cNvPr>
          <p:cNvSpPr>
            <a:spLocks noGrp="1"/>
          </p:cNvSpPr>
          <p:nvPr>
            <p:ph type="title"/>
          </p:nvPr>
        </p:nvSpPr>
        <p:spPr/>
        <p:txBody>
          <a:bodyPr/>
          <a:lstStyle/>
          <a:p>
            <a:r>
              <a:rPr lang="en-US" dirty="0"/>
              <a:t>Introduction to Find Corona</a:t>
            </a:r>
          </a:p>
        </p:txBody>
      </p:sp>
      <p:sp>
        <p:nvSpPr>
          <p:cNvPr id="3" name="Content Placeholder 2">
            <a:extLst>
              <a:ext uri="{FF2B5EF4-FFF2-40B4-BE49-F238E27FC236}">
                <a16:creationId xmlns:a16="http://schemas.microsoft.com/office/drawing/2014/main" id="{16151E36-6DCC-4F1D-B98F-B8405DC6EF84}"/>
              </a:ext>
            </a:extLst>
          </p:cNvPr>
          <p:cNvSpPr>
            <a:spLocks noGrp="1"/>
          </p:cNvSpPr>
          <p:nvPr>
            <p:ph idx="1"/>
          </p:nvPr>
        </p:nvSpPr>
        <p:spPr/>
        <p:txBody>
          <a:bodyPr>
            <a:normAutofit/>
          </a:bodyPr>
          <a:lstStyle/>
          <a:p>
            <a:pPr>
              <a:buFont typeface="Wingdings" panose="05000000000000000000" pitchFamily="2" charset="2"/>
              <a:buChar char="Ø"/>
            </a:pPr>
            <a:r>
              <a:rPr lang="en-US" sz="2000" dirty="0">
                <a:effectLst/>
                <a:latin typeface="+mj-lt"/>
                <a:ea typeface="Calibri" panose="020F0502020204030204" pitchFamily="34" charset="0"/>
                <a:cs typeface="Times New Roman" panose="02020603050405020304" pitchFamily="18" charset="0"/>
              </a:rPr>
              <a:t>The coronavirus outbreak has spread global panic.</a:t>
            </a:r>
          </a:p>
          <a:p>
            <a:pPr>
              <a:buFont typeface="Wingdings" panose="05000000000000000000" pitchFamily="2" charset="2"/>
              <a:buChar char="Ø"/>
            </a:pPr>
            <a:r>
              <a:rPr lang="en-US" sz="2000" dirty="0">
                <a:effectLst/>
                <a:latin typeface="+mj-lt"/>
                <a:ea typeface="Calibri" panose="020F0502020204030204" pitchFamily="34" charset="0"/>
                <a:cs typeface="Times New Roman" panose="02020603050405020304" pitchFamily="18" charset="0"/>
              </a:rPr>
              <a:t>Many organizations </a:t>
            </a:r>
            <a:r>
              <a:rPr lang="en-US" sz="2000" dirty="0">
                <a:latin typeface="+mj-lt"/>
                <a:ea typeface="Calibri" panose="020F0502020204030204" pitchFamily="34" charset="0"/>
                <a:cs typeface="Times New Roman" panose="02020603050405020304" pitchFamily="18" charset="0"/>
              </a:rPr>
              <a:t>are helping in some or the other way to fight this virus back.</a:t>
            </a:r>
          </a:p>
          <a:p>
            <a:pPr>
              <a:buFont typeface="Wingdings" panose="05000000000000000000" pitchFamily="2" charset="2"/>
              <a:buChar char="Ø"/>
            </a:pPr>
            <a:r>
              <a:rPr lang="en-US" sz="2000" dirty="0">
                <a:effectLst/>
                <a:latin typeface="+mj-lt"/>
                <a:ea typeface="Calibri" panose="020F0502020204030204" pitchFamily="34" charset="0"/>
                <a:cs typeface="Times New Roman" panose="02020603050405020304" pitchFamily="18" charset="0"/>
              </a:rPr>
              <a:t>And IT field is contributing by crafting technical tools to help combat the virus and save lives. </a:t>
            </a:r>
          </a:p>
          <a:p>
            <a:pPr>
              <a:buFont typeface="Wingdings" panose="05000000000000000000" pitchFamily="2" charset="2"/>
              <a:buChar char="Ø"/>
            </a:pPr>
            <a:r>
              <a:rPr lang="en-US" sz="2000" dirty="0">
                <a:latin typeface="+mj-lt"/>
                <a:ea typeface="Calibri" panose="020F0502020204030204" pitchFamily="34" charset="0"/>
                <a:cs typeface="Times New Roman" panose="02020603050405020304" pitchFamily="18" charset="0"/>
              </a:rPr>
              <a:t>We did our very small contribution to the same by developing this application.</a:t>
            </a:r>
            <a:endParaRPr lang="en-US" sz="2000" dirty="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32373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DA7BE9-DA80-427A-AF20-B3C3BC9F8B4C}"/>
              </a:ext>
            </a:extLst>
          </p:cNvPr>
          <p:cNvSpPr>
            <a:spLocks noGrp="1"/>
          </p:cNvSpPr>
          <p:nvPr>
            <p:ph type="title"/>
          </p:nvPr>
        </p:nvSpPr>
        <p:spPr>
          <a:xfrm>
            <a:off x="652481" y="1382486"/>
            <a:ext cx="3547581" cy="4093028"/>
          </a:xfrm>
        </p:spPr>
        <p:txBody>
          <a:bodyPr anchor="ctr">
            <a:normAutofit/>
          </a:bodyPr>
          <a:lstStyle/>
          <a:p>
            <a:r>
              <a:rPr lang="en-US" sz="4400" dirty="0"/>
              <a:t>Technologies used</a:t>
            </a:r>
          </a:p>
        </p:txBody>
      </p:sp>
      <p:grpSp>
        <p:nvGrpSpPr>
          <p:cNvPr id="11" name="Group 10">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2" name="Straight Connector 11">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99F289AA-4368-4FE4-9D2F-C0D4AA4AB679}"/>
              </a:ext>
            </a:extLst>
          </p:cNvPr>
          <p:cNvGraphicFramePr>
            <a:graphicFrameLocks noGrp="1"/>
          </p:cNvGraphicFramePr>
          <p:nvPr>
            <p:ph idx="1"/>
            <p:extLst>
              <p:ext uri="{D42A27DB-BD31-4B8C-83A1-F6EECF244321}">
                <p14:modId xmlns:p14="http://schemas.microsoft.com/office/powerpoint/2010/main" val="3036024910"/>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01339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BB441-E3D3-4994-9872-4B2693BB648F}"/>
              </a:ext>
            </a:extLst>
          </p:cNvPr>
          <p:cNvSpPr>
            <a:spLocks noGrp="1"/>
          </p:cNvSpPr>
          <p:nvPr>
            <p:ph type="title"/>
          </p:nvPr>
        </p:nvSpPr>
        <p:spPr>
          <a:xfrm>
            <a:off x="677334" y="609600"/>
            <a:ext cx="8596668" cy="1320800"/>
          </a:xfrm>
        </p:spPr>
        <p:txBody>
          <a:bodyPr anchor="t">
            <a:normAutofit/>
          </a:bodyPr>
          <a:lstStyle/>
          <a:p>
            <a:r>
              <a:rPr lang="en-US" dirty="0"/>
              <a:t>Features/Functions</a:t>
            </a:r>
          </a:p>
        </p:txBody>
      </p:sp>
      <p:pic>
        <p:nvPicPr>
          <p:cNvPr id="7" name="Picture 6">
            <a:extLst>
              <a:ext uri="{FF2B5EF4-FFF2-40B4-BE49-F238E27FC236}">
                <a16:creationId xmlns:a16="http://schemas.microsoft.com/office/drawing/2014/main" id="{C979AC3A-BB2C-4EBC-AFB0-708237165D9A}"/>
              </a:ext>
            </a:extLst>
          </p:cNvPr>
          <p:cNvPicPr/>
          <p:nvPr/>
        </p:nvPicPr>
        <p:blipFill rotWithShape="1">
          <a:blip r:embed="rId2"/>
          <a:srcRect l="1632" r="3" b="3"/>
          <a:stretch/>
        </p:blipFill>
        <p:spPr>
          <a:xfrm>
            <a:off x="4857451" y="2159331"/>
            <a:ext cx="4415050" cy="3882362"/>
          </a:xfrm>
          <a:prstGeom prst="rect">
            <a:avLst/>
          </a:prstGeom>
        </p:spPr>
      </p:pic>
      <p:graphicFrame>
        <p:nvGraphicFramePr>
          <p:cNvPr id="5" name="Content Placeholder 2">
            <a:extLst>
              <a:ext uri="{FF2B5EF4-FFF2-40B4-BE49-F238E27FC236}">
                <a16:creationId xmlns:a16="http://schemas.microsoft.com/office/drawing/2014/main" id="{FF72878B-08C9-418B-A57A-BD84416BCEC3}"/>
              </a:ext>
            </a:extLst>
          </p:cNvPr>
          <p:cNvGraphicFramePr>
            <a:graphicFrameLocks noGrp="1"/>
          </p:cNvGraphicFramePr>
          <p:nvPr>
            <p:ph idx="1"/>
            <p:extLst>
              <p:ext uri="{D42A27DB-BD31-4B8C-83A1-F6EECF244321}">
                <p14:modId xmlns:p14="http://schemas.microsoft.com/office/powerpoint/2010/main" val="3829163696"/>
              </p:ext>
            </p:extLst>
          </p:nvPr>
        </p:nvGraphicFramePr>
        <p:xfrm>
          <a:off x="677334" y="2160589"/>
          <a:ext cx="3957349" cy="38807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22884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C1930-D998-4DF0-95E1-E10697FF7379}"/>
              </a:ext>
            </a:extLst>
          </p:cNvPr>
          <p:cNvSpPr>
            <a:spLocks noGrp="1"/>
          </p:cNvSpPr>
          <p:nvPr>
            <p:ph type="title"/>
          </p:nvPr>
        </p:nvSpPr>
        <p:spPr/>
        <p:txBody>
          <a:bodyPr/>
          <a:lstStyle/>
          <a:p>
            <a:r>
              <a:rPr lang="en-US" dirty="0"/>
              <a:t>Functional relationship</a:t>
            </a:r>
          </a:p>
        </p:txBody>
      </p:sp>
      <p:sp>
        <p:nvSpPr>
          <p:cNvPr id="3" name="Content Placeholder 2">
            <a:extLst>
              <a:ext uri="{FF2B5EF4-FFF2-40B4-BE49-F238E27FC236}">
                <a16:creationId xmlns:a16="http://schemas.microsoft.com/office/drawing/2014/main" id="{84F5BB0B-0C9B-40A5-919E-5DBF16B29663}"/>
              </a:ext>
            </a:extLst>
          </p:cNvPr>
          <p:cNvSpPr>
            <a:spLocks noGrp="1"/>
          </p:cNvSpPr>
          <p:nvPr>
            <p:ph idx="1"/>
          </p:nvPr>
        </p:nvSpPr>
        <p:spPr/>
        <p:txBody>
          <a:bodyPr/>
          <a:lstStyle/>
          <a:p>
            <a:pPr marL="0" indent="0">
              <a:buNone/>
            </a:pPr>
            <a:endParaRPr lang="en-US"/>
          </a:p>
          <a:p>
            <a:endParaRPr lang="en-US" dirty="0"/>
          </a:p>
        </p:txBody>
      </p:sp>
      <p:pic>
        <p:nvPicPr>
          <p:cNvPr id="5" name="Picture 4">
            <a:extLst>
              <a:ext uri="{FF2B5EF4-FFF2-40B4-BE49-F238E27FC236}">
                <a16:creationId xmlns:a16="http://schemas.microsoft.com/office/drawing/2014/main" id="{1E160D89-B939-411E-A9D0-10E07FBECABF}"/>
              </a:ext>
            </a:extLst>
          </p:cNvPr>
          <p:cNvPicPr/>
          <p:nvPr/>
        </p:nvPicPr>
        <p:blipFill>
          <a:blip r:embed="rId2"/>
          <a:stretch>
            <a:fillRect/>
          </a:stretch>
        </p:blipFill>
        <p:spPr>
          <a:xfrm>
            <a:off x="845574" y="1825625"/>
            <a:ext cx="8515965" cy="4422775"/>
          </a:xfrm>
          <a:prstGeom prst="rect">
            <a:avLst/>
          </a:prstGeom>
        </p:spPr>
      </p:pic>
    </p:spTree>
    <p:extLst>
      <p:ext uri="{BB962C8B-B14F-4D97-AF65-F5344CB8AC3E}">
        <p14:creationId xmlns:p14="http://schemas.microsoft.com/office/powerpoint/2010/main" val="2596269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F036B-DFE0-470A-BD94-26129B113FDC}"/>
              </a:ext>
            </a:extLst>
          </p:cNvPr>
          <p:cNvSpPr>
            <a:spLocks noGrp="1"/>
          </p:cNvSpPr>
          <p:nvPr>
            <p:ph type="title"/>
          </p:nvPr>
        </p:nvSpPr>
        <p:spPr/>
        <p:txBody>
          <a:bodyPr/>
          <a:lstStyle/>
          <a:p>
            <a:r>
              <a:rPr lang="en-US" sz="3600" dirty="0"/>
              <a:t>Test Design</a:t>
            </a:r>
            <a:endParaRPr lang="en-US" dirty="0"/>
          </a:p>
        </p:txBody>
      </p:sp>
      <p:sp>
        <p:nvSpPr>
          <p:cNvPr id="3" name="Content Placeholder 2">
            <a:extLst>
              <a:ext uri="{FF2B5EF4-FFF2-40B4-BE49-F238E27FC236}">
                <a16:creationId xmlns:a16="http://schemas.microsoft.com/office/drawing/2014/main" id="{0D1E6242-9B0F-4A91-8C66-16D2BF44D490}"/>
              </a:ext>
            </a:extLst>
          </p:cNvPr>
          <p:cNvSpPr>
            <a:spLocks noGrp="1"/>
          </p:cNvSpPr>
          <p:nvPr>
            <p:ph idx="1"/>
          </p:nvPr>
        </p:nvSpPr>
        <p:spPr/>
        <p:txBody>
          <a:bodyPr/>
          <a:lstStyle/>
          <a:p>
            <a:r>
              <a:rPr lang="en-US" dirty="0"/>
              <a:t>Bottom-up Integration Testing strategies</a:t>
            </a:r>
          </a:p>
          <a:p>
            <a:r>
              <a:rPr lang="en-US" dirty="0"/>
              <a:t>White box testing</a:t>
            </a:r>
          </a:p>
          <a:p>
            <a:r>
              <a:rPr lang="en-US" dirty="0"/>
              <a:t>Designed to test all the features listed in the previous slide</a:t>
            </a:r>
          </a:p>
          <a:p>
            <a:pPr marL="0" indent="0">
              <a:buNone/>
            </a:pPr>
            <a:endParaRPr lang="en-US" dirty="0"/>
          </a:p>
        </p:txBody>
      </p:sp>
    </p:spTree>
    <p:extLst>
      <p:ext uri="{BB962C8B-B14F-4D97-AF65-F5344CB8AC3E}">
        <p14:creationId xmlns:p14="http://schemas.microsoft.com/office/powerpoint/2010/main" val="3661777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88C4C-00BF-453D-AB7B-650B20D8CD72}"/>
              </a:ext>
            </a:extLst>
          </p:cNvPr>
          <p:cNvSpPr>
            <a:spLocks noGrp="1"/>
          </p:cNvSpPr>
          <p:nvPr>
            <p:ph type="title"/>
          </p:nvPr>
        </p:nvSpPr>
        <p:spPr>
          <a:xfrm>
            <a:off x="695408" y="329681"/>
            <a:ext cx="3729076" cy="1320800"/>
          </a:xfrm>
        </p:spPr>
        <p:txBody>
          <a:bodyPr anchor="ctr">
            <a:normAutofit/>
          </a:bodyPr>
          <a:lstStyle/>
          <a:p>
            <a:r>
              <a:rPr lang="en-US" dirty="0"/>
              <a:t>Test Cases</a:t>
            </a:r>
          </a:p>
        </p:txBody>
      </p:sp>
      <p:graphicFrame>
        <p:nvGraphicFramePr>
          <p:cNvPr id="10" name="Content Placeholder 3">
            <a:extLst>
              <a:ext uri="{FF2B5EF4-FFF2-40B4-BE49-F238E27FC236}">
                <a16:creationId xmlns:a16="http://schemas.microsoft.com/office/drawing/2014/main" id="{CD7103AF-3B7F-4488-BA00-3A088DF0A4ED}"/>
              </a:ext>
            </a:extLst>
          </p:cNvPr>
          <p:cNvGraphicFramePr>
            <a:graphicFrameLocks/>
          </p:cNvGraphicFramePr>
          <p:nvPr>
            <p:extLst>
              <p:ext uri="{D42A27DB-BD31-4B8C-83A1-F6EECF244321}">
                <p14:modId xmlns:p14="http://schemas.microsoft.com/office/powerpoint/2010/main" val="1694418381"/>
              </p:ext>
            </p:extLst>
          </p:nvPr>
        </p:nvGraphicFramePr>
        <p:xfrm>
          <a:off x="4625265" y="2192783"/>
          <a:ext cx="6107837" cy="2743258"/>
        </p:xfrm>
        <a:graphic>
          <a:graphicData uri="http://schemas.openxmlformats.org/drawingml/2006/table">
            <a:tbl>
              <a:tblPr firstRow="1" firstCol="1" bandRow="1">
                <a:solidFill>
                  <a:srgbClr val="F2F2F2">
                    <a:alpha val="45098"/>
                  </a:srgbClr>
                </a:solidFill>
                <a:tableStyleId>{5C22544A-7EE6-4342-B048-85BDC9FD1C3A}</a:tableStyleId>
              </a:tblPr>
              <a:tblGrid>
                <a:gridCol w="546048">
                  <a:extLst>
                    <a:ext uri="{9D8B030D-6E8A-4147-A177-3AD203B41FA5}">
                      <a16:colId xmlns:a16="http://schemas.microsoft.com/office/drawing/2014/main" val="221392847"/>
                    </a:ext>
                  </a:extLst>
                </a:gridCol>
                <a:gridCol w="1000764">
                  <a:extLst>
                    <a:ext uri="{9D8B030D-6E8A-4147-A177-3AD203B41FA5}">
                      <a16:colId xmlns:a16="http://schemas.microsoft.com/office/drawing/2014/main" val="3744528867"/>
                    </a:ext>
                  </a:extLst>
                </a:gridCol>
                <a:gridCol w="1148985">
                  <a:extLst>
                    <a:ext uri="{9D8B030D-6E8A-4147-A177-3AD203B41FA5}">
                      <a16:colId xmlns:a16="http://schemas.microsoft.com/office/drawing/2014/main" val="543197932"/>
                    </a:ext>
                  </a:extLst>
                </a:gridCol>
                <a:gridCol w="492035">
                  <a:extLst>
                    <a:ext uri="{9D8B030D-6E8A-4147-A177-3AD203B41FA5}">
                      <a16:colId xmlns:a16="http://schemas.microsoft.com/office/drawing/2014/main" val="439296357"/>
                    </a:ext>
                  </a:extLst>
                </a:gridCol>
                <a:gridCol w="966846">
                  <a:extLst>
                    <a:ext uri="{9D8B030D-6E8A-4147-A177-3AD203B41FA5}">
                      <a16:colId xmlns:a16="http://schemas.microsoft.com/office/drawing/2014/main" val="2704399422"/>
                    </a:ext>
                  </a:extLst>
                </a:gridCol>
                <a:gridCol w="773406">
                  <a:extLst>
                    <a:ext uri="{9D8B030D-6E8A-4147-A177-3AD203B41FA5}">
                      <a16:colId xmlns:a16="http://schemas.microsoft.com/office/drawing/2014/main" val="3861312188"/>
                    </a:ext>
                  </a:extLst>
                </a:gridCol>
                <a:gridCol w="1179753">
                  <a:extLst>
                    <a:ext uri="{9D8B030D-6E8A-4147-A177-3AD203B41FA5}">
                      <a16:colId xmlns:a16="http://schemas.microsoft.com/office/drawing/2014/main" val="2921335082"/>
                    </a:ext>
                  </a:extLst>
                </a:gridCol>
              </a:tblGrid>
              <a:tr h="448590">
                <a:tc>
                  <a:txBody>
                    <a:bodyPr/>
                    <a:lstStyle/>
                    <a:p>
                      <a:pPr marL="0" marR="0" algn="ctr" fontAlgn="auto" hangingPunct="1">
                        <a:spcBef>
                          <a:spcPts val="0"/>
                        </a:spcBef>
                        <a:spcAft>
                          <a:spcPts val="0"/>
                        </a:spcAft>
                      </a:pPr>
                      <a:r>
                        <a:rPr lang="en-US" sz="1050" b="0" kern="1200" cap="none" spc="0" dirty="0">
                          <a:solidFill>
                            <a:schemeClr val="bg1"/>
                          </a:solidFill>
                          <a:effectLst/>
                          <a:latin typeface="+mn-lt"/>
                          <a:ea typeface="+mn-ea"/>
                          <a:cs typeface="+mn-cs"/>
                        </a:rPr>
                        <a:t>Step</a:t>
                      </a:r>
                      <a:r>
                        <a:rPr lang="en-US" sz="1050" b="0" cap="none" spc="0" dirty="0">
                          <a:solidFill>
                            <a:schemeClr val="bg1"/>
                          </a:solidFill>
                          <a:effectLst/>
                        </a:rPr>
                        <a:t> Num</a:t>
                      </a:r>
                      <a:endParaRPr lang="en-US" sz="1050" b="0" cap="none" spc="0" dirty="0">
                        <a:solidFill>
                          <a:schemeClr val="bg1"/>
                        </a:solidFill>
                        <a:effectLst/>
                        <a:latin typeface="Times New Roman" panose="02020603050405020304" pitchFamily="18" charset="0"/>
                        <a:ea typeface="Times New Roman" panose="02020603050405020304" pitchFamily="18" charset="0"/>
                      </a:endParaRPr>
                    </a:p>
                  </a:txBody>
                  <a:tcPr marL="41006" marR="41006" marT="5589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algn="ctr" fontAlgn="auto" hangingPunct="1">
                        <a:spcBef>
                          <a:spcPts val="0"/>
                        </a:spcBef>
                        <a:spcAft>
                          <a:spcPts val="0"/>
                        </a:spcAft>
                      </a:pPr>
                      <a:r>
                        <a:rPr lang="en-US" sz="1050" b="0" cap="none" spc="0">
                          <a:solidFill>
                            <a:schemeClr val="bg1"/>
                          </a:solidFill>
                          <a:effectLst/>
                        </a:rPr>
                        <a:t>Step Description</a:t>
                      </a:r>
                      <a:endParaRPr lang="en-US" sz="1050" b="0" cap="none" spc="0">
                        <a:solidFill>
                          <a:schemeClr val="bg1"/>
                        </a:solidFill>
                        <a:effectLst/>
                        <a:latin typeface="Times New Roman" panose="02020603050405020304" pitchFamily="18" charset="0"/>
                        <a:ea typeface="Times New Roman" panose="02020603050405020304" pitchFamily="18" charset="0"/>
                      </a:endParaRPr>
                    </a:p>
                  </a:txBody>
                  <a:tcPr marL="41006" marR="41006" marT="5589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algn="ctr" fontAlgn="auto" hangingPunct="1">
                        <a:spcBef>
                          <a:spcPts val="0"/>
                        </a:spcBef>
                        <a:spcAft>
                          <a:spcPts val="0"/>
                        </a:spcAft>
                      </a:pPr>
                      <a:r>
                        <a:rPr lang="en-US" sz="1050" b="0" cap="none" spc="0" dirty="0">
                          <a:solidFill>
                            <a:schemeClr val="bg1"/>
                          </a:solidFill>
                          <a:effectLst/>
                        </a:rPr>
                        <a:t>Path and Action</a:t>
                      </a:r>
                      <a:endParaRPr lang="en-US" sz="1050" b="0" cap="none" spc="0" dirty="0">
                        <a:solidFill>
                          <a:schemeClr val="bg1"/>
                        </a:solidFill>
                        <a:effectLst/>
                        <a:latin typeface="Times New Roman" panose="02020603050405020304" pitchFamily="18" charset="0"/>
                        <a:ea typeface="Times New Roman" panose="02020603050405020304" pitchFamily="18" charset="0"/>
                      </a:endParaRPr>
                    </a:p>
                  </a:txBody>
                  <a:tcPr marL="41006" marR="41006" marT="5589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algn="ctr" fontAlgn="auto" hangingPunct="1">
                        <a:spcBef>
                          <a:spcPts val="0"/>
                        </a:spcBef>
                        <a:spcAft>
                          <a:spcPts val="0"/>
                        </a:spcAft>
                      </a:pPr>
                      <a:r>
                        <a:rPr lang="en-US" sz="1050" b="0" cap="none" spc="0">
                          <a:solidFill>
                            <a:schemeClr val="bg1"/>
                          </a:solidFill>
                          <a:effectLst/>
                        </a:rPr>
                        <a:t>Test Data</a:t>
                      </a:r>
                      <a:endParaRPr lang="en-US" sz="1050" b="0" cap="none" spc="0">
                        <a:solidFill>
                          <a:schemeClr val="bg1"/>
                        </a:solidFill>
                        <a:effectLst/>
                        <a:latin typeface="Times New Roman" panose="02020603050405020304" pitchFamily="18" charset="0"/>
                        <a:ea typeface="Times New Roman" panose="02020603050405020304" pitchFamily="18" charset="0"/>
                      </a:endParaRPr>
                    </a:p>
                  </a:txBody>
                  <a:tcPr marL="41006" marR="41006" marT="5589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algn="ctr" fontAlgn="auto" hangingPunct="1">
                        <a:spcBef>
                          <a:spcPts val="0"/>
                        </a:spcBef>
                        <a:spcAft>
                          <a:spcPts val="0"/>
                        </a:spcAft>
                      </a:pPr>
                      <a:r>
                        <a:rPr lang="en-US" sz="1050" b="0" cap="none" spc="0">
                          <a:solidFill>
                            <a:schemeClr val="bg1"/>
                          </a:solidFill>
                          <a:effectLst/>
                        </a:rPr>
                        <a:t>Expected Results</a:t>
                      </a:r>
                      <a:endParaRPr lang="en-US" sz="1050" b="0" cap="none" spc="0">
                        <a:solidFill>
                          <a:schemeClr val="bg1"/>
                        </a:solidFill>
                        <a:effectLst/>
                        <a:latin typeface="Times New Roman" panose="02020603050405020304" pitchFamily="18" charset="0"/>
                        <a:ea typeface="Times New Roman" panose="02020603050405020304" pitchFamily="18" charset="0"/>
                      </a:endParaRPr>
                    </a:p>
                  </a:txBody>
                  <a:tcPr marL="41006" marR="41006" marT="5589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algn="ctr" fontAlgn="auto" hangingPunct="1">
                        <a:spcBef>
                          <a:spcPts val="0"/>
                        </a:spcBef>
                        <a:spcAft>
                          <a:spcPts val="0"/>
                        </a:spcAft>
                      </a:pPr>
                      <a:r>
                        <a:rPr lang="en-US" sz="1050" b="0" cap="none" spc="0">
                          <a:solidFill>
                            <a:schemeClr val="bg1"/>
                          </a:solidFill>
                          <a:effectLst/>
                        </a:rPr>
                        <a:t>Pass/Fail</a:t>
                      </a:r>
                      <a:endParaRPr lang="en-US" sz="1050" b="0" cap="none" spc="0">
                        <a:solidFill>
                          <a:schemeClr val="bg1"/>
                        </a:solidFill>
                        <a:effectLst/>
                        <a:latin typeface="Times New Roman" panose="02020603050405020304" pitchFamily="18" charset="0"/>
                        <a:ea typeface="Times New Roman" panose="02020603050405020304" pitchFamily="18" charset="0"/>
                      </a:endParaRPr>
                    </a:p>
                  </a:txBody>
                  <a:tcPr marL="41006" marR="41006" marT="5589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algn="ctr" fontAlgn="auto" hangingPunct="1">
                        <a:spcBef>
                          <a:spcPts val="0"/>
                        </a:spcBef>
                        <a:spcAft>
                          <a:spcPts val="0"/>
                        </a:spcAft>
                      </a:pPr>
                      <a:r>
                        <a:rPr lang="en-US" sz="1050" b="0" cap="none" spc="0" dirty="0">
                          <a:solidFill>
                            <a:schemeClr val="bg1"/>
                          </a:solidFill>
                          <a:effectLst/>
                        </a:rPr>
                        <a:t>Comments</a:t>
                      </a:r>
                      <a:endParaRPr lang="en-US" sz="1050" b="0" cap="none" spc="0" dirty="0">
                        <a:solidFill>
                          <a:schemeClr val="bg1"/>
                        </a:solidFill>
                        <a:effectLst/>
                        <a:latin typeface="Times New Roman" panose="02020603050405020304" pitchFamily="18" charset="0"/>
                        <a:ea typeface="Times New Roman" panose="02020603050405020304" pitchFamily="18" charset="0"/>
                      </a:endParaRPr>
                    </a:p>
                  </a:txBody>
                  <a:tcPr marL="41006" marR="41006" marT="5589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2336454458"/>
                  </a:ext>
                </a:extLst>
              </a:tr>
              <a:tr h="1470428">
                <a:tc>
                  <a:txBody>
                    <a:bodyPr/>
                    <a:lstStyle/>
                    <a:p>
                      <a:pPr marL="0" marR="0" indent="279400" algn="ctr" fontAlgn="auto" hangingPunct="1">
                        <a:spcBef>
                          <a:spcPts val="0"/>
                        </a:spcBef>
                        <a:spcAft>
                          <a:spcPts val="0"/>
                        </a:spcAft>
                      </a:pPr>
                      <a:r>
                        <a:rPr lang="en-US" sz="1050" b="1" cap="none" spc="0" dirty="0">
                          <a:solidFill>
                            <a:schemeClr val="tx1"/>
                          </a:solidFill>
                          <a:effectLst/>
                        </a:rPr>
                        <a:t>1</a:t>
                      </a:r>
                      <a:endParaRPr lang="en-US" sz="1050" b="1" cap="none" spc="0" dirty="0">
                        <a:solidFill>
                          <a:schemeClr val="tx1"/>
                        </a:solidFill>
                        <a:effectLst/>
                        <a:latin typeface="Times New Roman" panose="02020603050405020304" pitchFamily="18" charset="0"/>
                        <a:ea typeface="Times New Roman" panose="02020603050405020304" pitchFamily="18" charset="0"/>
                      </a:endParaRPr>
                    </a:p>
                  </a:txBody>
                  <a:tcPr marL="41006" marR="41006" marT="5589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alpha val="45098"/>
                      </a:srgbClr>
                    </a:solidFill>
                  </a:tcPr>
                </a:tc>
                <a:tc>
                  <a:txBody>
                    <a:bodyPr/>
                    <a:lstStyle/>
                    <a:p>
                      <a:pPr marL="0" marR="0" algn="ctr" fontAlgn="auto" hangingPunct="1">
                        <a:spcBef>
                          <a:spcPts val="0"/>
                        </a:spcBef>
                        <a:spcAft>
                          <a:spcPts val="0"/>
                        </a:spcAft>
                      </a:pPr>
                      <a:r>
                        <a:rPr lang="en-US" sz="1050" cap="none" spc="0" dirty="0">
                          <a:solidFill>
                            <a:schemeClr val="tx1"/>
                          </a:solidFill>
                          <a:effectLst/>
                        </a:rPr>
                        <a:t>Checking if user can access the application and open it.</a:t>
                      </a:r>
                      <a:endParaRPr lang="en-US" sz="1050" cap="none" spc="0" dirty="0">
                        <a:solidFill>
                          <a:schemeClr val="tx1"/>
                        </a:solidFill>
                        <a:effectLst/>
                        <a:latin typeface="Times New Roman" panose="02020603050405020304" pitchFamily="18" charset="0"/>
                        <a:ea typeface="Times New Roman" panose="02020603050405020304" pitchFamily="18" charset="0"/>
                      </a:endParaRPr>
                    </a:p>
                  </a:txBody>
                  <a:tcPr marL="41006" marR="41006" marT="5589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alpha val="45098"/>
                      </a:srgbClr>
                    </a:solidFill>
                  </a:tcPr>
                </a:tc>
                <a:tc>
                  <a:txBody>
                    <a:bodyPr/>
                    <a:lstStyle/>
                    <a:p>
                      <a:pPr marL="0" marR="0" indent="279400" algn="ctr" fontAlgn="auto" hangingPunct="1">
                        <a:spcBef>
                          <a:spcPts val="0"/>
                        </a:spcBef>
                        <a:spcAft>
                          <a:spcPts val="0"/>
                        </a:spcAft>
                      </a:pPr>
                      <a:r>
                        <a:rPr lang="en-US" sz="1050" cap="none" spc="0" dirty="0">
                          <a:solidFill>
                            <a:schemeClr val="tx1"/>
                          </a:solidFill>
                          <a:effectLst/>
                        </a:rPr>
                        <a:t>Download the file.</a:t>
                      </a:r>
                      <a:endParaRPr lang="en-US" sz="1050" cap="none" spc="0" dirty="0">
                        <a:solidFill>
                          <a:schemeClr val="tx1"/>
                        </a:solidFill>
                        <a:effectLst/>
                        <a:latin typeface="Times New Roman" panose="02020603050405020304" pitchFamily="18" charset="0"/>
                        <a:ea typeface="Times New Roman" panose="02020603050405020304" pitchFamily="18" charset="0"/>
                      </a:endParaRPr>
                    </a:p>
                  </a:txBody>
                  <a:tcPr marL="41006" marR="41006" marT="5589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alpha val="45098"/>
                      </a:srgbClr>
                    </a:solidFill>
                  </a:tcPr>
                </a:tc>
                <a:tc>
                  <a:txBody>
                    <a:bodyPr/>
                    <a:lstStyle/>
                    <a:p>
                      <a:pPr marL="0" marR="0" algn="ctr" fontAlgn="auto" hangingPunct="1">
                        <a:spcBef>
                          <a:spcPts val="0"/>
                        </a:spcBef>
                        <a:spcAft>
                          <a:spcPts val="0"/>
                        </a:spcAft>
                      </a:pPr>
                      <a:endParaRPr lang="en-US" sz="1050" cap="none" spc="0" dirty="0">
                        <a:solidFill>
                          <a:schemeClr val="tx1"/>
                        </a:solidFill>
                        <a:effectLst/>
                        <a:latin typeface="Times New Roman" panose="02020603050405020304" pitchFamily="18" charset="0"/>
                        <a:ea typeface="Times New Roman" panose="02020603050405020304" pitchFamily="18" charset="0"/>
                      </a:endParaRPr>
                    </a:p>
                  </a:txBody>
                  <a:tcPr marL="41006" marR="41006" marT="5589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alpha val="45098"/>
                      </a:srgbClr>
                    </a:solidFill>
                  </a:tcPr>
                </a:tc>
                <a:tc>
                  <a:txBody>
                    <a:bodyPr/>
                    <a:lstStyle/>
                    <a:p>
                      <a:pPr marL="0" marR="0" algn="ctr" fontAlgn="auto" hangingPunct="1">
                        <a:spcBef>
                          <a:spcPts val="0"/>
                        </a:spcBef>
                        <a:spcAft>
                          <a:spcPts val="0"/>
                        </a:spcAft>
                      </a:pPr>
                      <a:r>
                        <a:rPr lang="en-US" sz="1050" cap="none" spc="0">
                          <a:solidFill>
                            <a:schemeClr val="tx1"/>
                          </a:solidFill>
                          <a:effectLst/>
                        </a:rPr>
                        <a:t>Application downloaded in the mobile.</a:t>
                      </a:r>
                      <a:endParaRPr lang="en-US" sz="1050" cap="none" spc="0">
                        <a:solidFill>
                          <a:schemeClr val="tx1"/>
                        </a:solidFill>
                        <a:effectLst/>
                        <a:latin typeface="Times New Roman" panose="02020603050405020304" pitchFamily="18" charset="0"/>
                        <a:ea typeface="Times New Roman" panose="02020603050405020304" pitchFamily="18" charset="0"/>
                      </a:endParaRPr>
                    </a:p>
                  </a:txBody>
                  <a:tcPr marL="41006" marR="41006" marT="5589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alpha val="45098"/>
                      </a:srgbClr>
                    </a:solidFill>
                  </a:tcPr>
                </a:tc>
                <a:tc>
                  <a:txBody>
                    <a:bodyPr/>
                    <a:lstStyle/>
                    <a:p>
                      <a:pPr marL="0" marR="0" algn="ctr" fontAlgn="auto" hangingPunct="1">
                        <a:spcBef>
                          <a:spcPts val="0"/>
                        </a:spcBef>
                        <a:spcAft>
                          <a:spcPts val="0"/>
                        </a:spcAft>
                      </a:pPr>
                      <a:r>
                        <a:rPr lang="en-US" sz="1050" b="1" cap="none" spc="0" dirty="0">
                          <a:solidFill>
                            <a:srgbClr val="00B050"/>
                          </a:solidFill>
                          <a:effectLst/>
                        </a:rPr>
                        <a:t>PASS</a:t>
                      </a:r>
                      <a:endParaRPr lang="en-US" sz="1050" b="1" cap="none" spc="0" dirty="0">
                        <a:solidFill>
                          <a:srgbClr val="00B050"/>
                        </a:solidFill>
                        <a:effectLst/>
                        <a:latin typeface="Times New Roman" panose="02020603050405020304" pitchFamily="18" charset="0"/>
                        <a:ea typeface="Times New Roman" panose="02020603050405020304" pitchFamily="18" charset="0"/>
                      </a:endParaRPr>
                    </a:p>
                  </a:txBody>
                  <a:tcPr marL="41006" marR="41006" marT="5589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alpha val="45098"/>
                      </a:srgbClr>
                    </a:solidFill>
                  </a:tcPr>
                </a:tc>
                <a:tc>
                  <a:txBody>
                    <a:bodyPr/>
                    <a:lstStyle/>
                    <a:p>
                      <a:pPr marL="0" marR="0" algn="ctr" fontAlgn="auto" hangingPunct="1">
                        <a:spcBef>
                          <a:spcPts val="0"/>
                        </a:spcBef>
                        <a:spcAft>
                          <a:spcPts val="0"/>
                        </a:spcAft>
                      </a:pPr>
                      <a:r>
                        <a:rPr lang="en-US" sz="1050" cap="none" spc="0">
                          <a:solidFill>
                            <a:schemeClr val="tx1"/>
                          </a:solidFill>
                          <a:effectLst/>
                        </a:rPr>
                        <a:t>Currently, we DO NOT have the application available on play store, so we just have an executable file to install the application.</a:t>
                      </a:r>
                      <a:endParaRPr lang="en-US" sz="1050" cap="none" spc="0">
                        <a:solidFill>
                          <a:schemeClr val="tx1"/>
                        </a:solidFill>
                        <a:effectLst/>
                        <a:latin typeface="Times New Roman" panose="02020603050405020304" pitchFamily="18" charset="0"/>
                        <a:ea typeface="Times New Roman" panose="02020603050405020304" pitchFamily="18" charset="0"/>
                      </a:endParaRPr>
                    </a:p>
                  </a:txBody>
                  <a:tcPr marL="41006" marR="41006" marT="5589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alpha val="45098"/>
                      </a:srgbClr>
                    </a:solidFill>
                  </a:tcPr>
                </a:tc>
                <a:extLst>
                  <a:ext uri="{0D108BD9-81ED-4DB2-BD59-A6C34878D82A}">
                    <a16:rowId xmlns:a16="http://schemas.microsoft.com/office/drawing/2014/main" val="1191208152"/>
                  </a:ext>
                </a:extLst>
              </a:tr>
              <a:tr h="547183">
                <a:tc>
                  <a:txBody>
                    <a:bodyPr/>
                    <a:lstStyle/>
                    <a:p>
                      <a:pPr marL="0" marR="0" indent="279400" algn="ctr" fontAlgn="auto" hangingPunct="1">
                        <a:spcBef>
                          <a:spcPts val="0"/>
                        </a:spcBef>
                        <a:spcAft>
                          <a:spcPts val="0"/>
                        </a:spcAft>
                      </a:pPr>
                      <a:r>
                        <a:rPr lang="en-US" sz="1050" b="1" cap="none" spc="0" dirty="0">
                          <a:solidFill>
                            <a:schemeClr val="tx1"/>
                          </a:solidFill>
                          <a:effectLst/>
                        </a:rPr>
                        <a:t>2  </a:t>
                      </a:r>
                      <a:endParaRPr lang="en-US" sz="1050" b="1" cap="none" spc="0" dirty="0">
                        <a:solidFill>
                          <a:schemeClr val="tx1"/>
                        </a:solidFill>
                        <a:effectLst/>
                        <a:latin typeface="Times New Roman" panose="02020603050405020304" pitchFamily="18" charset="0"/>
                        <a:ea typeface="Times New Roman" panose="02020603050405020304" pitchFamily="18" charset="0"/>
                      </a:endParaRPr>
                    </a:p>
                  </a:txBody>
                  <a:tcPr marL="41006" marR="41006" marT="5589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alpha val="34902"/>
                      </a:srgbClr>
                    </a:solidFill>
                  </a:tcPr>
                </a:tc>
                <a:tc>
                  <a:txBody>
                    <a:bodyPr/>
                    <a:lstStyle/>
                    <a:p>
                      <a:pPr marL="0" marR="0" algn="ctr" fontAlgn="auto" hangingPunct="1">
                        <a:spcBef>
                          <a:spcPts val="0"/>
                        </a:spcBef>
                        <a:spcAft>
                          <a:spcPts val="0"/>
                        </a:spcAft>
                      </a:pPr>
                      <a:r>
                        <a:rPr lang="en-US" sz="1050" cap="none" spc="0">
                          <a:solidFill>
                            <a:schemeClr val="tx1"/>
                          </a:solidFill>
                          <a:effectLst/>
                        </a:rPr>
                        <a:t> </a:t>
                      </a:r>
                      <a:endParaRPr lang="en-US" sz="1050" cap="none" spc="0">
                        <a:solidFill>
                          <a:schemeClr val="tx1"/>
                        </a:solidFill>
                        <a:effectLst/>
                        <a:latin typeface="Times New Roman" panose="02020603050405020304" pitchFamily="18" charset="0"/>
                        <a:ea typeface="Times New Roman" panose="02020603050405020304" pitchFamily="18" charset="0"/>
                      </a:endParaRPr>
                    </a:p>
                  </a:txBody>
                  <a:tcPr marL="41006" marR="41006" marT="5589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alpha val="34902"/>
                      </a:srgbClr>
                    </a:solidFill>
                  </a:tcPr>
                </a:tc>
                <a:tc>
                  <a:txBody>
                    <a:bodyPr/>
                    <a:lstStyle/>
                    <a:p>
                      <a:pPr marL="0" marR="0" indent="279400" algn="ctr" fontAlgn="auto" hangingPunct="1">
                        <a:spcBef>
                          <a:spcPts val="0"/>
                        </a:spcBef>
                        <a:spcAft>
                          <a:spcPts val="0"/>
                        </a:spcAft>
                      </a:pPr>
                      <a:r>
                        <a:rPr lang="en-US" sz="1050" cap="none" spc="0">
                          <a:solidFill>
                            <a:schemeClr val="tx1"/>
                          </a:solidFill>
                          <a:effectLst/>
                        </a:rPr>
                        <a:t>Click on the application to open it.</a:t>
                      </a:r>
                      <a:endParaRPr lang="en-US" sz="1050" cap="none" spc="0">
                        <a:solidFill>
                          <a:schemeClr val="tx1"/>
                        </a:solidFill>
                        <a:effectLst/>
                        <a:latin typeface="Times New Roman" panose="02020603050405020304" pitchFamily="18" charset="0"/>
                        <a:ea typeface="Times New Roman" panose="02020603050405020304" pitchFamily="18" charset="0"/>
                      </a:endParaRPr>
                    </a:p>
                  </a:txBody>
                  <a:tcPr marL="41006" marR="41006" marT="5589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alpha val="34902"/>
                      </a:srgbClr>
                    </a:solidFill>
                  </a:tcPr>
                </a:tc>
                <a:tc>
                  <a:txBody>
                    <a:bodyPr/>
                    <a:lstStyle/>
                    <a:p>
                      <a:pPr marL="0" marR="0" algn="ctr" fontAlgn="auto" hangingPunct="1">
                        <a:spcBef>
                          <a:spcPts val="0"/>
                        </a:spcBef>
                        <a:spcAft>
                          <a:spcPts val="0"/>
                        </a:spcAft>
                      </a:pPr>
                      <a:r>
                        <a:rPr lang="en-US" sz="1050" cap="none" spc="0" dirty="0">
                          <a:solidFill>
                            <a:schemeClr val="tx1"/>
                          </a:solidFill>
                          <a:effectLst/>
                        </a:rPr>
                        <a:t>-</a:t>
                      </a:r>
                      <a:endParaRPr lang="en-US" sz="1050" cap="none" spc="0" dirty="0">
                        <a:solidFill>
                          <a:schemeClr val="tx1"/>
                        </a:solidFill>
                        <a:effectLst/>
                        <a:latin typeface="Times New Roman" panose="02020603050405020304" pitchFamily="18" charset="0"/>
                        <a:ea typeface="Times New Roman" panose="02020603050405020304" pitchFamily="18" charset="0"/>
                      </a:endParaRPr>
                    </a:p>
                  </a:txBody>
                  <a:tcPr marL="41006" marR="41006" marT="5589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alpha val="34902"/>
                      </a:srgbClr>
                    </a:solidFill>
                  </a:tcPr>
                </a:tc>
                <a:tc>
                  <a:txBody>
                    <a:bodyPr/>
                    <a:lstStyle/>
                    <a:p>
                      <a:pPr marL="0" marR="0" algn="ctr" fontAlgn="auto" hangingPunct="1">
                        <a:spcBef>
                          <a:spcPts val="0"/>
                        </a:spcBef>
                        <a:spcAft>
                          <a:spcPts val="0"/>
                        </a:spcAft>
                      </a:pPr>
                      <a:r>
                        <a:rPr lang="en-US" sz="1050" cap="none" spc="0">
                          <a:solidFill>
                            <a:schemeClr val="tx1"/>
                          </a:solidFill>
                          <a:effectLst/>
                        </a:rPr>
                        <a:t>Was able to access the application.</a:t>
                      </a:r>
                      <a:endParaRPr lang="en-US" sz="1050" cap="none" spc="0">
                        <a:solidFill>
                          <a:schemeClr val="tx1"/>
                        </a:solidFill>
                        <a:effectLst/>
                        <a:latin typeface="Times New Roman" panose="02020603050405020304" pitchFamily="18" charset="0"/>
                        <a:ea typeface="Times New Roman" panose="02020603050405020304" pitchFamily="18" charset="0"/>
                      </a:endParaRPr>
                    </a:p>
                  </a:txBody>
                  <a:tcPr marL="41006" marR="41006" marT="5589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alpha val="34902"/>
                      </a:srgbClr>
                    </a:solidFill>
                  </a:tcPr>
                </a:tc>
                <a:tc>
                  <a:txBody>
                    <a:bodyPr/>
                    <a:lstStyle/>
                    <a:p>
                      <a:pPr marL="0" marR="0" algn="ctr" fontAlgn="auto" hangingPunct="1">
                        <a:spcBef>
                          <a:spcPts val="0"/>
                        </a:spcBef>
                        <a:spcAft>
                          <a:spcPts val="0"/>
                        </a:spcAft>
                      </a:pPr>
                      <a:r>
                        <a:rPr lang="en-US" sz="1050" b="1" cap="none" spc="0" dirty="0">
                          <a:solidFill>
                            <a:srgbClr val="00B050"/>
                          </a:solidFill>
                          <a:effectLst/>
                        </a:rPr>
                        <a:t>PASS</a:t>
                      </a:r>
                      <a:endParaRPr lang="en-US" sz="1050" b="1" cap="none" spc="0" dirty="0">
                        <a:solidFill>
                          <a:srgbClr val="00B050"/>
                        </a:solidFill>
                        <a:effectLst/>
                        <a:latin typeface="Times New Roman" panose="02020603050405020304" pitchFamily="18" charset="0"/>
                        <a:ea typeface="Times New Roman" panose="02020603050405020304" pitchFamily="18" charset="0"/>
                      </a:endParaRPr>
                    </a:p>
                  </a:txBody>
                  <a:tcPr marL="41006" marR="41006" marT="5589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alpha val="34902"/>
                      </a:srgbClr>
                    </a:solidFill>
                  </a:tcPr>
                </a:tc>
                <a:tc>
                  <a:txBody>
                    <a:bodyPr/>
                    <a:lstStyle/>
                    <a:p>
                      <a:pPr marL="0" marR="0" algn="ctr" fontAlgn="auto" hangingPunct="1">
                        <a:spcBef>
                          <a:spcPts val="0"/>
                        </a:spcBef>
                        <a:spcAft>
                          <a:spcPts val="0"/>
                        </a:spcAft>
                      </a:pPr>
                      <a:r>
                        <a:rPr lang="en-US" sz="1050" cap="none" spc="0">
                          <a:solidFill>
                            <a:schemeClr val="tx1"/>
                          </a:solidFill>
                          <a:effectLst/>
                        </a:rPr>
                        <a:t>Tested both in android &amp; iPhone.</a:t>
                      </a:r>
                      <a:endParaRPr lang="en-US" sz="1050" cap="none" spc="0">
                        <a:solidFill>
                          <a:schemeClr val="tx1"/>
                        </a:solidFill>
                        <a:effectLst/>
                        <a:latin typeface="Times New Roman" panose="02020603050405020304" pitchFamily="18" charset="0"/>
                        <a:ea typeface="Times New Roman" panose="02020603050405020304" pitchFamily="18" charset="0"/>
                      </a:endParaRPr>
                    </a:p>
                  </a:txBody>
                  <a:tcPr marL="41006" marR="41006" marT="5589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alpha val="34902"/>
                      </a:srgbClr>
                    </a:solidFill>
                  </a:tcPr>
                </a:tc>
                <a:extLst>
                  <a:ext uri="{0D108BD9-81ED-4DB2-BD59-A6C34878D82A}">
                    <a16:rowId xmlns:a16="http://schemas.microsoft.com/office/drawing/2014/main" val="188150857"/>
                  </a:ext>
                </a:extLst>
              </a:tr>
              <a:tr h="251408">
                <a:tc>
                  <a:txBody>
                    <a:bodyPr/>
                    <a:lstStyle/>
                    <a:p>
                      <a:pPr marL="0" marR="0" algn="ctr" fontAlgn="auto" hangingPunct="1">
                        <a:spcBef>
                          <a:spcPts val="0"/>
                        </a:spcBef>
                        <a:spcAft>
                          <a:spcPts val="0"/>
                        </a:spcAft>
                      </a:pPr>
                      <a:r>
                        <a:rPr lang="en-US" sz="1050" b="1" cap="none" spc="0" dirty="0">
                          <a:solidFill>
                            <a:schemeClr val="tx1"/>
                          </a:solidFill>
                          <a:effectLst/>
                        </a:rPr>
                        <a:t>End</a:t>
                      </a:r>
                      <a:endParaRPr lang="en-US" sz="1050" b="1" cap="none" spc="0" dirty="0">
                        <a:solidFill>
                          <a:schemeClr val="tx1"/>
                        </a:solidFill>
                        <a:effectLst/>
                        <a:latin typeface="Times New Roman" panose="02020603050405020304" pitchFamily="18" charset="0"/>
                        <a:ea typeface="Times New Roman" panose="02020603050405020304" pitchFamily="18" charset="0"/>
                      </a:endParaRPr>
                    </a:p>
                  </a:txBody>
                  <a:tcPr marL="41006" marR="41006" marT="5589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alpha val="45098"/>
                      </a:srgbClr>
                    </a:solidFill>
                  </a:tcPr>
                </a:tc>
                <a:tc gridSpan="6">
                  <a:txBody>
                    <a:bodyPr/>
                    <a:lstStyle/>
                    <a:p>
                      <a:pPr marL="0" marR="0" algn="ctr" fontAlgn="auto" hangingPunct="1">
                        <a:spcBef>
                          <a:spcPts val="0"/>
                        </a:spcBef>
                        <a:spcAft>
                          <a:spcPts val="0"/>
                        </a:spcAft>
                      </a:pPr>
                      <a:r>
                        <a:rPr lang="en-US" sz="1050" cap="none" spc="0" dirty="0">
                          <a:solidFill>
                            <a:schemeClr val="tx1"/>
                          </a:solidFill>
                          <a:effectLst/>
                        </a:rPr>
                        <a:t>Test case to download and open the application was Passed without any issues.</a:t>
                      </a:r>
                      <a:endParaRPr lang="en-US" sz="1050" cap="none" spc="0" dirty="0">
                        <a:solidFill>
                          <a:schemeClr val="tx1"/>
                        </a:solidFill>
                        <a:effectLst/>
                        <a:latin typeface="Times New Roman" panose="02020603050405020304" pitchFamily="18" charset="0"/>
                        <a:ea typeface="Times New Roman" panose="02020603050405020304" pitchFamily="18" charset="0"/>
                      </a:endParaRPr>
                    </a:p>
                  </a:txBody>
                  <a:tcPr marL="41006" marR="41006" marT="5589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alpha val="45098"/>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39541012"/>
                  </a:ext>
                </a:extLst>
              </a:tr>
            </a:tbl>
          </a:graphicData>
        </a:graphic>
      </p:graphicFrame>
      <p:pic>
        <p:nvPicPr>
          <p:cNvPr id="23" name="Content Placeholder 22" descr="Graphical user interface, application&#10;&#10;Description automatically generated">
            <a:extLst>
              <a:ext uri="{FF2B5EF4-FFF2-40B4-BE49-F238E27FC236}">
                <a16:creationId xmlns:a16="http://schemas.microsoft.com/office/drawing/2014/main" id="{0B954657-332A-42E5-ADEB-0CCCEF0463F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5018" y="1761732"/>
            <a:ext cx="2130730" cy="3959618"/>
          </a:xfrm>
          <a:prstGeom prst="rect">
            <a:avLst/>
          </a:prstGeom>
        </p:spPr>
      </p:pic>
    </p:spTree>
    <p:extLst>
      <p:ext uri="{BB962C8B-B14F-4D97-AF65-F5344CB8AC3E}">
        <p14:creationId xmlns:p14="http://schemas.microsoft.com/office/powerpoint/2010/main" val="323067714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739</TotalTime>
  <Words>1723</Words>
  <Application>Microsoft Office PowerPoint</Application>
  <PresentationFormat>Widescreen</PresentationFormat>
  <Paragraphs>324</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Times New Roman</vt:lpstr>
      <vt:lpstr>Trebuchet MS</vt:lpstr>
      <vt:lpstr>Wingdings</vt:lpstr>
      <vt:lpstr>Wingdings 3</vt:lpstr>
      <vt:lpstr>Facet</vt:lpstr>
      <vt:lpstr>Software Quality Assurance – Project Presentation Find Corona</vt:lpstr>
      <vt:lpstr>PowerPoint Presentation</vt:lpstr>
      <vt:lpstr>Why Software Testing?</vt:lpstr>
      <vt:lpstr>Introduction to Find Corona</vt:lpstr>
      <vt:lpstr>Technologies used</vt:lpstr>
      <vt:lpstr>Features/Functions</vt:lpstr>
      <vt:lpstr>Functional relationship</vt:lpstr>
      <vt:lpstr>Test Design</vt:lpstr>
      <vt:lpstr>Test Cases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Test Results</vt:lpstr>
      <vt:lpstr>Test Results Summary</vt:lpstr>
      <vt:lpstr>Dependencies and Limitation</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 Corona</dc:title>
  <dc:creator>Mokshitha C</dc:creator>
  <cp:lastModifiedBy>Hey Sexy!!</cp:lastModifiedBy>
  <cp:revision>4</cp:revision>
  <dcterms:created xsi:type="dcterms:W3CDTF">2021-04-16T05:44:59Z</dcterms:created>
  <dcterms:modified xsi:type="dcterms:W3CDTF">2021-04-19T21:15:55Z</dcterms:modified>
</cp:coreProperties>
</file>