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5" r:id="rId2"/>
    <p:sldId id="285" r:id="rId3"/>
    <p:sldId id="277" r:id="rId4"/>
    <p:sldId id="276" r:id="rId5"/>
    <p:sldId id="284" r:id="rId6"/>
    <p:sldId id="281" r:id="rId7"/>
    <p:sldId id="282" r:id="rId8"/>
    <p:sldId id="283" r:id="rId9"/>
    <p:sldId id="278" r:id="rId10"/>
    <p:sldId id="279" r:id="rId11"/>
    <p:sldId id="280" r:id="rId12"/>
    <p:sldId id="265" r:id="rId13"/>
    <p:sldId id="266" r:id="rId14"/>
    <p:sldId id="268" r:id="rId15"/>
    <p:sldId id="267" r:id="rId16"/>
    <p:sldId id="261" r:id="rId17"/>
    <p:sldId id="262" r:id="rId18"/>
    <p:sldId id="263" r:id="rId19"/>
    <p:sldId id="257" r:id="rId20"/>
    <p:sldId id="260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6573C-30EE-42C4-B1DE-8FC116B2585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918B7-D99B-4A95-A935-98B598631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98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4FD6C745-0755-04D6-E6A0-07D4730EF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e57dfcd8d_3_0:notes">
            <a:extLst>
              <a:ext uri="{FF2B5EF4-FFF2-40B4-BE49-F238E27FC236}">
                <a16:creationId xmlns:a16="http://schemas.microsoft.com/office/drawing/2014/main" id="{EDA7C7B3-8C92-5517-F8E9-4A60F874AA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3e57dfcd8d_3_0:notes">
            <a:extLst>
              <a:ext uri="{FF2B5EF4-FFF2-40B4-BE49-F238E27FC236}">
                <a16:creationId xmlns:a16="http://schemas.microsoft.com/office/drawing/2014/main" id="{0D4FF0D4-8D27-76EE-0B91-3A2900713F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00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e57dfcd8d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3e57dfcd8d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6D24F-C5EB-3776-3DAB-19AEA7D3A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0D6969-89A4-BE1B-4DF3-CDDC346F91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6927FD-2FE0-FB9C-4B6A-FE70623BD7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D7B29-FC59-D765-057C-745BEEBC11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918B7-D99B-4A95-A935-98B598631E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26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20410856-448E-39AB-5E4D-46ED02CCD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e57dfcd8d_3_0:notes">
            <a:extLst>
              <a:ext uri="{FF2B5EF4-FFF2-40B4-BE49-F238E27FC236}">
                <a16:creationId xmlns:a16="http://schemas.microsoft.com/office/drawing/2014/main" id="{8DA93E8C-E154-3584-5925-49D5AB9F0F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3e57dfcd8d_3_0:notes">
            <a:extLst>
              <a:ext uri="{FF2B5EF4-FFF2-40B4-BE49-F238E27FC236}">
                <a16:creationId xmlns:a16="http://schemas.microsoft.com/office/drawing/2014/main" id="{4CEF7562-08FF-E2B4-D7E9-0DB99DA4EC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237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A262A-BF9F-9A02-D7D9-088BC9175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4A50D1-F569-1333-A297-439B9DDB08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48E332-4A9C-7BAB-B695-925E00C0E6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DC4F5-E356-E301-B8AF-8948960882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918B7-D99B-4A95-A935-98B598631E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1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C3A167A9-DBE9-E2D6-AFA4-B7D5FCB3A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e57dfcd8d_3_0:notes">
            <a:extLst>
              <a:ext uri="{FF2B5EF4-FFF2-40B4-BE49-F238E27FC236}">
                <a16:creationId xmlns:a16="http://schemas.microsoft.com/office/drawing/2014/main" id="{76DD967C-FA77-49D7-32F8-132802FC29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3e57dfcd8d_3_0:notes">
            <a:extLst>
              <a:ext uri="{FF2B5EF4-FFF2-40B4-BE49-F238E27FC236}">
                <a16:creationId xmlns:a16="http://schemas.microsoft.com/office/drawing/2014/main" id="{FCA4719C-8691-634C-3A63-CA3E3ACDDF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110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ABFA9-5369-9D76-D4B6-479601494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765700-29CD-3144-C987-3E2E65A7BD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8C4A09-B485-BAAE-6117-92DDD81BDB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C5334-FFD3-980E-1C50-FDEFE5ED30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918B7-D99B-4A95-A935-98B598631E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66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e57dfcd8d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3e57dfcd8d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918B7-D99B-4A95-A935-98B598631E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62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e57dfcd8d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3e57dfcd8d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5A181-A1B6-40DC-F84B-BDC1E2848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0E1B1-B28F-0B32-5106-DA09787D5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F1C14-02B2-DCEE-7440-FAD4A0C5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ED7D-30D7-4168-B729-3F84101440DB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D2437-E434-4535-EDBF-82EBF73E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56108-E196-9144-570C-308A0C558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CFFF-3273-4C7F-A166-B3B2B2FF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7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EECC9-C126-4CA5-1560-2C37B513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16BC6-B238-F15C-90E3-27D2F27EF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69346-55A4-8F75-AF21-215E513FD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ED7D-30D7-4168-B729-3F84101440DB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00F03-D197-D316-1652-07817C20E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186AB-5019-6F69-5DBC-F0E07F7F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CFFF-3273-4C7F-A166-B3B2B2FF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9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13AB6-FCE0-AF1E-76D8-B857C1C25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51CC6-416C-4B24-014A-4B79AFAF6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5AFB9-5DE6-0784-E622-9FC23490A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ED7D-30D7-4168-B729-3F84101440DB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93F83-B91B-C117-F343-A2578FF9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88D91-DA0C-FF94-D488-EC0E5C77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CFFF-3273-4C7F-A166-B3B2B2FF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05DDE-275F-B5AB-1198-B1D6C7F7F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D53FF-73E6-E57C-C584-6DE282CD7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0CE5D-09D1-C794-49A2-CC666F9FA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ED7D-30D7-4168-B729-3F84101440DB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4C49A-22EF-C25C-2BA2-454B86282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CA151-52DF-0B02-9878-47BA30A2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CFFF-3273-4C7F-A166-B3B2B2FF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33264-98C2-3F8F-85F5-942CB2544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C88B5-FA05-CF3A-87E8-C94B7D35E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1D10F-2C13-E808-761F-42EB1F08C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ED7D-30D7-4168-B729-3F84101440DB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135B4-0CCB-AB56-CE54-44C00855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B2A95-2401-5BAA-D8C9-999794A5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CFFF-3273-4C7F-A166-B3B2B2FF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4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5629E-D5E4-2085-7543-A53F2AA5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B7281-3032-297F-1DED-D7EB9F971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9C991-88F0-CBCA-01AA-27A25421C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58240-BC54-B164-34D9-E6DCF80D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ED7D-30D7-4168-B729-3F84101440DB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7E896-55D7-3206-7D6E-122DE853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BC600-D905-C7E4-200E-7C87B385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CFFF-3273-4C7F-A166-B3B2B2FF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6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BD51-DCC7-C4DB-BE22-8B75497E2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EBBF0-3AE6-B357-DC1A-07BF15FB1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7BDDF-09B1-2FDD-DE95-4FDAFAE90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EFE3EA-C7CE-7CD2-3BF4-854D4BE9F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2DBD5-A2FF-C33C-104B-87AD76534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504D6-CB86-ADFF-7B7F-659BF1DEC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ED7D-30D7-4168-B729-3F84101440DB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2B6AF1-B86A-67A8-6606-F49CF263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FD20BC-91CA-BE45-C93D-2B33CA046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CFFF-3273-4C7F-A166-B3B2B2FF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5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7231-D925-B762-7A9B-F456EF77B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AC40E-BCF4-3B14-A5CA-91DF99A5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ED7D-30D7-4168-B729-3F84101440DB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56A50-7318-DE01-C96E-D005483EC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973BA-B21C-2E73-0C17-54AD2FE7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CFFF-3273-4C7F-A166-B3B2B2FF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D8312-EAB6-42BA-5E5E-ABD7F57B0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ED7D-30D7-4168-B729-3F84101440DB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418324-7207-1C30-FF15-D2E81FF1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C16F2-2276-608E-94B8-76ABE4C0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CFFF-3273-4C7F-A166-B3B2B2FF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5B4FB-365A-1548-8F93-A875BBCAF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FF76F-FA0D-9044-1CB1-229909E19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40C3B-E4C5-3AAE-F97D-C3CD70603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4CAF2-EBA8-BF86-344B-EB63D8E8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ED7D-30D7-4168-B729-3F84101440DB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A5FE5-CD4C-5867-F04C-A863A533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803E5-95F7-9E1F-658B-E7B66E4D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CFFF-3273-4C7F-A166-B3B2B2FF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E2441-6B26-5A03-A6D6-64B307AB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A8325-B97F-8FB5-2EC2-9D3C486C8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C9D46-297D-AEB6-6C67-C6D08F589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212BA-C28A-A1AF-86D9-FDDA5627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ED7D-30D7-4168-B729-3F84101440DB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057F0-9637-603F-C143-B232DFAC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66784-926E-3246-FFF8-6B2AA9BC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CFFF-3273-4C7F-A166-B3B2B2FF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9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0D4F6F-BA3B-85F1-B24F-DE7AE7BC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EE356-4741-1EC4-BC9D-163600E8F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817E2-2804-F45B-4F65-4032E341F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D3ED7D-30D7-4168-B729-3F84101440DB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6D7E8-0B86-8156-819D-CAF6F5C2E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9D3A7-C027-E83E-04D8-2EDC3AD30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17CFFF-3273-4C7F-A166-B3B2B2FF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7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472A2E39-BB8F-37F6-4FF0-1AA44A5F8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12C33A7B-D80B-40B5-0693-45CC4D744FB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TW" sz="5333" dirty="0"/>
              <a:t>Work Report 6</a:t>
            </a:r>
            <a:endParaRPr lang="en-US" sz="5333" dirty="0"/>
          </a:p>
        </p:txBody>
      </p:sp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053287E8-33CE-29BA-7556-48777CEC7DF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5611" y="3729567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TW" sz="2667" b="1" dirty="0"/>
              <a:t>Shivam Kharangate</a:t>
            </a:r>
            <a:endParaRPr lang="en-US" sz="2667" b="1" dirty="0"/>
          </a:p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2667" b="1" dirty="0"/>
              <a:t>10/23/2024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899EB7-285A-D1D9-5C01-6561B8041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101" y="866681"/>
            <a:ext cx="65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/>
            <a:endParaRPr lang="en-US" altLang="en-US" sz="800" dirty="0"/>
          </a:p>
          <a:p>
            <a:pPr defTabSz="1219170"/>
            <a:br>
              <a:rPr lang="en-US" altLang="en-US" sz="2400" dirty="0"/>
            </a:b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02635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AC0E5-145B-5F3F-E4FF-E6C492A29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0627A-E47D-987B-11ED-8B835B02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Vibration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673B-FADC-8D64-F891-694DCCB99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Finished the setup (ESP-32+IMU+Battery), currently testing with data on vibration modules for further data validation, placed an order on a coin vibration module.</a:t>
            </a:r>
          </a:p>
          <a:p>
            <a:r>
              <a:rPr lang="en-US" dirty="0"/>
              <a:t>Current setup is able to get data within a 3ms time difference with a 225000 baud rate.</a:t>
            </a:r>
          </a:p>
          <a:p>
            <a:r>
              <a:rPr lang="en-US" dirty="0"/>
              <a:t>Implementing wireless functionality, should start testing on the system next week once the accuracy of received data is confirmed.</a:t>
            </a:r>
          </a:p>
          <a:p>
            <a:r>
              <a:rPr lang="en-US" dirty="0"/>
              <a:t>Theoretical analysis – </a:t>
            </a:r>
          </a:p>
          <a:p>
            <a:pPr lvl="1"/>
            <a:r>
              <a:rPr lang="en-US" dirty="0"/>
              <a:t>The IMU sensor would have to be airtight and flat within the enclosure to ensure that the data received is accurate.</a:t>
            </a:r>
          </a:p>
          <a:p>
            <a:pPr lvl="1"/>
            <a:r>
              <a:rPr lang="en-US" dirty="0"/>
              <a:t>While testing on a sample vibration module, the close the IMU is to the vibration in contact, that also improves the data accuracy.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37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B4584-B5AF-1F45-58D3-E054DCA71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097C89-FBF3-A4E2-03CF-E6F91F48C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1107"/>
            <a:ext cx="12192000" cy="467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98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TW" sz="5333" dirty="0"/>
              <a:t>Work Report 3</a:t>
            </a:r>
            <a:endParaRPr lang="en-US" sz="5333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11" y="3729567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TW" sz="2667" b="1" dirty="0"/>
              <a:t>Shivam Kharangate</a:t>
            </a:r>
            <a:endParaRPr lang="en-US" sz="2667" b="1" dirty="0"/>
          </a:p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2667" b="1" dirty="0"/>
              <a:t>10/2/2024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9D084F-B412-EB71-DDED-C4B0AEA9F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101" y="866681"/>
            <a:ext cx="65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/>
            <a:endParaRPr lang="en-US" altLang="en-US" sz="800" dirty="0"/>
          </a:p>
          <a:p>
            <a:pPr defTabSz="1219170"/>
            <a:br>
              <a:rPr lang="en-US" altLang="en-US" sz="2400" dirty="0"/>
            </a:br>
            <a:endParaRPr lang="en-US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0886F-2C6F-1C9F-0E8D-8AFA8D8E8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Vibration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F79A2-DB74-5A65-DDA0-976CA9F27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Started testing on getting various sample data from vibration module(phone), managed to do a simple FFT for further validation.</a:t>
            </a:r>
          </a:p>
          <a:p>
            <a:r>
              <a:rPr lang="en-US" dirty="0"/>
              <a:t>Need to start on doing more sampling tests for validation of dominant frequencies through the accelerometer readings.</a:t>
            </a:r>
          </a:p>
          <a:p>
            <a:r>
              <a:rPr lang="en-US" dirty="0"/>
              <a:t>Finalized component parts for the final assembly of the device. (all ordered).</a:t>
            </a:r>
          </a:p>
          <a:p>
            <a:r>
              <a:rPr lang="en-US" dirty="0"/>
              <a:t>Parts List:</a:t>
            </a:r>
          </a:p>
          <a:p>
            <a:pPr lvl="1"/>
            <a:r>
              <a:rPr lang="en-US" dirty="0"/>
              <a:t>Arduino Nano ESP-32</a:t>
            </a:r>
          </a:p>
          <a:p>
            <a:pPr lvl="1"/>
            <a:r>
              <a:rPr lang="en-US" dirty="0"/>
              <a:t>MPU6050 sensor</a:t>
            </a:r>
          </a:p>
          <a:p>
            <a:pPr lvl="1"/>
            <a:r>
              <a:rPr lang="en-US"/>
              <a:t>7.6V Battery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85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A10070D1-2FD5-3B6A-D367-DBBA4B7AC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521" y="2110080"/>
            <a:ext cx="3517119" cy="264663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graph of a graph&#10;&#10;Description automatically generated">
            <a:extLst>
              <a:ext uri="{FF2B5EF4-FFF2-40B4-BE49-F238E27FC236}">
                <a16:creationId xmlns:a16="http://schemas.microsoft.com/office/drawing/2014/main" id="{B7FF2551-44A0-E0A3-CD86-A5E9A034F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5281" y="2110080"/>
            <a:ext cx="3537345" cy="262647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graph with a green line&#10;&#10;Description automatically generated">
            <a:extLst>
              <a:ext uri="{FF2B5EF4-FFF2-40B4-BE49-F238E27FC236}">
                <a16:creationId xmlns:a16="http://schemas.microsoft.com/office/drawing/2014/main" id="{A68D887D-947A-B27D-2583-160D5B520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2200" y="2110080"/>
            <a:ext cx="3517120" cy="263784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AC5D86E-D72C-3DAC-671F-7F6FDECE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Experimented FFT</a:t>
            </a:r>
          </a:p>
        </p:txBody>
      </p:sp>
    </p:spTree>
    <p:extLst>
      <p:ext uri="{BB962C8B-B14F-4D97-AF65-F5344CB8AC3E}">
        <p14:creationId xmlns:p14="http://schemas.microsoft.com/office/powerpoint/2010/main" val="3379296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CC8991-D063-A3BE-10EF-717B9522E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1107"/>
            <a:ext cx="12192000" cy="467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59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TW" sz="5333" dirty="0"/>
              <a:t>Work Report 2</a:t>
            </a:r>
            <a:endParaRPr lang="en-US" sz="5333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11" y="3729567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TW" sz="2667" b="1" dirty="0"/>
              <a:t>Shivam Kharangate</a:t>
            </a:r>
            <a:endParaRPr lang="en-US" sz="2667" b="1" dirty="0"/>
          </a:p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2667" b="1" dirty="0"/>
              <a:t>9/25/2024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9D084F-B412-EB71-DDED-C4B0AEA9F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101" y="866681"/>
            <a:ext cx="65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/>
            <a:endParaRPr lang="en-US" altLang="en-US" sz="800" dirty="0"/>
          </a:p>
          <a:p>
            <a:pPr defTabSz="1219170"/>
            <a:br>
              <a:rPr lang="en-US" altLang="en-US" sz="2400" dirty="0"/>
            </a:br>
            <a:endParaRPr lang="en-US" alt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0886F-2C6F-1C9F-0E8D-8AFA8D8E8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Vibration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F79A2-DB74-5A65-DDA0-976CA9F27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Started testing on new BNO 055 sensor with the Arduino mega, managed to get basic accelerometer readings, and also conducted test on the vibration module (phone app).</a:t>
            </a:r>
          </a:p>
          <a:p>
            <a:r>
              <a:rPr lang="en-US" dirty="0"/>
              <a:t>Currently working on validating and testing the data across tests to ensure the accuracy of the results.</a:t>
            </a:r>
          </a:p>
          <a:p>
            <a:r>
              <a:rPr lang="en-US" dirty="0"/>
              <a:t>Will start working on basic FFT implementations.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61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icrosoftTeams-video">
            <a:hlinkClick r:id="" action="ppaction://media"/>
            <a:extLst>
              <a:ext uri="{FF2B5EF4-FFF2-40B4-BE49-F238E27FC236}">
                <a16:creationId xmlns:a16="http://schemas.microsoft.com/office/drawing/2014/main" id="{F2B98FAA-3217-6FF6-CF86-EA395FF5B51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941" y="643467"/>
            <a:ext cx="990411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7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14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TW" sz="5333" dirty="0"/>
              <a:t>Work Report 1</a:t>
            </a:r>
            <a:endParaRPr lang="en-US" sz="5333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11" y="3729567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TW" sz="2667" b="1" dirty="0"/>
              <a:t>Shivam Kharangate</a:t>
            </a:r>
            <a:endParaRPr lang="en-US" sz="2667" b="1" dirty="0"/>
          </a:p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2667" b="1" dirty="0"/>
              <a:t>9/18/2024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9D084F-B412-EB71-DDED-C4B0AEA9F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101" y="866681"/>
            <a:ext cx="65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/>
            <a:endParaRPr lang="en-US" altLang="en-US" sz="800" dirty="0"/>
          </a:p>
          <a:p>
            <a:pPr defTabSz="1219170"/>
            <a:br>
              <a:rPr lang="en-US" altLang="en-US" sz="2400" dirty="0"/>
            </a:br>
            <a:endParaRPr lang="en-US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DF7D5-0033-3E29-01A9-F3B8CDE94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7FA4-7419-BB1B-A855-202619FD0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Vibration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C531B-40FC-1093-092F-9B8262D1B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Theory:</a:t>
            </a:r>
          </a:p>
          <a:p>
            <a:pPr lvl="1"/>
            <a:r>
              <a:rPr lang="en-US" dirty="0"/>
              <a:t>Hypothesis: Test the system and predict key vibration areas.</a:t>
            </a:r>
          </a:p>
          <a:p>
            <a:pPr lvl="1"/>
            <a:r>
              <a:rPr lang="en-US" dirty="0"/>
              <a:t>Test the hypothesis by placing the device in predicted areas over a series of tests.</a:t>
            </a:r>
          </a:p>
          <a:p>
            <a:pPr lvl="1"/>
            <a:r>
              <a:rPr lang="en-US" dirty="0"/>
              <a:t>Based on data result, confirm the hypothesis and analyze key vibration areas.</a:t>
            </a:r>
          </a:p>
          <a:p>
            <a:pPr lvl="1"/>
            <a:r>
              <a:rPr lang="en-US" dirty="0"/>
              <a:t>Conclusion: Confirmed </a:t>
            </a:r>
            <a:r>
              <a:rPr lang="en-US"/>
              <a:t>key vibration source.</a:t>
            </a:r>
            <a:endParaRPr lang="en-US" dirty="0"/>
          </a:p>
          <a:p>
            <a:r>
              <a:rPr lang="en-US" dirty="0"/>
              <a:t>No updates for this week, still working on wireless functionality and the vibration module testing.</a:t>
            </a:r>
          </a:p>
          <a:p>
            <a:r>
              <a:rPr lang="en-US" dirty="0"/>
              <a:t>Hit delays due to board issues, but expected to finish it by next week.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56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0886F-2C6F-1C9F-0E8D-8AFA8D8E8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Vibration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F79A2-DB74-5A65-DDA0-976CA9F27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Started with basic setup of Arduino Mega2560 Board connected with MPU6050 (IMU sensor), managed to get basic acceleration and gyroscopic readings.</a:t>
            </a:r>
          </a:p>
          <a:p>
            <a:r>
              <a:rPr lang="en-US" dirty="0"/>
              <a:t>Researched about a “flywheel balancing momentum wheel”, a module within the entire system for the vibration analysis.</a:t>
            </a:r>
          </a:p>
          <a:p>
            <a:r>
              <a:rPr lang="en-US" dirty="0"/>
              <a:t>Currently working on experimenting on vibration modules for basic data retrieval and analysis.</a:t>
            </a:r>
          </a:p>
          <a:p>
            <a:r>
              <a:rPr lang="en-US" dirty="0"/>
              <a:t>Researching and experimented on basic FFT implementations and exporting the data achieved through a datalogger and filtering it for frequency readings.</a:t>
            </a:r>
          </a:p>
          <a:p>
            <a:r>
              <a:rPr lang="en-US" dirty="0"/>
              <a:t>Working on finishing rest of the stuff to start on vibration analysis for the entire system.</a:t>
            </a:r>
          </a:p>
        </p:txBody>
      </p:sp>
    </p:spTree>
    <p:extLst>
      <p:ext uri="{BB962C8B-B14F-4D97-AF65-F5344CB8AC3E}">
        <p14:creationId xmlns:p14="http://schemas.microsoft.com/office/powerpoint/2010/main" val="685717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B97B1C-0797-2FE6-C29E-36ADA41D1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2988"/>
            <a:ext cx="12192000" cy="47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18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DC8E-8927-E6C2-4FB3-1C70AFC53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Diagram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9CA5D1-5DD7-98B5-201F-04BF7635C0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8086" y="4153336"/>
            <a:ext cx="663822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VCC (MPU6050) → 3.3V (Nano ESP32)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GND (MPU6050) → GND (Nano ESP32)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SCL (MPU6050) → GPIO 22 (Pin A4) (SCL on Nano ESP32)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SDA (MPU6050) → GPIO 21 (Pin A5) (SDA on Nano ESP32)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computer chip with wires attached to it">
            <a:extLst>
              <a:ext uri="{FF2B5EF4-FFF2-40B4-BE49-F238E27FC236}">
                <a16:creationId xmlns:a16="http://schemas.microsoft.com/office/drawing/2014/main" id="{9F17AC9A-12D6-1E3C-4542-4F323CAD4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7" t="1287" r="23007" b="-3473"/>
          <a:stretch/>
        </p:blipFill>
        <p:spPr>
          <a:xfrm rot="5400000">
            <a:off x="2065920" y="276615"/>
            <a:ext cx="2369137" cy="482457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F5D206-EAF7-CEA8-F055-DFF278C4EF47}"/>
              </a:ext>
            </a:extLst>
          </p:cNvPr>
          <p:cNvSpPr txBox="1">
            <a:spLocks/>
          </p:cNvSpPr>
          <p:nvPr/>
        </p:nvSpPr>
        <p:spPr>
          <a:xfrm>
            <a:off x="6282813" y="2025060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Need to add the switch for the battery. Final pictures of the device will be uploaded soon.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008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0AEBD-2D92-DC29-D577-2393D5DA0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9F81B-91CE-73C4-8EA6-60324EBC7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PROPOSED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E7AF8-FA39-027B-8D34-522E6AF6C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006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Through this week to next week, I will be testing the vibration modules and validating the data range. I have to continue to finish up on the wireless functionality.</a:t>
            </a:r>
          </a:p>
          <a:p>
            <a:r>
              <a:rPr lang="en-US" dirty="0"/>
              <a:t>I have delayed the task planned for this week and merged it with next week’s task, adding one extra week into it. (Confirmed by Anirudh).</a:t>
            </a:r>
          </a:p>
          <a:p>
            <a:r>
              <a:rPr lang="en-US" dirty="0"/>
              <a:t>Merging both the tasks also helps in planning and properly gathering the results, rather than having them separate.</a:t>
            </a:r>
          </a:p>
          <a:p>
            <a:r>
              <a:rPr lang="en-US" dirty="0"/>
              <a:t>Task until 10/27: Test Bluetooth Wireless Functionality, with data verification on vibration modules.</a:t>
            </a:r>
          </a:p>
          <a:p>
            <a:r>
              <a:rPr lang="en-US" dirty="0"/>
              <a:t>Task beginning from 10/30 – 11/14 : Run initial measurements on the actual system on different locations, and identify key vibration characteristics of main source using measured data.</a:t>
            </a:r>
          </a:p>
        </p:txBody>
      </p:sp>
    </p:spTree>
    <p:extLst>
      <p:ext uri="{BB962C8B-B14F-4D97-AF65-F5344CB8AC3E}">
        <p14:creationId xmlns:p14="http://schemas.microsoft.com/office/powerpoint/2010/main" val="4230360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71D29-F59B-9E69-A35A-C063532B1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A42FE0-F8AE-9C15-E1F5-AF6FAA58E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290" y="100019"/>
            <a:ext cx="8357419" cy="3198703"/>
          </a:xfrm>
          <a:prstGeom prst="rect">
            <a:avLst/>
          </a:prstGeom>
        </p:spPr>
      </p:pic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1C0AE1FF-A480-544B-0874-46D58DBCE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863" y="3429779"/>
            <a:ext cx="8190271" cy="332820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03796E2-197C-0A44-D6AB-7F9EACF3A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69" y="712840"/>
            <a:ext cx="1963994" cy="5692878"/>
          </a:xfrm>
        </p:spPr>
        <p:txBody>
          <a:bodyPr>
            <a:normAutofit/>
          </a:bodyPr>
          <a:lstStyle/>
          <a:p>
            <a:r>
              <a:rPr lang="en-US" sz="3600" dirty="0"/>
              <a:t>Before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Proposed</a:t>
            </a:r>
            <a:br>
              <a:rPr lang="en-US" sz="3600" dirty="0"/>
            </a:br>
            <a:r>
              <a:rPr lang="en-US" sz="3600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349712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99278CAB-3ECA-07A9-E350-5A7268728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B3DB45C2-B464-1629-15B3-D80FF4AB2F6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TW" sz="5333" dirty="0"/>
              <a:t>Work Report 5</a:t>
            </a:r>
            <a:endParaRPr lang="en-US" sz="5333" dirty="0"/>
          </a:p>
        </p:txBody>
      </p:sp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A93351FD-0FEC-8F14-FB81-49B8C55610E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5611" y="3729567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TW" sz="2667" b="1" dirty="0"/>
              <a:t>Shivam Kharangate</a:t>
            </a:r>
            <a:endParaRPr lang="en-US" sz="2667" b="1" dirty="0"/>
          </a:p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2667" b="1" dirty="0"/>
              <a:t>10/15/2024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C60768-D231-DD8A-7AAB-A359E5C44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101" y="866681"/>
            <a:ext cx="65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/>
            <a:endParaRPr lang="en-US" altLang="en-US" sz="800" dirty="0"/>
          </a:p>
          <a:p>
            <a:pPr defTabSz="1219170"/>
            <a:br>
              <a:rPr lang="en-US" altLang="en-US" sz="2400" dirty="0"/>
            </a:b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3425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7C70D-A9D8-173A-E5DB-CFE2F808C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53C8-6492-549A-8A6E-10477227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Vibration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2B97C-C558-0BA1-3CAB-20C32B4E7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Currently implementing wireless functionality, ran into some issues. The overall device works with data output connected via USB for now.</a:t>
            </a:r>
          </a:p>
          <a:p>
            <a:r>
              <a:rPr lang="en-US" dirty="0"/>
              <a:t>The 3D printed enclosure is being redesigned, so that the sensor is flat on the system, for more accurate readings.</a:t>
            </a:r>
          </a:p>
          <a:p>
            <a:r>
              <a:rPr lang="en-US" dirty="0"/>
              <a:t>Once the validation of data is done on the vibration modules, we can proceed to do the tests on the system, should start soon.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789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6514C-035E-CF85-8F45-66C32A80F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A55558-3DE7-E15F-5B86-8CCFE2B00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5828"/>
            <a:ext cx="12192000" cy="466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1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807A1BCA-D667-FA57-E663-D56D1C4E6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F8E8C277-3C7F-6115-9FF6-A5343302EE6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TW" sz="5333" dirty="0"/>
              <a:t>Work Report 4</a:t>
            </a:r>
            <a:endParaRPr lang="en-US" sz="5333" dirty="0"/>
          </a:p>
        </p:txBody>
      </p:sp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DEC20442-3B50-C38B-3C14-AFAD730C01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5611" y="3729567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TW" sz="2667" b="1" dirty="0"/>
              <a:t>Shivam Kharangate</a:t>
            </a:r>
            <a:endParaRPr lang="en-US" sz="2667" b="1" dirty="0"/>
          </a:p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2667" b="1" dirty="0"/>
              <a:t>10/9/2024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D2B509-66AF-9F5A-4031-21E950607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101" y="866681"/>
            <a:ext cx="65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/>
            <a:endParaRPr lang="en-US" altLang="en-US" sz="800" dirty="0"/>
          </a:p>
          <a:p>
            <a:pPr defTabSz="1219170"/>
            <a:br>
              <a:rPr lang="en-US" altLang="en-US" sz="2400" dirty="0"/>
            </a:b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33330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771</Words>
  <Application>Microsoft Office PowerPoint</Application>
  <PresentationFormat>Widescreen</PresentationFormat>
  <Paragraphs>92</Paragraphs>
  <Slides>21</Slides>
  <Notes>10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Work Report 6</vt:lpstr>
      <vt:lpstr>Vibration Analysis</vt:lpstr>
      <vt:lpstr>Circuit Diagram</vt:lpstr>
      <vt:lpstr>PROPOSED CHANGE</vt:lpstr>
      <vt:lpstr>Before      Proposed update</vt:lpstr>
      <vt:lpstr>Work Report 5</vt:lpstr>
      <vt:lpstr>Vibration Analysis</vt:lpstr>
      <vt:lpstr>PowerPoint Presentation</vt:lpstr>
      <vt:lpstr>Work Report 4</vt:lpstr>
      <vt:lpstr>Vibration Analysis</vt:lpstr>
      <vt:lpstr>PowerPoint Presentation</vt:lpstr>
      <vt:lpstr>Work Report 3</vt:lpstr>
      <vt:lpstr>Vibration Analysis</vt:lpstr>
      <vt:lpstr>Experimented FFT</vt:lpstr>
      <vt:lpstr>PowerPoint Presentation</vt:lpstr>
      <vt:lpstr>Work Report 2</vt:lpstr>
      <vt:lpstr>Vibration Analysis</vt:lpstr>
      <vt:lpstr>PowerPoint Presentation</vt:lpstr>
      <vt:lpstr>Work Report 1</vt:lpstr>
      <vt:lpstr>Vibration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Sinay Kharangate, Shivam (sinayksp)</dc:creator>
  <cp:lastModifiedBy>Sinay Kharangate, Shivam (sinayksp)</cp:lastModifiedBy>
  <cp:revision>23</cp:revision>
  <dcterms:created xsi:type="dcterms:W3CDTF">2024-07-26T07:49:43Z</dcterms:created>
  <dcterms:modified xsi:type="dcterms:W3CDTF">2024-10-23T00:38:34Z</dcterms:modified>
</cp:coreProperties>
</file>