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e57dfcd8d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e57dfcd8d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57dfcd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57dfcd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57dfcd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57dfcd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b/bc/NTUT_Logo_2013.svg/320px-NTUT_Logo_2013.svg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b/bc/NTUT_Logo_2013.svg/320px-NTUT_Logo_2013.svg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b/bc/NTUT_Logo_2013.svg/320px-NTUT_Logo_2013.svg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b/bc/NTUT_Logo_2013.svg/320px-NTUT_Logo_2013.svg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Work Report</a:t>
            </a:r>
            <a:endParaRPr lang="en-US"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/>
            <a:r>
              <a:rPr lang="en-US" altLang="zh-TW" sz="2000" dirty="0"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Kē 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ìhuī (</a:t>
            </a:r>
            <a:r>
              <a:rPr kumimoji="0" lang="ja-JP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anose="020B0604020202020204" pitchFamily="34" charset="0"/>
              </a:rPr>
              <a:t>柯力輝</a:t>
            </a:r>
            <a:r>
              <a:rPr kumimoji="0" lang="en-US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anose="020B0604020202020204" pitchFamily="34" charset="0"/>
              </a:rPr>
              <a:t>)</a:t>
            </a:r>
            <a:endParaRPr lang="ja-JP" altLang="en-US" sz="2000" b="1" dirty="0">
              <a:solidFill>
                <a:schemeClr val="tx1"/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0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Shivam Kharangate)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6/16/2024</a:t>
            </a:r>
          </a:p>
        </p:txBody>
      </p:sp>
      <p:pic>
        <p:nvPicPr>
          <p:cNvPr id="56" name="Google Shape;56;p13" descr="https://upload.wikimedia.org/wikipedia/commons/thumb/b/bc/NTUT_Logo_2013.svg/320px-NTUT_Logo_2013.svg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85950"/>
            <a:ext cx="1220250" cy="7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9D084F-B412-EB71-DDED-C4B0AEA9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25" y="650010"/>
            <a:ext cx="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Progress</a:t>
            </a:r>
            <a:endParaRPr dirty="0"/>
          </a:p>
        </p:txBody>
      </p:sp>
      <p:pic>
        <p:nvPicPr>
          <p:cNvPr id="62" name="Google Shape;62;p14" descr="https://upload.wikimedia.org/wikipedia/commons/thumb/b/bc/NTUT_Logo_2013.svg/320px-NTUT_Logo_2013.svg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85950"/>
            <a:ext cx="1220250" cy="7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148088"/>
            <a:ext cx="8520600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ResLSTM architecture was studied (research paper and existing code), updated the code from old imports and code syntaxes format.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Improved model results with experimenting new layers.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ConvGCN architecture was studied (research paper and existing code), updated the code from deprecated imports and code syntaxes format.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Currently working on improving model results..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Summary of Both Architectures</a:t>
            </a:r>
            <a:endParaRPr dirty="0"/>
          </a:p>
        </p:txBody>
      </p:sp>
      <p:pic>
        <p:nvPicPr>
          <p:cNvPr id="69" name="Google Shape;69;p15" descr="https://upload.wikimedia.org/wikipedia/commons/thumb/b/bc/NTUT_Logo_2013.svg/320px-NTUT_Logo_2013.svg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85950"/>
            <a:ext cx="1220250" cy="7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85CE3FF3-0C35-7089-530E-739697B007B3}"/>
              </a:ext>
            </a:extLst>
          </p:cNvPr>
          <p:cNvSpPr txBox="1"/>
          <p:nvPr/>
        </p:nvSpPr>
        <p:spPr>
          <a:xfrm>
            <a:off x="311700" y="1148088"/>
            <a:ext cx="8520600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600" dirty="0">
                <a:solidFill>
                  <a:schemeClr val="dk2"/>
                </a:solidFill>
              </a:rPr>
              <a:t>ResLSTM: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This model combines residual networks (ResNet), GCN, and attention LSTM networks to handle the complex spatiotemporal dependencies and external factors affecting passenger flow.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The architecture comprises four branches: inflow, outflow, network topology, and external conditions (weather and air quality).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ResNet is used to capture deep spatial features, GCN to capture network topological information, and attention LSTM to capture temporal dependencies and assign appropriate weights to various features.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600" dirty="0">
                <a:solidFill>
                  <a:schemeClr val="dk2"/>
                </a:solidFill>
              </a:rPr>
              <a:t>ConvGCN: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This model combines multi-graph GCN and 3D CNN to forecast short-term passenger flow in urban rail transit systems.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The multi-graph GCN handles three distinct inflow and outflow patterns - recent, daily, and weekly, to capture information within the network.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By using separate graphs for inflow and outflow data, the GCN extracts critical correlations among station data.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The outputs from the GCN layers are then integrated through a 3D CNN, which further extracts high-level spatiotemporal features by leveraging 3D filters. </a:t>
            </a:r>
          </a:p>
        </p:txBody>
      </p:sp>
    </p:spTree>
    <p:extLst>
      <p:ext uri="{BB962C8B-B14F-4D97-AF65-F5344CB8AC3E}">
        <p14:creationId xmlns:p14="http://schemas.microsoft.com/office/powerpoint/2010/main" val="1207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實驗結果</a:t>
            </a:r>
            <a:r>
              <a:rPr lang="en-US" altLang="zh-TW" dirty="0"/>
              <a:t> / Experimental Results vs Updated Results</a:t>
            </a:r>
            <a:endParaRPr dirty="0"/>
          </a:p>
        </p:txBody>
      </p:sp>
      <p:pic>
        <p:nvPicPr>
          <p:cNvPr id="69" name="Google Shape;69;p15" descr="https://upload.wikimedia.org/wikipedia/commons/thumb/b/bc/NTUT_Logo_2013.svg/320px-NTUT_Logo_2013.svg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85950"/>
            <a:ext cx="1220250" cy="7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23400" y="1068000"/>
            <a:ext cx="8520600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endParaRPr lang="en-US" sz="1050" b="0" i="0" dirty="0">
              <a:solidFill>
                <a:srgbClr val="E8EAED"/>
              </a:solidFill>
              <a:effectLst/>
              <a:highlight>
                <a:srgbClr val="2E3033"/>
              </a:highlight>
              <a:latin typeface="Roboto Mono" panose="00000009000000000000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079F30-4614-0A43-67EF-AABACC76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96516"/>
              </p:ext>
            </p:extLst>
          </p:nvPr>
        </p:nvGraphicFramePr>
        <p:xfrm>
          <a:off x="1524000" y="1332172"/>
          <a:ext cx="6096000" cy="247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161436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917132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56260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86934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43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 Evaluated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ResLSTM (old)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ResLSTM (updated)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ConvGCN</a:t>
                      </a:r>
                    </a:p>
                    <a:p>
                      <a:r>
                        <a:rPr lang="en-US" dirty="0"/>
                        <a:t>(old)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ConvGCN</a:t>
                      </a:r>
                    </a:p>
                    <a:p>
                      <a:r>
                        <a:rPr lang="en-US" dirty="0"/>
                        <a:t>(updated)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RMSE: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43.814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39.349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36.572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8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0.955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55271"/>
                  </a:ext>
                </a:extLst>
              </a:tr>
              <a:tr h="391276">
                <a:tc>
                  <a:txBody>
                    <a:bodyPr/>
                    <a:lstStyle/>
                    <a:p>
                      <a:r>
                        <a:rPr lang="en-US" sz="1200" dirty="0"/>
                        <a:t>MAE: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25.121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22.852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21.768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WMAPE: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0.0939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0.0854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0.0810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9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Training time in seconds: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721.809 </a:t>
                      </a:r>
                    </a:p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(12.03 mins)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759.819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(12.66 mins)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86.735</a:t>
                      </a:r>
                    </a:p>
                    <a:p>
                      <a:r>
                        <a:rPr lang="en-US" sz="1050" dirty="0">
                          <a:latin typeface="+mn-lt"/>
                        </a:rPr>
                        <a:t>(1.44 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013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325</Words>
  <Application>Microsoft Office PowerPoint</Application>
  <PresentationFormat>On-screen Show (16:9)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inherit</vt:lpstr>
      <vt:lpstr>Roboto Mono</vt:lpstr>
      <vt:lpstr>Simple Light</vt:lpstr>
      <vt:lpstr>Work Report</vt:lpstr>
      <vt:lpstr>Progress</vt:lpstr>
      <vt:lpstr>Summary of Both Architectures</vt:lpstr>
      <vt:lpstr>實驗結果 / Experimental Results vs Updated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Shivam Kharangate</dc:creator>
  <cp:lastModifiedBy>Sinay Kharangate, Shivam (sinayksp)</cp:lastModifiedBy>
  <cp:revision>8</cp:revision>
  <dcterms:modified xsi:type="dcterms:W3CDTF">2024-06-14T10:02:26Z</dcterms:modified>
</cp:coreProperties>
</file>