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embeddedFontLst>
    <p:embeddedFont>
      <p:font typeface="Quicksand"/>
      <p:regular r:id="rId34"/>
      <p:bold r:id="rId35"/>
    </p:embeddedFont>
    <p:embeddedFont>
      <p:font typeface="Quicksand 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JKMeu4mDPygzUhIUGc0n4hWy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C8B023-FBCF-4439-B2A5-0D3677D00B77}">
  <a:tblStyle styleId="{0AC8B023-FBCF-4439-B2A5-0D3677D00B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Quicksand-bold.fntdata"/><Relationship Id="rId12" Type="http://schemas.openxmlformats.org/officeDocument/2006/relationships/slide" Target="slides/slide5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8.xml"/><Relationship Id="rId37" Type="http://schemas.openxmlformats.org/officeDocument/2006/relationships/font" Target="fonts/QuicksandLight-bold.fntdata"/><Relationship Id="rId14" Type="http://schemas.openxmlformats.org/officeDocument/2006/relationships/slide" Target="slides/slide7.xml"/><Relationship Id="rId36" Type="http://schemas.openxmlformats.org/officeDocument/2006/relationships/font" Target="fonts/Quicksand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37ed05720_0_0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1037ed05720_0_0:notes"/>
          <p:cNvSpPr/>
          <p:nvPr>
            <p:ph idx="2" type="sldImg"/>
          </p:nvPr>
        </p:nvSpPr>
        <p:spPr>
          <a:xfrm>
            <a:off x="706438" y="1155700"/>
            <a:ext cx="5541900" cy="311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38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9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0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42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44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a4023e6b3_0_0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9a4023e6b3_0_0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45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47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8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815e80f40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9815e80f40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g9815e80f40_1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690e0726_0_0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d9690e0726_0_0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3385d3e1a_0_13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53385d3e1a_0_13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6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95484" y="4447153"/>
            <a:ext cx="5563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25" spcFirstLastPara="1" rIns="92525" wrap="square" tIns="4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706438" y="1155700"/>
            <a:ext cx="5541962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19064" y="1592263"/>
            <a:ext cx="11911008" cy="5151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2"/>
          <p:cNvSpPr txBox="1"/>
          <p:nvPr/>
        </p:nvSpPr>
        <p:spPr>
          <a:xfrm>
            <a:off x="9778107" y="6616741"/>
            <a:ext cx="225196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1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19064" y="1587921"/>
            <a:ext cx="5616574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456363" y="1587921"/>
            <a:ext cx="5580062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/>
        </p:nvSpPr>
        <p:spPr>
          <a:xfrm>
            <a:off x="9778108" y="6616741"/>
            <a:ext cx="22519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.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" name="Google Shape;105;p2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2"/>
          <p:cNvSpPr txBox="1"/>
          <p:nvPr/>
        </p:nvSpPr>
        <p:spPr>
          <a:xfrm>
            <a:off x="10111173" y="6604084"/>
            <a:ext cx="191889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3"/>
          <p:cNvSpPr txBox="1"/>
          <p:nvPr/>
        </p:nvSpPr>
        <p:spPr>
          <a:xfrm>
            <a:off x="10084480" y="6604084"/>
            <a:ext cx="194559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4"/>
          <p:cNvSpPr txBox="1"/>
          <p:nvPr/>
        </p:nvSpPr>
        <p:spPr>
          <a:xfrm>
            <a:off x="10181788" y="6604084"/>
            <a:ext cx="18969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466897" y="1587921"/>
            <a:ext cx="7569528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119064" y="1587921"/>
            <a:ext cx="3895887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1" name="Google Shape;121;p25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5"/>
          <p:cNvSpPr txBox="1"/>
          <p:nvPr/>
        </p:nvSpPr>
        <p:spPr>
          <a:xfrm>
            <a:off x="9778108" y="6616741"/>
            <a:ext cx="22583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68299" y="3283884"/>
            <a:ext cx="11391310" cy="23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5000"/>
              <a:buNone/>
              <a:defRPr b="0" i="0" sz="5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4000"/>
              <a:buNone/>
              <a:defRPr b="0" i="0" sz="4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7" cy="2026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8" cy="202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8" cy="2026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00345" y="5135525"/>
            <a:ext cx="11391310" cy="90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15e80f40_1_162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9815e80f40_1_162"/>
          <p:cNvSpPr txBox="1"/>
          <p:nvPr>
            <p:ph idx="1" type="body"/>
          </p:nvPr>
        </p:nvSpPr>
        <p:spPr>
          <a:xfrm>
            <a:off x="119064" y="1592263"/>
            <a:ext cx="119109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8" name="Google Shape;148;g9815e80f40_1_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9815e80f40_1_16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9815e80f40_1_162"/>
          <p:cNvSpPr txBox="1"/>
          <p:nvPr/>
        </p:nvSpPr>
        <p:spPr>
          <a:xfrm>
            <a:off x="9778107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400"/>
              <a:buNone/>
              <a:defRPr b="0" i="0" sz="24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1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15e80f40_1_16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9815e80f40_1_16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400"/>
              <a:buNone/>
              <a:defRPr b="0" i="0" sz="24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54" name="Google Shape;154;g9815e80f40_1_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9815e80f40_1_168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15e80f40_1_1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g9815e80f40_1_173"/>
          <p:cNvGrpSpPr/>
          <p:nvPr/>
        </p:nvGrpSpPr>
        <p:grpSpPr>
          <a:xfrm>
            <a:off x="-28574" y="-43303"/>
            <a:ext cx="12219677" cy="6935727"/>
            <a:chOff x="-47082" y="-105465"/>
            <a:chExt cx="20151182" cy="11437543"/>
          </a:xfrm>
        </p:grpSpPr>
        <p:pic>
          <p:nvPicPr>
            <p:cNvPr id="159" name="Google Shape;159;g9815e80f40_1_17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9815e80f40_1_1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9815e80f40_1_1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9815e80f40_1_1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9815e80f40_1_1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9815e80f40_1_1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9815e80f40_1_1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9815e80f40_1_1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9815e80f40_1_1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9815e80f40_1_17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g9815e80f40_1_1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g9815e80f40_1_17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0455" y="116271"/>
            <a:ext cx="1799616" cy="497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9815e80f40_1_17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9815e80f40_1_17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9815e80f40_1_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0" cy="6868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g9815e80f40_1_190"/>
          <p:cNvGrpSpPr/>
          <p:nvPr/>
        </p:nvGrpSpPr>
        <p:grpSpPr>
          <a:xfrm>
            <a:off x="-28574" y="-43303"/>
            <a:ext cx="12219677" cy="6935727"/>
            <a:chOff x="-47082" y="-105465"/>
            <a:chExt cx="20151182" cy="11437543"/>
          </a:xfrm>
        </p:grpSpPr>
        <p:pic>
          <p:nvPicPr>
            <p:cNvPr id="176" name="Google Shape;176;g9815e80f40_1_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9815e80f40_1_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9815e80f40_1_1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9815e80f40_1_1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9815e80f40_1_1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9815e80f40_1_1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9815e80f40_1_1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9815e80f40_1_19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9815e80f40_1_19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9815e80f40_1_19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9815e80f40_1_19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" name="Google Shape;187;g9815e80f40_1_1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30455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9815e80f40_1_19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9815e80f40_1_19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2400"/>
              <a:buNone/>
              <a:defRPr b="0" i="0" sz="24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815e80f40_1_2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9815e80f40_1_20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9815e80f40_1_20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4" name="Google Shape;194;g9815e80f40_1_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815e80f40_1_2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9815e80f40_1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5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815e80f40_1_21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9815e80f40_1_21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15e80f40_1_217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g9815e80f40_1_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9815e80f40_1_217"/>
          <p:cNvSpPr txBox="1"/>
          <p:nvPr>
            <p:ph idx="1" type="body"/>
          </p:nvPr>
        </p:nvSpPr>
        <p:spPr>
          <a:xfrm>
            <a:off x="119064" y="1587921"/>
            <a:ext cx="56166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g9815e80f40_1_217"/>
          <p:cNvSpPr txBox="1"/>
          <p:nvPr>
            <p:ph idx="2" type="body"/>
          </p:nvPr>
        </p:nvSpPr>
        <p:spPr>
          <a:xfrm>
            <a:off x="6456363" y="1587921"/>
            <a:ext cx="55800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g9815e80f40_1_217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g9815e80f40_1_217"/>
          <p:cNvSpPr txBox="1"/>
          <p:nvPr/>
        </p:nvSpPr>
        <p:spPr>
          <a:xfrm>
            <a:off x="10019509" y="6600569"/>
            <a:ext cx="1860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15e80f40_1_224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9" name="Google Shape;209;g9815e80f40_1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9815e80f40_1_224"/>
          <p:cNvSpPr txBox="1"/>
          <p:nvPr>
            <p:ph idx="1" type="body"/>
          </p:nvPr>
        </p:nvSpPr>
        <p:spPr>
          <a:xfrm>
            <a:off x="119064" y="1587921"/>
            <a:ext cx="56166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g9815e80f40_1_224"/>
          <p:cNvSpPr txBox="1"/>
          <p:nvPr>
            <p:ph idx="2" type="body"/>
          </p:nvPr>
        </p:nvSpPr>
        <p:spPr>
          <a:xfrm>
            <a:off x="6456363" y="1587921"/>
            <a:ext cx="55800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g9815e80f40_1_224"/>
          <p:cNvSpPr txBox="1"/>
          <p:nvPr>
            <p:ph idx="3" type="body"/>
          </p:nvPr>
        </p:nvSpPr>
        <p:spPr>
          <a:xfrm>
            <a:off x="119064" y="4378143"/>
            <a:ext cx="56166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g9815e80f40_1_224"/>
          <p:cNvSpPr txBox="1"/>
          <p:nvPr>
            <p:ph idx="4" type="body"/>
          </p:nvPr>
        </p:nvSpPr>
        <p:spPr>
          <a:xfrm>
            <a:off x="6456363" y="4378143"/>
            <a:ext cx="55800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4" name="Google Shape;214;g9815e80f40_1_22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9815e80f40_1_224"/>
          <p:cNvSpPr txBox="1"/>
          <p:nvPr/>
        </p:nvSpPr>
        <p:spPr>
          <a:xfrm>
            <a:off x="9778108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815e80f40_1_233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g9815e80f40_1_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9815e80f40_1_233"/>
          <p:cNvSpPr txBox="1"/>
          <p:nvPr>
            <p:ph idx="1" type="body"/>
          </p:nvPr>
        </p:nvSpPr>
        <p:spPr>
          <a:xfrm>
            <a:off x="119064" y="1592263"/>
            <a:ext cx="561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b="0" i="0" sz="30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g9815e80f40_1_233"/>
          <p:cNvSpPr txBox="1"/>
          <p:nvPr>
            <p:ph idx="2" type="body"/>
          </p:nvPr>
        </p:nvSpPr>
        <p:spPr>
          <a:xfrm>
            <a:off x="119064" y="2416175"/>
            <a:ext cx="56166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9815e80f40_1_233"/>
          <p:cNvSpPr txBox="1"/>
          <p:nvPr>
            <p:ph idx="3" type="body"/>
          </p:nvPr>
        </p:nvSpPr>
        <p:spPr>
          <a:xfrm>
            <a:off x="6456362" y="1592263"/>
            <a:ext cx="5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b="0" i="0" sz="30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g9815e80f40_1_233"/>
          <p:cNvSpPr txBox="1"/>
          <p:nvPr>
            <p:ph idx="4" type="body"/>
          </p:nvPr>
        </p:nvSpPr>
        <p:spPr>
          <a:xfrm>
            <a:off x="6456362" y="2416175"/>
            <a:ext cx="55800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3" name="Google Shape;223;g9815e80f40_1_23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9815e80f40_1_233"/>
          <p:cNvSpPr txBox="1"/>
          <p:nvPr/>
        </p:nvSpPr>
        <p:spPr>
          <a:xfrm>
            <a:off x="9778108" y="6616741"/>
            <a:ext cx="2258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815e80f40_1_242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7" name="Google Shape;227;g9815e80f40_1_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g9815e80f40_1_242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g9815e80f40_1_242"/>
          <p:cNvSpPr txBox="1"/>
          <p:nvPr>
            <p:ph idx="1" type="body"/>
          </p:nvPr>
        </p:nvSpPr>
        <p:spPr>
          <a:xfrm>
            <a:off x="119064" y="1587921"/>
            <a:ext cx="56166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g9815e80f40_1_242"/>
          <p:cNvSpPr txBox="1"/>
          <p:nvPr>
            <p:ph idx="2" type="body"/>
          </p:nvPr>
        </p:nvSpPr>
        <p:spPr>
          <a:xfrm>
            <a:off x="6456363" y="1587921"/>
            <a:ext cx="55800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g9815e80f40_1_242"/>
          <p:cNvSpPr txBox="1"/>
          <p:nvPr/>
        </p:nvSpPr>
        <p:spPr>
          <a:xfrm>
            <a:off x="9778108" y="6616741"/>
            <a:ext cx="22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.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9815e80f40_1_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9815e80f40_1_249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5" name="Google Shape;235;g9815e80f40_1_24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g9815e80f40_1_249"/>
          <p:cNvSpPr txBox="1"/>
          <p:nvPr/>
        </p:nvSpPr>
        <p:spPr>
          <a:xfrm>
            <a:off x="10111173" y="6604084"/>
            <a:ext cx="191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14"/>
          <p:cNvGrpSpPr/>
          <p:nvPr/>
        </p:nvGrpSpPr>
        <p:grpSpPr>
          <a:xfrm>
            <a:off x="-28576" y="-43308"/>
            <a:ext cx="12220575" cy="6936237"/>
            <a:chOff x="-47082" y="-105465"/>
            <a:chExt cx="20151182" cy="11437543"/>
          </a:xfrm>
        </p:grpSpPr>
        <p:pic>
          <p:nvPicPr>
            <p:cNvPr id="29" name="Google Shape;2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0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0455" y="116271"/>
            <a:ext cx="1799618" cy="4977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9815e80f40_1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9815e80f40_1_254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0" name="Google Shape;240;g9815e80f40_1_25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g9815e80f40_1_254"/>
          <p:cNvSpPr txBox="1"/>
          <p:nvPr/>
        </p:nvSpPr>
        <p:spPr>
          <a:xfrm>
            <a:off x="10084480" y="6604084"/>
            <a:ext cx="1945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9815e80f40_1_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9815e80f40_1_25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g9815e80f40_1_259"/>
          <p:cNvSpPr txBox="1"/>
          <p:nvPr/>
        </p:nvSpPr>
        <p:spPr>
          <a:xfrm>
            <a:off x="10181788" y="6604084"/>
            <a:ext cx="1896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815e80f40_1_263"/>
          <p:cNvSpPr txBox="1"/>
          <p:nvPr>
            <p:ph idx="1" type="body"/>
          </p:nvPr>
        </p:nvSpPr>
        <p:spPr>
          <a:xfrm>
            <a:off x="4466897" y="1587921"/>
            <a:ext cx="75696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8" name="Google Shape;248;g9815e80f40_1_2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9815e80f40_1_263"/>
          <p:cNvSpPr txBox="1"/>
          <p:nvPr>
            <p:ph type="title"/>
          </p:nvPr>
        </p:nvSpPr>
        <p:spPr>
          <a:xfrm>
            <a:off x="119064" y="116271"/>
            <a:ext cx="1008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9815e80f40_1_263"/>
          <p:cNvSpPr txBox="1"/>
          <p:nvPr>
            <p:ph idx="2" type="body"/>
          </p:nvPr>
        </p:nvSpPr>
        <p:spPr>
          <a:xfrm>
            <a:off x="119064" y="1587921"/>
            <a:ext cx="3895800" cy="5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1" name="Google Shape;251;g9815e80f40_1_263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g9815e80f40_1_263"/>
          <p:cNvSpPr txBox="1"/>
          <p:nvPr/>
        </p:nvSpPr>
        <p:spPr>
          <a:xfrm>
            <a:off x="9778108" y="6616741"/>
            <a:ext cx="2258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815e80f40_1_2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9815e80f40_1_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6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9815e80f40_1_270"/>
          <p:cNvSpPr txBox="1"/>
          <p:nvPr>
            <p:ph idx="1" type="body"/>
          </p:nvPr>
        </p:nvSpPr>
        <p:spPr>
          <a:xfrm>
            <a:off x="368299" y="3283884"/>
            <a:ext cx="113913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5000"/>
              <a:buNone/>
              <a:defRPr b="0" i="0" sz="5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1A5C"/>
              </a:buClr>
              <a:buSzPts val="4000"/>
              <a:buNone/>
              <a:defRPr b="0" i="0" sz="4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15e80f40_1_2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9815e80f40_1_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6" cy="202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9815e80f40_1_274"/>
          <p:cNvSpPr txBox="1"/>
          <p:nvPr>
            <p:ph idx="1" type="body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6000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815e80f40_1_2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9815e80f40_1_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6" cy="20261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9815e80f40_1_278"/>
          <p:cNvSpPr txBox="1"/>
          <p:nvPr>
            <p:ph idx="1" type="body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815e80f40_1_2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9815e80f40_1_2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826" y="2179673"/>
            <a:ext cx="7326346" cy="202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9815e80f40_1_282"/>
          <p:cNvSpPr txBox="1"/>
          <p:nvPr>
            <p:ph idx="1" type="body"/>
          </p:nvPr>
        </p:nvSpPr>
        <p:spPr>
          <a:xfrm>
            <a:off x="400345" y="5135525"/>
            <a:ext cx="11391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68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5"/>
          <p:cNvGrpSpPr/>
          <p:nvPr/>
        </p:nvGrpSpPr>
        <p:grpSpPr>
          <a:xfrm>
            <a:off x="-28576" y="-43308"/>
            <a:ext cx="12220575" cy="6936237"/>
            <a:chOff x="-47082" y="-105465"/>
            <a:chExt cx="20151182" cy="11437543"/>
          </a:xfrm>
        </p:grpSpPr>
        <p:pic>
          <p:nvPicPr>
            <p:cNvPr id="46" name="Google Shape;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9775" y="2070271"/>
              <a:ext cx="745300" cy="1841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7261" y="9398000"/>
              <a:ext cx="2571750" cy="401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757650" y="8763000"/>
              <a:ext cx="473504" cy="25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63941" y="-105465"/>
              <a:ext cx="36352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532600" y="2835930"/>
              <a:ext cx="571500" cy="873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129250" y="6206987"/>
              <a:ext cx="95120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699250" y="8997387"/>
              <a:ext cx="354229" cy="2334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-47082" y="1198190"/>
              <a:ext cx="1174069" cy="636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04704" y="-31750"/>
              <a:ext cx="720932" cy="477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-19982" y="4893917"/>
              <a:ext cx="242232" cy="9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243327" y="2075912"/>
              <a:ext cx="404753" cy="38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30455" y="116271"/>
            <a:ext cx="1799618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6000"/>
              <a:buFont typeface="Arial"/>
              <a:buNone/>
              <a:defRPr b="0" i="0" sz="60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1A5C"/>
              </a:buClr>
              <a:buSzPts val="2400"/>
              <a:buNone/>
              <a:defRPr b="0" i="0" sz="240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5" y="116271"/>
            <a:ext cx="1799618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119064" y="1587921"/>
            <a:ext cx="5616574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456363" y="1587921"/>
            <a:ext cx="5580062" cy="515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8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0019509" y="6600569"/>
            <a:ext cx="18603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19064" y="1587921"/>
            <a:ext cx="5616574" cy="23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6456363" y="1587921"/>
            <a:ext cx="5580062" cy="23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119064" y="4378143"/>
            <a:ext cx="5616574" cy="23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6456363" y="4378143"/>
            <a:ext cx="5580062" cy="23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9"/>
          <p:cNvSpPr txBox="1"/>
          <p:nvPr/>
        </p:nvSpPr>
        <p:spPr>
          <a:xfrm>
            <a:off x="9778108" y="6616741"/>
            <a:ext cx="22519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 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19064" y="116271"/>
            <a:ext cx="100828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0457" y="116271"/>
            <a:ext cx="1799614" cy="49770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19064" y="1592263"/>
            <a:ext cx="5616574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b="0" i="0" sz="30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9064" y="2416175"/>
            <a:ext cx="5616574" cy="432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6456362" y="1592263"/>
            <a:ext cx="5580063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3000"/>
              <a:buNone/>
              <a:defRPr b="0" i="0" sz="300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6456362" y="2416175"/>
            <a:ext cx="5580063" cy="432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Char char="•"/>
              <a:defRPr b="0" i="0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3" name="Google Shape;93;p20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8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0"/>
          <p:cNvSpPr txBox="1"/>
          <p:nvPr/>
        </p:nvSpPr>
        <p:spPr>
          <a:xfrm>
            <a:off x="9778108" y="6616741"/>
            <a:ext cx="22583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IN" sz="105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rPr>
              <a:t>Copyright © 2019 GreyOrange</a:t>
            </a:r>
            <a:endParaRPr b="0" i="0" sz="1050" u="none" cap="none" strike="noStrike">
              <a:solidFill>
                <a:srgbClr val="8487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pos="7582">
          <p15:clr>
            <a:srgbClr val="FBAE40"/>
          </p15:clr>
        </p15:guide>
        <p15:guide id="5" pos="3817">
          <p15:clr>
            <a:srgbClr val="FBAE40"/>
          </p15:clr>
        </p15:guide>
        <p15:guide id="6" pos="3613">
          <p15:clr>
            <a:srgbClr val="FBAE40"/>
          </p15:clr>
        </p15:guide>
        <p15:guide id="7" pos="4067">
          <p15:clr>
            <a:srgbClr val="FBAE40"/>
          </p15:clr>
        </p15:guide>
        <p15:guide id="8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15e80f40_1_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815e80f40_1_1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4879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79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48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g9815e80f40_1_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9815e80f40_1_1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g9815e80f40_1_1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487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4.xml"/><Relationship Id="rId4" Type="http://schemas.openxmlformats.org/officeDocument/2006/relationships/slide" Target="/ppt/slides/slide11.xml"/><Relationship Id="rId9" Type="http://schemas.openxmlformats.org/officeDocument/2006/relationships/slide" Target="/ppt/slides/slide11.xml"/><Relationship Id="rId5" Type="http://schemas.openxmlformats.org/officeDocument/2006/relationships/slide" Target="/ppt/slides/slide12.xml"/><Relationship Id="rId6" Type="http://schemas.openxmlformats.org/officeDocument/2006/relationships/hyperlink" Target="https://docs.google.com/presentation/d/1ZkD1cxPBPxoCGY263vphdJzkyE9WxTua/preview?slide=id.p1" TargetMode="External"/><Relationship Id="rId7" Type="http://schemas.openxmlformats.org/officeDocument/2006/relationships/image" Target="../media/image20.png"/><Relationship Id="rId8" Type="http://schemas.openxmlformats.org/officeDocument/2006/relationships/slide" Target="/ppt/slides/slide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4.xml"/><Relationship Id="rId4" Type="http://schemas.openxmlformats.org/officeDocument/2006/relationships/slide" Target="/ppt/slides/slide12.xml"/><Relationship Id="rId9" Type="http://schemas.openxmlformats.org/officeDocument/2006/relationships/slide" Target="/ppt/slides/slide12.xml"/><Relationship Id="rId5" Type="http://schemas.openxmlformats.org/officeDocument/2006/relationships/hyperlink" Target="https://docs.google.com/presentation/d/1mG1ppiaqXDiJBFlyjLsbKupiw69BqReK/preview#slide=id.p1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22.png"/><Relationship Id="rId8" Type="http://schemas.openxmlformats.org/officeDocument/2006/relationships/slide" Target="/ppt/slides/slide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4.xml"/><Relationship Id="rId4" Type="http://schemas.openxmlformats.org/officeDocument/2006/relationships/slide" Target="/ppt/slides/slide13.xml"/><Relationship Id="rId9" Type="http://schemas.openxmlformats.org/officeDocument/2006/relationships/slide" Target="/ppt/slides/slide13.xml"/><Relationship Id="rId5" Type="http://schemas.openxmlformats.org/officeDocument/2006/relationships/slide" Target="/ppt/slides/slide16.xml"/><Relationship Id="rId6" Type="http://schemas.openxmlformats.org/officeDocument/2006/relationships/hyperlink" Target="https://docs.google.com/presentation/d/1OWEGzXTLyyGdK1iXepvvLAf7_V8NBxXo/preview#slide=id.p1" TargetMode="External"/><Relationship Id="rId7" Type="http://schemas.openxmlformats.org/officeDocument/2006/relationships/image" Target="../media/image20.png"/><Relationship Id="rId8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4.xml"/><Relationship Id="rId4" Type="http://schemas.openxmlformats.org/officeDocument/2006/relationships/slide" Target="/ppt/slides/slide14.xml"/><Relationship Id="rId5" Type="http://schemas.openxmlformats.org/officeDocument/2006/relationships/slide" Target="/ppt/slides/slide15.xml"/><Relationship Id="rId6" Type="http://schemas.openxmlformats.org/officeDocument/2006/relationships/image" Target="../media/image27.png"/><Relationship Id="rId7" Type="http://schemas.openxmlformats.org/officeDocument/2006/relationships/slide" Target="/ppt/slides/slide12.xml"/><Relationship Id="rId8" Type="http://schemas.openxmlformats.org/officeDocument/2006/relationships/slide" Target="/ppt/slides/slide1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4.xml"/><Relationship Id="rId4" Type="http://schemas.openxmlformats.org/officeDocument/2006/relationships/slide" Target="/ppt/slides/slide25.xml"/><Relationship Id="rId9" Type="http://schemas.openxmlformats.org/officeDocument/2006/relationships/slide" Target="/ppt/slides/slide15.xml"/><Relationship Id="rId5" Type="http://schemas.openxmlformats.org/officeDocument/2006/relationships/hyperlink" Target="https://docs.google.com/presentation/d/1Z5xO35wx0bv_FLDza-TwEBN0qBYXkmeA/preview#slide=id.g98b47ee596_0_0" TargetMode="External"/><Relationship Id="rId6" Type="http://schemas.openxmlformats.org/officeDocument/2006/relationships/hyperlink" Target="https://docs.google.com/presentation/d/1GYgeLlFJbuo-mbJaogOfBzdM-Z0FxtFn/preview#slide=id.p1" TargetMode="External"/><Relationship Id="rId7" Type="http://schemas.openxmlformats.org/officeDocument/2006/relationships/image" Target="../media/image31.jpg"/><Relationship Id="rId8" Type="http://schemas.openxmlformats.org/officeDocument/2006/relationships/slide" Target="/ppt/slides/slide1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4.xml"/><Relationship Id="rId4" Type="http://schemas.openxmlformats.org/officeDocument/2006/relationships/slide" Target="/ppt/slides/slide16.xml"/><Relationship Id="rId5" Type="http://schemas.openxmlformats.org/officeDocument/2006/relationships/image" Target="../media/image28.png"/><Relationship Id="rId6" Type="http://schemas.openxmlformats.org/officeDocument/2006/relationships/slide" Target="/ppt/slides/slide14.xml"/><Relationship Id="rId7" Type="http://schemas.openxmlformats.org/officeDocument/2006/relationships/slide" Target="/ppt/slides/slide1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4.xml"/><Relationship Id="rId4" Type="http://schemas.openxmlformats.org/officeDocument/2006/relationships/slide" Target="/ppt/slides/slide17.xml"/><Relationship Id="rId9" Type="http://schemas.openxmlformats.org/officeDocument/2006/relationships/slide" Target="/ppt/slides/slide17.xml"/><Relationship Id="rId5" Type="http://schemas.openxmlformats.org/officeDocument/2006/relationships/slide" Target="/ppt/slides/slide19.xml"/><Relationship Id="rId6" Type="http://schemas.openxmlformats.org/officeDocument/2006/relationships/hyperlink" Target="https://docs.google.com/presentation/d/128mhMtN8N6SXZjd8QYS8BB1mWlK9WLEP/preview#slide=id.p1" TargetMode="External"/><Relationship Id="rId7" Type="http://schemas.openxmlformats.org/officeDocument/2006/relationships/image" Target="../media/image20.png"/><Relationship Id="rId8" Type="http://schemas.openxmlformats.org/officeDocument/2006/relationships/slide" Target="/ppt/slides/slide15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4.xml"/><Relationship Id="rId4" Type="http://schemas.openxmlformats.org/officeDocument/2006/relationships/slide" Target="/ppt/slides/slide20.xml"/><Relationship Id="rId9" Type="http://schemas.openxmlformats.org/officeDocument/2006/relationships/slide" Target="/ppt/slides/slide16.xml"/><Relationship Id="rId5" Type="http://schemas.openxmlformats.org/officeDocument/2006/relationships/slide" Target="/ppt/slides/slide18.xml"/><Relationship Id="rId6" Type="http://schemas.openxmlformats.org/officeDocument/2006/relationships/hyperlink" Target="https://docs.google.com/presentation/d/1Ha_VPUk1rRZStL_cnJyTi2-k1esUohZE/preview#slide=id.p1" TargetMode="External"/><Relationship Id="rId7" Type="http://schemas.openxmlformats.org/officeDocument/2006/relationships/slide" Target="/ppt/slides/slide4.xml"/><Relationship Id="rId8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4.xml"/><Relationship Id="rId4" Type="http://schemas.openxmlformats.org/officeDocument/2006/relationships/slide" Target="/ppt/slides/slide19.xml"/><Relationship Id="rId9" Type="http://schemas.openxmlformats.org/officeDocument/2006/relationships/slide" Target="/ppt/slides/slide19.xml"/><Relationship Id="rId5" Type="http://schemas.openxmlformats.org/officeDocument/2006/relationships/hyperlink" Target="https://docs.google.com/presentation/d/1Qn4JFY-UC6PI99UQroY_81bq4QHO42dD/preview#slide=id.p1" TargetMode="External"/><Relationship Id="rId6" Type="http://schemas.openxmlformats.org/officeDocument/2006/relationships/slide" Target="/ppt/slides/slide18.xml"/><Relationship Id="rId7" Type="http://schemas.openxmlformats.org/officeDocument/2006/relationships/image" Target="../media/image26.png"/><Relationship Id="rId8" Type="http://schemas.openxmlformats.org/officeDocument/2006/relationships/slide" Target="/ppt/slides/slide1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4.xml"/><Relationship Id="rId4" Type="http://schemas.openxmlformats.org/officeDocument/2006/relationships/slide" Target="/ppt/slides/slide20.xml"/><Relationship Id="rId5" Type="http://schemas.openxmlformats.org/officeDocument/2006/relationships/slide" Target="/ppt/slides/slide21.xml"/><Relationship Id="rId6" Type="http://schemas.openxmlformats.org/officeDocument/2006/relationships/hyperlink" Target="https://docs.google.com/presentation/d/1qVIzvE8vsP07iUnYFP9WPkzoUfXq4EYG/preview#slide=id.p1" TargetMode="External"/><Relationship Id="rId7" Type="http://schemas.openxmlformats.org/officeDocument/2006/relationships/slide" Target="/ppt/slides/slide18.xml"/><Relationship Id="rId8" Type="http://schemas.openxmlformats.org/officeDocument/2006/relationships/slide" Target="/ppt/slides/slide2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hyperlink" Target="https://drive.google.com/drive/u/1/folders/1rper8GIVQA-ExtHZobfmsKV_TTf64D2Z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4.xml"/><Relationship Id="rId4" Type="http://schemas.openxmlformats.org/officeDocument/2006/relationships/slide" Target="/ppt/slides/slide21.xml"/><Relationship Id="rId9" Type="http://schemas.openxmlformats.org/officeDocument/2006/relationships/slide" Target="/ppt/slides/slide21.xml"/><Relationship Id="rId5" Type="http://schemas.openxmlformats.org/officeDocument/2006/relationships/hyperlink" Target="https://docs.google.com/presentation/d/1sITVueYlMp4385SzKJfe1CmwqhM_F7Oq/preview#slide=id.p1" TargetMode="External"/><Relationship Id="rId6" Type="http://schemas.openxmlformats.org/officeDocument/2006/relationships/slide" Target="/ppt/slides/slide4.xml"/><Relationship Id="rId7" Type="http://schemas.openxmlformats.org/officeDocument/2006/relationships/image" Target="../media/image29.png"/><Relationship Id="rId8" Type="http://schemas.openxmlformats.org/officeDocument/2006/relationships/slide" Target="/ppt/slides/slide1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4.xml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Relationship Id="rId6" Type="http://schemas.openxmlformats.org/officeDocument/2006/relationships/hyperlink" Target="https://docs.google.com/presentation/d/1xFYrJT02iaNz43Kln3fwlbRUcDS9WghC/preview#slide=id.p1" TargetMode="Externa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4.xml"/><Relationship Id="rId4" Type="http://schemas.openxmlformats.org/officeDocument/2006/relationships/slide" Target="/ppt/slides/slide23.xml"/><Relationship Id="rId5" Type="http://schemas.openxmlformats.org/officeDocument/2006/relationships/hyperlink" Target="https://docs.google.com/presentation/d/1Z5xO35wx0bv_FLDza-TwEBN0qBYXkmeA/preview#slide=id.g98b47ee596_0_0" TargetMode="External"/><Relationship Id="rId6" Type="http://schemas.openxmlformats.org/officeDocument/2006/relationships/image" Target="../media/image17.png"/><Relationship Id="rId7" Type="http://schemas.openxmlformats.org/officeDocument/2006/relationships/slide" Target="/ppt/slides/slide21.xml"/><Relationship Id="rId8" Type="http://schemas.openxmlformats.org/officeDocument/2006/relationships/slide" Target="/ppt/slides/slide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4.xml"/><Relationship Id="rId4" Type="http://schemas.openxmlformats.org/officeDocument/2006/relationships/slide" Target="/ppt/slides/slide25.xml"/><Relationship Id="rId5" Type="http://schemas.openxmlformats.org/officeDocument/2006/relationships/slide" Target="/ppt/slides/slide24.xml"/><Relationship Id="rId6" Type="http://schemas.openxmlformats.org/officeDocument/2006/relationships/hyperlink" Target="https://docs.google.com/presentation/d/1GyPli3ly9nQk4heaGOirqjE2bvkG2epr/preview#slide=id.p1" TargetMode="External"/><Relationship Id="rId7" Type="http://schemas.openxmlformats.org/officeDocument/2006/relationships/slide" Target="/ppt/slides/slide22.xml"/><Relationship Id="rId8" Type="http://schemas.openxmlformats.org/officeDocument/2006/relationships/slide" Target="/ppt/slides/slide2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3.xml"/><Relationship Id="rId4" Type="http://schemas.openxmlformats.org/officeDocument/2006/relationships/slide" Target="/ppt/slides/slide25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6.xml"/><Relationship Id="rId4" Type="http://schemas.openxmlformats.org/officeDocument/2006/relationships/slide" Target="/ppt/slides/slide24.xml"/><Relationship Id="rId5" Type="http://schemas.openxmlformats.org/officeDocument/2006/relationships/slide" Target="/ppt/slides/slide2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image" Target="../media/image24.png"/><Relationship Id="rId5" Type="http://schemas.openxmlformats.org/officeDocument/2006/relationships/slide" Target="/ppt/slides/slide3.xml"/><Relationship Id="rId6" Type="http://schemas.openxmlformats.org/officeDocument/2006/relationships/slide" Target="/ppt/slides/slide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hyperlink" Target="https://docs.google.com/presentation/d/1vrR_cgNY4rtMSgyyrDbZPqUThwk2ykZg/preview?slide=id.g98b47ee596_0_0" TargetMode="External"/><Relationship Id="rId5" Type="http://schemas.openxmlformats.org/officeDocument/2006/relationships/image" Target="../media/image23.png"/><Relationship Id="rId6" Type="http://schemas.openxmlformats.org/officeDocument/2006/relationships/slide" Target="/ppt/slides/slide4.xml"/><Relationship Id="rId7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4.xml"/><Relationship Id="rId4" Type="http://schemas.openxmlformats.org/officeDocument/2006/relationships/slide" Target="/ppt/slides/slide7.xml"/><Relationship Id="rId5" Type="http://schemas.openxmlformats.org/officeDocument/2006/relationships/hyperlink" Target="https://docs.google.com/presentation/d/1vrR_cgNY4rtMSgyyrDbZPqUThwk2ykZg/preview?slide=id.g98b47ee596_0_0" TargetMode="External"/><Relationship Id="rId6" Type="http://schemas.openxmlformats.org/officeDocument/2006/relationships/image" Target="../media/image17.png"/><Relationship Id="rId7" Type="http://schemas.openxmlformats.org/officeDocument/2006/relationships/slide" Target="/ppt/slides/slide5.xml"/><Relationship Id="rId8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9" Type="http://schemas.openxmlformats.org/officeDocument/2006/relationships/slide" Target="/ppt/slides/slide8.xml"/><Relationship Id="rId5" Type="http://schemas.openxmlformats.org/officeDocument/2006/relationships/hyperlink" Target="https://docs.google.com/presentation/d/1vrR_cgNY4rtMSgyyrDbZPqUThwk2ykZg/preview?slide=id.g98b47ee596_0_0" TargetMode="External"/><Relationship Id="rId6" Type="http://schemas.openxmlformats.org/officeDocument/2006/relationships/hyperlink" Target="https://docs.google.com/presentation/d/1HATxfWWNRsbVZdztP30dZ34jvmxwwZJM/preview?slide=id.p1" TargetMode="External"/><Relationship Id="rId7" Type="http://schemas.openxmlformats.org/officeDocument/2006/relationships/image" Target="../media/image30.png"/><Relationship Id="rId8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hyperlink" Target="https://docs.google.com/presentation/d/1e91rUmQx4zce693mu4YxhVQKNXSd3Try/preview?slide=id.p1" TargetMode="External"/><Relationship Id="rId6" Type="http://schemas.openxmlformats.org/officeDocument/2006/relationships/image" Target="../media/image19.jpg"/><Relationship Id="rId7" Type="http://schemas.openxmlformats.org/officeDocument/2006/relationships/slide" Target="/ppt/slides/slide7.xml"/><Relationship Id="rId8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5" Type="http://schemas.openxmlformats.org/officeDocument/2006/relationships/hyperlink" Target="https://docs.google.com/presentation/d/1K0bup_Yn54ApKLF5WJAQga86N3QtyGIJ/preview?slide=id.p1" TargetMode="External"/><Relationship Id="rId6" Type="http://schemas.openxmlformats.org/officeDocument/2006/relationships/image" Target="../media/image21.png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119075" y="0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33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5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1" sz="1840" u="none" cap="none" strike="noStrike">
              <a:solidFill>
                <a:srgbClr val="0F1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>
            <a:hlinkClick action="ppaction://hlinksldjump" r:id="rId4"/>
          </p:cNvPr>
          <p:cNvSpPr txBox="1"/>
          <p:nvPr/>
        </p:nvSpPr>
        <p:spPr>
          <a:xfrm>
            <a:off x="4053825" y="2653275"/>
            <a:ext cx="4304400" cy="5319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i="0" lang="en-IN" sz="27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Available Version</a:t>
            </a:r>
            <a:r>
              <a:rPr b="1" i="0" lang="en-IN" sz="2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i="0" sz="2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1"/>
          <p:cNvSpPr txBox="1"/>
          <p:nvPr/>
        </p:nvSpPr>
        <p:spPr>
          <a:xfrm>
            <a:off x="1981500" y="4203225"/>
            <a:ext cx="183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sng" cap="none" strike="noStrike">
                <a:solidFill>
                  <a:srgbClr val="0563C1"/>
                </a:solidFill>
                <a:latin typeface="Quicksand Light"/>
                <a:ea typeface="Quicksand Light"/>
                <a:cs typeface="Quicksand Light"/>
                <a:sym typeface="Quicksand Ligh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 1.0</a:t>
            </a:r>
            <a:endParaRPr b="0" i="0" sz="25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77" name="Google Shape;277;p1">
            <a:hlinkClick action="ppaction://hlinksldjump" r:id="rId6"/>
          </p:cNvPr>
          <p:cNvSpPr/>
          <p:nvPr/>
        </p:nvSpPr>
        <p:spPr>
          <a:xfrm>
            <a:off x="1125150" y="4203225"/>
            <a:ext cx="535800" cy="5319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1195675" y="1326625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52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2940"/>
              <a:buFont typeface="Quicksand Light"/>
              <a:buChar char="➢"/>
            </a:pPr>
            <a:r>
              <a:rPr b="0" i="0" lang="en-IN" sz="2940" u="none" cap="none" strike="noStrike">
                <a:solidFill>
                  <a:srgbClr val="0F1A5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WMD Related Errors</a:t>
            </a:r>
            <a:endParaRPr b="0" i="1" sz="1240" u="none" cap="none" strike="noStrike">
              <a:solidFill>
                <a:srgbClr val="0F1A5C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>
            <a:hlinkClick action="ppaction://hlinksldjump" r:id="rId3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228474" y="820450"/>
            <a:ext cx="11808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any faults reported in VAR 5 for WMD in navigation log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91" name="Google Shape;391;p34">
            <a:hlinkClick action="ppaction://hlinksldjump" r:id="rId4"/>
          </p:cNvPr>
          <p:cNvSpPr/>
          <p:nvPr/>
        </p:nvSpPr>
        <p:spPr>
          <a:xfrm>
            <a:off x="3233131" y="532798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92" name="Google Shape;392;p34">
            <a:hlinkClick action="ppaction://hlinksldjump" r:id="rId5"/>
          </p:cNvPr>
          <p:cNvSpPr/>
          <p:nvPr/>
        </p:nvSpPr>
        <p:spPr>
          <a:xfrm>
            <a:off x="7134962" y="532798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93" name="Google Shape;393;p3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Unable to read VAR 5 Error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4"/>
          <p:cNvSpPr txBox="1"/>
          <p:nvPr/>
        </p:nvSpPr>
        <p:spPr>
          <a:xfrm>
            <a:off x="2504564" y="4767686"/>
            <a:ext cx="83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7">
            <a:alphaModFix/>
          </a:blip>
          <a:srcRect b="-11370" l="0" r="0" t="11370"/>
          <a:stretch/>
        </p:blipFill>
        <p:spPr>
          <a:xfrm>
            <a:off x="2121188" y="1500588"/>
            <a:ext cx="56483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/>
        </p:nvSpPr>
        <p:spPr>
          <a:xfrm>
            <a:off x="3477564" y="4549109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you found the VAR 5 Error in Logs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4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98" name="Google Shape;398;p34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>
            <a:hlinkClick action="ppaction://hlinksldjump" r:id="rId3"/>
          </p:cNvPr>
          <p:cNvSpPr/>
          <p:nvPr/>
        </p:nvSpPr>
        <p:spPr>
          <a:xfrm>
            <a:off x="-13350" y="0"/>
            <a:ext cx="12218700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228486" y="896479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IMB to WMD RS232 communication line as mentioned in support link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Restart the bot, Perform NFS and check if the WMD issue get resolved.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06" name="Google Shape;406;p35">
            <a:hlinkClick action="ppaction://hlinkshowjump?jump=lastslide"/>
          </p:cNvPr>
          <p:cNvSpPr/>
          <p:nvPr/>
        </p:nvSpPr>
        <p:spPr>
          <a:xfrm>
            <a:off x="2118575" y="4870125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07" name="Google Shape;407;p35">
            <a:hlinkClick action="ppaction://hlinksldjump" r:id="rId4"/>
          </p:cNvPr>
          <p:cNvSpPr/>
          <p:nvPr/>
        </p:nvSpPr>
        <p:spPr>
          <a:xfrm>
            <a:off x="5454217" y="4870136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08" name="Google Shape;408;p35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Checking IMB to WMD RS232 Communtion Line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p35"/>
          <p:cNvSpPr txBox="1"/>
          <p:nvPr/>
        </p:nvSpPr>
        <p:spPr>
          <a:xfrm>
            <a:off x="2778488" y="4590627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issue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68050" y="1908075"/>
            <a:ext cx="4416574" cy="25828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p35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12" name="Google Shape;412;p35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</a:t>
            </a: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Value of VAR_5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is 1 reported in navigation log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20" name="Google Shape;420;p36">
            <a:hlinkClick action="ppaction://hlinksldjump" r:id="rId4"/>
          </p:cNvPr>
          <p:cNvSpPr/>
          <p:nvPr/>
        </p:nvSpPr>
        <p:spPr>
          <a:xfrm>
            <a:off x="2335356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21" name="Google Shape;421;p36">
            <a:hlinkClick action="ppaction://hlinksldjump" r:id="rId5"/>
          </p:cNvPr>
          <p:cNvSpPr/>
          <p:nvPr/>
        </p:nvSpPr>
        <p:spPr>
          <a:xfrm>
            <a:off x="7161912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22" name="Google Shape;422;p36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Value of VAR_ 5 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36"/>
          <p:cNvSpPr txBox="1"/>
          <p:nvPr/>
        </p:nvSpPr>
        <p:spPr>
          <a:xfrm>
            <a:off x="2335356" y="4392423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Value of VAR 5 is 1 reported in navigation log?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7124" y="1340399"/>
            <a:ext cx="5183174" cy="29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26" name="Google Shape;426;p36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228474" y="820450"/>
            <a:ext cx="11808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physical Battery Voltage (working range 48V to  58V) on staubli connector with the help of Multi-meter..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4" name="Google Shape;434;p37">
            <a:hlinkClick action="ppaction://hlinksldjump" r:id="rId4"/>
          </p:cNvPr>
          <p:cNvSpPr/>
          <p:nvPr/>
        </p:nvSpPr>
        <p:spPr>
          <a:xfrm>
            <a:off x="2348831" y="503243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5" name="Google Shape;435;p37">
            <a:hlinkClick action="ppaction://hlinksldjump" r:id="rId5"/>
          </p:cNvPr>
          <p:cNvSpPr/>
          <p:nvPr/>
        </p:nvSpPr>
        <p:spPr>
          <a:xfrm>
            <a:off x="6210050" y="517005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3036301" y="4769845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Was battery voltage correct?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3888" y="1555438"/>
            <a:ext cx="25431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7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39" name="Google Shape;439;p37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37ed05720_0_0">
            <a:hlinkClick action="ppaction://hlinksldjump" r:id="rId3"/>
          </p:cNvPr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37ed05720_0_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6" name="Google Shape;446;g1037ed05720_0_0"/>
          <p:cNvSpPr txBox="1"/>
          <p:nvPr/>
        </p:nvSpPr>
        <p:spPr>
          <a:xfrm>
            <a:off x="228474" y="820450"/>
            <a:ext cx="11808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Again perform NFS and WMD diagnostic as mentioned in support link document.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47" name="Google Shape;447;g1037ed05720_0_0">
            <a:hlinkClick action="ppaction://hlinkshowjump?jump=lastslide"/>
          </p:cNvPr>
          <p:cNvSpPr/>
          <p:nvPr/>
        </p:nvSpPr>
        <p:spPr>
          <a:xfrm>
            <a:off x="2335356" y="536503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48" name="Google Shape;448;g1037ed05720_0_0">
            <a:hlinkClick action="ppaction://hlinksldjump" r:id="rId4"/>
          </p:cNvPr>
          <p:cNvSpPr/>
          <p:nvPr/>
        </p:nvSpPr>
        <p:spPr>
          <a:xfrm>
            <a:off x="6183100" y="536503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49" name="Google Shape;449;g1037ed05720_0_0"/>
          <p:cNvSpPr txBox="1"/>
          <p:nvPr/>
        </p:nvSpPr>
        <p:spPr>
          <a:xfrm>
            <a:off x="3072775" y="4964815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issue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g1037ed05720_0_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NFS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Diagnostics 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ext&#10;&#10;Description automatically generated" id="451" name="Google Shape;451;g1037ed05720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2400" y="1542750"/>
            <a:ext cx="6119400" cy="328599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037ed05720_0_0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53" name="Google Shape;453;g1037ed05720_0_0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Again charge the bot full and check if issue is get resolved. By doing BoT restart.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1" name="Google Shape;461;p38">
            <a:hlinkClick action="ppaction://hlinkshowjump?jump=lastslide"/>
          </p:cNvPr>
          <p:cNvSpPr/>
          <p:nvPr/>
        </p:nvSpPr>
        <p:spPr>
          <a:xfrm>
            <a:off x="2335356" y="5001259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2" name="Google Shape;462;p38">
            <a:hlinkClick action="ppaction://hlinksldjump" r:id="rId4"/>
          </p:cNvPr>
          <p:cNvSpPr/>
          <p:nvPr/>
        </p:nvSpPr>
        <p:spPr>
          <a:xfrm>
            <a:off x="5916312" y="500125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2750556" y="4601149"/>
            <a:ext cx="61194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issue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9750" y="1357400"/>
            <a:ext cx="3261100" cy="30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8">
            <a:hlinkClick action="ppaction://hlinksldjump" r:id="rId6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66" name="Google Shape;466;p38">
            <a:hlinkClick action="ppaction://hlinksldjump" r:id="rId7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</a:t>
            </a: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Value of VAR_5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is 2 reported in navigation log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74" name="Google Shape;474;p39">
            <a:hlinkClick action="ppaction://hlinksldjump" r:id="rId4"/>
          </p:cNvPr>
          <p:cNvSpPr/>
          <p:nvPr/>
        </p:nvSpPr>
        <p:spPr>
          <a:xfrm>
            <a:off x="2105125" y="5108666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75" name="Google Shape;475;p39">
            <a:hlinkClick action="ppaction://hlinksldjump" r:id="rId5"/>
          </p:cNvPr>
          <p:cNvSpPr/>
          <p:nvPr/>
        </p:nvSpPr>
        <p:spPr>
          <a:xfrm>
            <a:off x="7161912" y="5108666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76" name="Google Shape;476;p39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Value of VAR_ 5 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39"/>
          <p:cNvSpPr txBox="1"/>
          <p:nvPr/>
        </p:nvSpPr>
        <p:spPr>
          <a:xfrm>
            <a:off x="2105125" y="4677485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Value of VAR 5 is 2 reported in navigation log?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5124" y="1365261"/>
            <a:ext cx="5183174" cy="29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9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80" name="Google Shape;480;p39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safety stop output coming from safety system to WMD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88" name="Google Shape;488;p40">
            <a:hlinkClick action="ppaction://hlinksldjump" r:id="rId4"/>
          </p:cNvPr>
          <p:cNvSpPr/>
          <p:nvPr/>
        </p:nvSpPr>
        <p:spPr>
          <a:xfrm>
            <a:off x="2416206" y="56264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89" name="Google Shape;489;p40">
            <a:hlinkClick action="ppaction://hlinksldjump" r:id="rId5"/>
          </p:cNvPr>
          <p:cNvSpPr/>
          <p:nvPr/>
        </p:nvSpPr>
        <p:spPr>
          <a:xfrm>
            <a:off x="6352302" y="56264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490" name="Google Shape;490;p4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Safety Stop Output from Safety System to WMD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40"/>
          <p:cNvSpPr txBox="1"/>
          <p:nvPr/>
        </p:nvSpPr>
        <p:spPr>
          <a:xfrm>
            <a:off x="2758394" y="5133473"/>
            <a:ext cx="83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Safety stop output line correct?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4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9525" y="1600200"/>
            <a:ext cx="5295050" cy="326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40">
            <a:hlinkClick action="ppaction://hlinksldjump" r:id="rId9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94" name="Google Shape;494;p40">
            <a:hlinkClick action="ppaction://hlinksldjump" r:id="rId10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1" name="Google Shape;501;p42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safety Relay status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02" name="Google Shape;502;p42">
            <a:hlinkClick action="ppaction://hlinkshowjump?jump=lastslide"/>
          </p:cNvPr>
          <p:cNvSpPr/>
          <p:nvPr/>
        </p:nvSpPr>
        <p:spPr>
          <a:xfrm>
            <a:off x="2335356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03" name="Google Shape;503;p42">
            <a:hlinkClick action="ppaction://hlinksldjump" r:id="rId4"/>
          </p:cNvPr>
          <p:cNvSpPr/>
          <p:nvPr/>
        </p:nvSpPr>
        <p:spPr>
          <a:xfrm>
            <a:off x="6211914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04" name="Google Shape;504;p42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Checking Safety Relay status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2"/>
          <p:cNvSpPr txBox="1"/>
          <p:nvPr/>
        </p:nvSpPr>
        <p:spPr>
          <a:xfrm>
            <a:off x="2858026" y="4446404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Safety Relay status correct?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4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92275" y="1333025"/>
            <a:ext cx="2019300" cy="280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7" name="Google Shape;507;p42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08" name="Google Shape;508;p42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</a:t>
            </a: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Value of VAR_5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is 3 reported in navigation log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16" name="Google Shape;516;p44">
            <a:hlinkClick action="ppaction://hlinksldjump" r:id="rId4"/>
          </p:cNvPr>
          <p:cNvSpPr/>
          <p:nvPr/>
        </p:nvSpPr>
        <p:spPr>
          <a:xfrm>
            <a:off x="2704314" y="5108666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17" name="Google Shape;517;p44">
            <a:hlinkClick action="ppaction://hlinksldjump" r:id="rId5"/>
          </p:cNvPr>
          <p:cNvSpPr/>
          <p:nvPr/>
        </p:nvSpPr>
        <p:spPr>
          <a:xfrm>
            <a:off x="6239027" y="5108666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18" name="Google Shape;518;p44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Value of VAR_ 5  Value is 3 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44"/>
          <p:cNvSpPr txBox="1"/>
          <p:nvPr/>
        </p:nvSpPr>
        <p:spPr>
          <a:xfrm>
            <a:off x="3324875" y="4688250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Was Value of VAR_5 is 3?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4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21" name="Google Shape;521;p44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a4023e6b3_0_0">
            <a:hlinkClick action="ppaction://hlinksldjump" r:id="rId3"/>
          </p:cNvPr>
          <p:cNvSpPr/>
          <p:nvPr/>
        </p:nvSpPr>
        <p:spPr>
          <a:xfrm>
            <a:off x="0" y="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9a4023e6b3_0_0"/>
          <p:cNvSpPr txBox="1"/>
          <p:nvPr/>
        </p:nvSpPr>
        <p:spPr>
          <a:xfrm>
            <a:off x="387425" y="183972"/>
            <a:ext cx="11649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g9a4023e6b3_0_0">
            <a:hlinkClick action="ppaction://hlinksldjump" r:id="rId4"/>
          </p:cNvPr>
          <p:cNvSpPr/>
          <p:nvPr/>
        </p:nvSpPr>
        <p:spPr>
          <a:xfrm>
            <a:off x="5357800" y="381740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86" name="Google Shape;286;g9a4023e6b3_0_0"/>
          <p:cNvSpPr txBox="1"/>
          <p:nvPr/>
        </p:nvSpPr>
        <p:spPr>
          <a:xfrm>
            <a:off x="0" y="1679986"/>
            <a:ext cx="11151157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b="1" i="0" lang="en-IN" sz="3740" u="none" cap="none" strike="noStrike">
                <a:solidFill>
                  <a:srgbClr val="0F1A5C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i="0" lang="en-IN" sz="37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      Transmission/WMD Related Error</a:t>
            </a:r>
            <a:endParaRPr b="1" i="0" sz="37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               </a:t>
            </a:r>
            <a:r>
              <a:rPr b="1" i="1" lang="en-I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</a:t>
            </a:r>
            <a:r>
              <a:rPr b="1" i="1" lang="en-IN" sz="18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Ver.1.0</a:t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g9a4023e6b3_0_0"/>
          <p:cNvSpPr txBox="1"/>
          <p:nvPr/>
        </p:nvSpPr>
        <p:spPr>
          <a:xfrm>
            <a:off x="7313675" y="4930950"/>
            <a:ext cx="445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I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Note: </a:t>
            </a:r>
            <a:endParaRPr b="0" i="1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icksand"/>
              <a:buAutoNum type="arabicParenR"/>
            </a:pPr>
            <a:r>
              <a:rPr b="0" i="1" lang="en-I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Run the slide and click on buttons, videos or hyperlinks as necessary. DO NOT USE ARROW KEYS</a:t>
            </a:r>
            <a:endParaRPr b="0" i="1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icksand"/>
              <a:buAutoNum type="arabicParenR"/>
            </a:pPr>
            <a:r>
              <a:rPr b="0" i="1" lang="en-I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 case of incorrect selection, rerun the slide or go to previous slide</a:t>
            </a:r>
            <a:endParaRPr b="0" i="1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9a4023e6b3_0_0"/>
          <p:cNvSpPr txBox="1"/>
          <p:nvPr/>
        </p:nvSpPr>
        <p:spPr>
          <a:xfrm>
            <a:off x="522400" y="5665900"/>
            <a:ext cx="2424300" cy="38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uFill>
                  <a:noFill/>
                </a:uFill>
                <a:latin typeface="Quicksand Light"/>
                <a:ea typeface="Quicksand Light"/>
                <a:cs typeface="Quicksand Light"/>
                <a:sym typeface="Quicksand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FlowChart Reference</a:t>
            </a:r>
            <a:endParaRPr b="0" i="0" sz="18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Wheel motor encoder connection to WMD  as mentioned in support link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Again run the wheel through NFS and check if the issue is resolved.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29" name="Google Shape;529;p45">
            <a:hlinkClick action="ppaction://hlinkshowjump?jump=lastslide"/>
          </p:cNvPr>
          <p:cNvSpPr/>
          <p:nvPr/>
        </p:nvSpPr>
        <p:spPr>
          <a:xfrm>
            <a:off x="2792878" y="5061136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30" name="Google Shape;530;p45">
            <a:hlinkClick action="ppaction://hlinksldjump" r:id="rId4"/>
          </p:cNvPr>
          <p:cNvSpPr/>
          <p:nvPr/>
        </p:nvSpPr>
        <p:spPr>
          <a:xfrm>
            <a:off x="5895819" y="5061136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31" name="Google Shape;531;p45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Checking Wheel Motor Encoder Connection to WMD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2" name="Google Shape;532;p45"/>
          <p:cNvSpPr txBox="1"/>
          <p:nvPr/>
        </p:nvSpPr>
        <p:spPr>
          <a:xfrm>
            <a:off x="2982995" y="4661026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WMD issue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4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8297" y="1543238"/>
            <a:ext cx="4676125" cy="286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4" name="Google Shape;534;p45">
            <a:hlinkClick action="ppaction://hlinksldjump" r:id="rId8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35" name="Google Shape;535;p45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</a:t>
            </a: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Value of VAR_5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is -1 reported in navigation log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43" name="Google Shape;543;p46">
            <a:hlinkClick action="ppaction://hlinksldjump" r:id="rId4"/>
          </p:cNvPr>
          <p:cNvSpPr/>
          <p:nvPr/>
        </p:nvSpPr>
        <p:spPr>
          <a:xfrm>
            <a:off x="2593071" y="5088360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44" name="Google Shape;544;p46">
            <a:hlinkClick action="ppaction://hlinksldjump" r:id="rId5"/>
          </p:cNvPr>
          <p:cNvSpPr/>
          <p:nvPr/>
        </p:nvSpPr>
        <p:spPr>
          <a:xfrm>
            <a:off x="6109349" y="5080105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45" name="Google Shape;545;p46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Value of VAR_ 5  Value is -1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p46"/>
          <p:cNvSpPr txBox="1"/>
          <p:nvPr/>
        </p:nvSpPr>
        <p:spPr>
          <a:xfrm>
            <a:off x="3226401" y="4679995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Was Value of VAR_5 is -1?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6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48" name="Google Shape;548;p46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228486" y="820457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Restart the bot, press and release the emergency button as mentioned in support link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Again run the wheel through NFS and check if the issue is resolved.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56" name="Google Shape;556;p47">
            <a:hlinkClick action="ppaction://hlinkshowjump?jump=lastslide"/>
          </p:cNvPr>
          <p:cNvSpPr/>
          <p:nvPr/>
        </p:nvSpPr>
        <p:spPr>
          <a:xfrm>
            <a:off x="2105125" y="5061136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57" name="Google Shape;557;p47">
            <a:hlinkClick action="ppaction://hlinksldjump" r:id="rId4"/>
          </p:cNvPr>
          <p:cNvSpPr/>
          <p:nvPr/>
        </p:nvSpPr>
        <p:spPr>
          <a:xfrm>
            <a:off x="5537337" y="5081928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58" name="Google Shape;558;p47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NFS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p47"/>
          <p:cNvSpPr txBox="1"/>
          <p:nvPr/>
        </p:nvSpPr>
        <p:spPr>
          <a:xfrm>
            <a:off x="2618799" y="4688250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your issue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2427" y="2242454"/>
            <a:ext cx="4717878" cy="191663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7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62" name="Google Shape;562;p47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8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9" name="Google Shape;569;p48">
            <a:hlinkClick action="ppaction://hlinksldjump" r:id="rId4"/>
          </p:cNvPr>
          <p:cNvSpPr/>
          <p:nvPr/>
        </p:nvSpPr>
        <p:spPr>
          <a:xfrm>
            <a:off x="2520325" y="5080105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0" name="Google Shape;570;p48">
            <a:hlinkClick action="ppaction://hlinksldjump" r:id="rId5"/>
          </p:cNvPr>
          <p:cNvSpPr/>
          <p:nvPr/>
        </p:nvSpPr>
        <p:spPr>
          <a:xfrm>
            <a:off x="6131478" y="5080105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571" name="Google Shape;571;p48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VAR_5 Value in Nav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48"/>
          <p:cNvSpPr txBox="1"/>
          <p:nvPr/>
        </p:nvSpPr>
        <p:spPr>
          <a:xfrm>
            <a:off x="134196" y="839412"/>
            <a:ext cx="10617703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</a:t>
            </a: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Value of VAR_5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is 99 reported in navigation log it means there is no fault in WMD as mentioned in support link document.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3" name="Google Shape;573;p48"/>
          <p:cNvSpPr txBox="1"/>
          <p:nvPr/>
        </p:nvSpPr>
        <p:spPr>
          <a:xfrm>
            <a:off x="3170130" y="4679995"/>
            <a:ext cx="8368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Was Value of VAR_5 is 99?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8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75" name="Google Shape;575;p48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"/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"/>
          <p:cNvSpPr txBox="1"/>
          <p:nvPr/>
        </p:nvSpPr>
        <p:spPr>
          <a:xfrm>
            <a:off x="235014" y="1839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3" name="Google Shape;583;p8">
            <a:hlinkClick action="ppaction://hlinkshowjump?jump=nextslide"/>
          </p:cNvPr>
          <p:cNvSpPr/>
          <p:nvPr/>
        </p:nvSpPr>
        <p:spPr>
          <a:xfrm>
            <a:off x="4997550" y="397519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Done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84" name="Google Shape;584;p8"/>
          <p:cNvSpPr txBox="1"/>
          <p:nvPr/>
        </p:nvSpPr>
        <p:spPr>
          <a:xfrm>
            <a:off x="1199227" y="2670110"/>
            <a:ext cx="10491025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If VAR_5 value is 99, it means this is not WMD related issue. It may another issue. Check other relevant troubleshooting guide for resolution of error.</a:t>
            </a:r>
            <a:endParaRPr b="0" i="0" sz="2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85" name="Google Shape;585;p8">
            <a:hlinkClick action="ppaction://hlinksldjump" r:id="rId3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86" name="Google Shape;586;p8">
            <a:hlinkClick action="ppaction://hlinksldjump" r:id="rId4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/>
          <p:nvPr/>
        </p:nvSpPr>
        <p:spPr>
          <a:xfrm>
            <a:off x="0" y="13400"/>
            <a:ext cx="12218700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235014" y="1839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4" name="Google Shape;594;p49">
            <a:hlinkClick action="ppaction://hlinksldjump" r:id="rId3"/>
          </p:cNvPr>
          <p:cNvSpPr/>
          <p:nvPr/>
        </p:nvSpPr>
        <p:spPr>
          <a:xfrm>
            <a:off x="4997550" y="397519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Done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1593123" y="2222700"/>
            <a:ext cx="9844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If previous steps could not resolve the issue, create a site support ticket for resolution of error.</a:t>
            </a:r>
            <a:endParaRPr b="0" i="0" sz="2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96" name="Google Shape;596;p49">
            <a:hlinkClick action="ppaction://hlinksldjump" r:id="rId4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597" name="Google Shape;597;p49">
            <a:hlinkClick action="ppaction://hlinksldjump" r:id="rId5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815e80f40_1_148">
            <a:hlinkClick action="ppaction://hlinksldjump" r:id="rId3"/>
          </p:cNvPr>
          <p:cNvSpPr/>
          <p:nvPr/>
        </p:nvSpPr>
        <p:spPr>
          <a:xfrm>
            <a:off x="100" y="-13400"/>
            <a:ext cx="12192000" cy="6858000"/>
          </a:xfrm>
          <a:prstGeom prst="rect">
            <a:avLst/>
          </a:prstGeom>
          <a:solidFill>
            <a:srgbClr val="00FF2A">
              <a:alpha val="5568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9815e80f40_1_148"/>
          <p:cNvSpPr txBox="1"/>
          <p:nvPr/>
        </p:nvSpPr>
        <p:spPr>
          <a:xfrm>
            <a:off x="271489" y="19733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5" name="Google Shape;605;g9815e80f40_1_148">
            <a:hlinkClick action="ppaction://hlinksldjump" r:id="rId4"/>
          </p:cNvPr>
          <p:cNvSpPr/>
          <p:nvPr/>
        </p:nvSpPr>
        <p:spPr>
          <a:xfrm>
            <a:off x="5359100" y="4600300"/>
            <a:ext cx="1326000" cy="512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Begin Again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06" name="Google Shape;606;g9815e80f40_1_148"/>
          <p:cNvSpPr txBox="1"/>
          <p:nvPr/>
        </p:nvSpPr>
        <p:spPr>
          <a:xfrm>
            <a:off x="3917775" y="2693025"/>
            <a:ext cx="4086900" cy="691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END OF TROUBLESHOOT</a:t>
            </a:r>
            <a:endParaRPr b="1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9690e0726_0_0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9690e0726_0_0"/>
          <p:cNvSpPr txBox="1"/>
          <p:nvPr/>
        </p:nvSpPr>
        <p:spPr>
          <a:xfrm>
            <a:off x="119075" y="0"/>
            <a:ext cx="10461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33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5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1" sz="1840" u="none" cap="none" strike="noStrike">
              <a:solidFill>
                <a:srgbClr val="0F1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d9690e0726_0_0"/>
          <p:cNvSpPr txBox="1"/>
          <p:nvPr/>
        </p:nvSpPr>
        <p:spPr>
          <a:xfrm>
            <a:off x="270450" y="760850"/>
            <a:ext cx="11651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b="1" i="0" lang="en-IN" sz="37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 Error Description: </a:t>
            </a:r>
            <a:endParaRPr b="1" i="0" sz="37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rPr b="1" i="1" lang="en-IN" sz="18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Follow this page if following is happened in BoT </a:t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5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1840"/>
              <a:buFont typeface="Quicksand"/>
              <a:buAutoNum type="arabicPeriod"/>
            </a:pPr>
            <a:r>
              <a:rPr b="1" i="1" lang="en-IN" sz="18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Either of the Wheel is stuck or not moving in BoT</a:t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5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1840"/>
              <a:buFont typeface="Quicksand"/>
              <a:buAutoNum type="arabicPeriod"/>
            </a:pPr>
            <a:r>
              <a:rPr b="1" i="1" lang="en-IN" sz="18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BoT is unable to perform NFS </a:t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5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1840"/>
              <a:buFont typeface="Quicksand"/>
              <a:buAutoNum type="arabicPeriod"/>
            </a:pPr>
            <a:r>
              <a:rPr b="1" i="1" lang="en-IN" sz="18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Either of the Wheel is vibrating </a:t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Arial"/>
              <a:buNone/>
            </a:pPr>
            <a:r>
              <a:t/>
            </a:r>
            <a:endParaRPr b="1" i="1" sz="18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gd9690e0726_0_0">
            <a:hlinkClick action="ppaction://hlinksldjump" r:id="rId4"/>
          </p:cNvPr>
          <p:cNvSpPr/>
          <p:nvPr/>
        </p:nvSpPr>
        <p:spPr>
          <a:xfrm>
            <a:off x="4984200" y="311495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97" name="Google Shape;297;gd9690e0726_0_0">
            <a:hlinkClick action="ppaction://hlinksldjump" r:id="rId5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98" name="Google Shape;298;gd9690e0726_0_0">
            <a:hlinkClick action="ppaction://hlinksldjump" r:id="rId6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3385d3e1a_0_1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g53385d3e1a_0_13"/>
          <p:cNvSpPr txBox="1"/>
          <p:nvPr/>
        </p:nvSpPr>
        <p:spPr>
          <a:xfrm>
            <a:off x="720856" y="717450"/>
            <a:ext cx="11180411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Step 0 :</a:t>
            </a: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Check if anything Infront of Ranger within 20 cm in moving direction.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05" name="Google Shape;305;g53385d3e1a_0_13">
            <a:hlinkClick action="ppaction://hlinkshowjump?jump=lastslide"/>
          </p:cNvPr>
          <p:cNvSpPr/>
          <p:nvPr/>
        </p:nvSpPr>
        <p:spPr>
          <a:xfrm>
            <a:off x="3459783" y="546149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06" name="Google Shape;306;g53385d3e1a_0_13">
            <a:hlinkClick action="ppaction://hlinksldjump" r:id="rId3"/>
          </p:cNvPr>
          <p:cNvSpPr/>
          <p:nvPr/>
        </p:nvSpPr>
        <p:spPr>
          <a:xfrm>
            <a:off x="6294561" y="546149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07" name="Google Shape;307;g53385d3e1a_0_13"/>
          <p:cNvSpPr txBox="1"/>
          <p:nvPr/>
        </p:nvSpPr>
        <p:spPr>
          <a:xfrm>
            <a:off x="1039850" y="4626925"/>
            <a:ext cx="866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Step1</a:t>
            </a: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.  Did you find any object Infront of Ranger? If yes then remove it.</a:t>
            </a:r>
            <a:endParaRPr b="0" i="0" sz="20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Step2</a:t>
            </a: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. Is your error resolved in Ranger ?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53385d3e1a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772" y="1274118"/>
            <a:ext cx="3162300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53385d3e1a_0_13"/>
          <p:cNvCxnSpPr/>
          <p:nvPr/>
        </p:nvCxnSpPr>
        <p:spPr>
          <a:xfrm>
            <a:off x="5598942" y="3854548"/>
            <a:ext cx="1786596" cy="3376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g53385d3e1a_0_13"/>
          <p:cNvSpPr txBox="1"/>
          <p:nvPr/>
        </p:nvSpPr>
        <p:spPr>
          <a:xfrm>
            <a:off x="7385538" y="4069089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53385d3e1a_0_13"/>
          <p:cNvSpPr/>
          <p:nvPr/>
        </p:nvSpPr>
        <p:spPr>
          <a:xfrm>
            <a:off x="949050" y="5669250"/>
            <a:ext cx="2244900" cy="4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your answer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53385d3e1a_0_13">
            <a:hlinkClick action="ppaction://hlinksldjump" r:id="rId5"/>
          </p:cNvPr>
          <p:cNvSpPr/>
          <p:nvPr/>
        </p:nvSpPr>
        <p:spPr>
          <a:xfrm>
            <a:off x="1172200" y="618480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13" name="Google Shape;313;g53385d3e1a_0_13">
            <a:hlinkClick action="ppaction://hlinksldjump" r:id="rId6"/>
          </p:cNvPr>
          <p:cNvSpPr/>
          <p:nvPr/>
        </p:nvSpPr>
        <p:spPr>
          <a:xfrm>
            <a:off x="9759750" y="611535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2"/>
          <p:cNvSpPr txBox="1"/>
          <p:nvPr/>
        </p:nvSpPr>
        <p:spPr>
          <a:xfrm>
            <a:off x="720856" y="717450"/>
            <a:ext cx="9956521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Now perform NFS as mentioned in support link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1" name="Google Shape;321;p2">
            <a:hlinkClick action="ppaction://hlinkshowjump?jump=lastslide"/>
          </p:cNvPr>
          <p:cNvSpPr/>
          <p:nvPr/>
        </p:nvSpPr>
        <p:spPr>
          <a:xfrm>
            <a:off x="2222631" y="45097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2" name="Google Shape;322;p2">
            <a:hlinkClick action="ppaction://hlinkshowjump?jump=nextslide"/>
          </p:cNvPr>
          <p:cNvSpPr/>
          <p:nvPr/>
        </p:nvSpPr>
        <p:spPr>
          <a:xfrm>
            <a:off x="6313087" y="45097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3" name="Google Shape;323;p2"/>
          <p:cNvSpPr txBox="1"/>
          <p:nvPr/>
        </p:nvSpPr>
        <p:spPr>
          <a:xfrm>
            <a:off x="3290790" y="4109516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Is your Error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4" name="Google Shape;324;p2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Support Link</a:t>
                      </a:r>
                      <a:endParaRPr b="1" sz="18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4"/>
                        </a:rPr>
                        <a:t>Procedure to Perform NFS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5" name="Google Shape;3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5802" y="1774879"/>
            <a:ext cx="4717878" cy="1916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">
            <a:hlinkClick action="ppaction://hlinksldjump" r:id="rId6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7" name="Google Shape;327;p2">
            <a:hlinkClick action="ppaction://hlinksldjump" r:id="rId7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>
            <a:hlinkClick action="ppaction://hlinksldjump" r:id="rId3"/>
          </p:cNvPr>
          <p:cNvSpPr/>
          <p:nvPr/>
        </p:nvSpPr>
        <p:spPr>
          <a:xfrm>
            <a:off x="0" y="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387414" y="899999"/>
            <a:ext cx="11208546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Move the wheel in opposite direction through NFS as mentioned in support link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5" name="Google Shape;335;p6">
            <a:hlinkClick action="ppaction://hlinkshowjump?jump=lastslide"/>
          </p:cNvPr>
          <p:cNvSpPr/>
          <p:nvPr/>
        </p:nvSpPr>
        <p:spPr>
          <a:xfrm>
            <a:off x="2520325" y="4846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6" name="Google Shape;336;p6">
            <a:hlinkClick action="ppaction://hlinksldjump" r:id="rId4"/>
          </p:cNvPr>
          <p:cNvSpPr/>
          <p:nvPr/>
        </p:nvSpPr>
        <p:spPr>
          <a:xfrm>
            <a:off x="6494950" y="4846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37" name="Google Shape;337;p6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NFS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8" name="Google Shape;33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500" y="1703187"/>
            <a:ext cx="5580725" cy="22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"/>
          <p:cNvSpPr txBox="1"/>
          <p:nvPr/>
        </p:nvSpPr>
        <p:spPr>
          <a:xfrm>
            <a:off x="3398090" y="4315604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Is your Error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6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720857" y="717450"/>
            <a:ext cx="8662294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Press and released the both emergency button as mentioned in support link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Wait for 5 sec and again move the wheel through NFS  and check  if the  issue is released.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9" name="Google Shape;349;p30">
            <a:hlinkClick action="ppaction://hlinkshowjump?jump=lastslide"/>
          </p:cNvPr>
          <p:cNvSpPr/>
          <p:nvPr/>
        </p:nvSpPr>
        <p:spPr>
          <a:xfrm>
            <a:off x="1889925" y="509051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50" name="Google Shape;350;p30">
            <a:hlinkClick action="ppaction://hlinksldjump" r:id="rId4"/>
          </p:cNvPr>
          <p:cNvSpPr/>
          <p:nvPr/>
        </p:nvSpPr>
        <p:spPr>
          <a:xfrm>
            <a:off x="5586474" y="5090514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51" name="Google Shape;351;p30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4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7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to Perform NFS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sng" cap="none" strike="noStrike">
                        <a:solidFill>
                          <a:schemeClr val="hlink"/>
                        </a:solidFill>
                        <a:highlight>
                          <a:schemeClr val="lt1"/>
                        </a:highlight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6"/>
                        </a:rPr>
                        <a:t>Procedure for Checking Both Emergency Button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sng" cap="none" strike="noStrike">
                        <a:solidFill>
                          <a:schemeClr val="hlink"/>
                        </a:solidFill>
                        <a:highlight>
                          <a:schemeClr val="lt1"/>
                        </a:highlight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30"/>
          <p:cNvSpPr txBox="1"/>
          <p:nvPr/>
        </p:nvSpPr>
        <p:spPr>
          <a:xfrm>
            <a:off x="2895475" y="4928129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error get resolved?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47950" y="2128737"/>
            <a:ext cx="4125600" cy="286998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>
            <a:hlinkClick action="ppaction://hlinksldjump" r:id="rId8"/>
          </p:cNvPr>
          <p:cNvSpPr/>
          <p:nvPr/>
        </p:nvSpPr>
        <p:spPr>
          <a:xfrm>
            <a:off x="1136150" y="59056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55" name="Google Shape;355;p30">
            <a:hlinkClick action="ppaction://hlinksldjump" r:id="rId9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720857" y="717450"/>
            <a:ext cx="8662294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Perform LMD and WMD diagnostic as mentioned in support link document.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3" name="Google Shape;363;p32">
            <a:hlinkClick action="ppaction://hlinkshowjump?jump=lastslide"/>
          </p:cNvPr>
          <p:cNvSpPr/>
          <p:nvPr/>
        </p:nvSpPr>
        <p:spPr>
          <a:xfrm>
            <a:off x="1816258" y="5463785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4" name="Google Shape;364;p32">
            <a:hlinkClick action="ppaction://hlinksldjump" r:id="rId4"/>
          </p:cNvPr>
          <p:cNvSpPr/>
          <p:nvPr/>
        </p:nvSpPr>
        <p:spPr>
          <a:xfrm>
            <a:off x="5796714" y="5463785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5" name="Google Shape;365;p32"/>
          <p:cNvSpPr txBox="1"/>
          <p:nvPr/>
        </p:nvSpPr>
        <p:spPr>
          <a:xfrm>
            <a:off x="1924898" y="5008450"/>
            <a:ext cx="84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Did WMD diagnostic test get passed? Or error is fixed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32"/>
          <p:cNvGraphicFramePr/>
          <p:nvPr/>
        </p:nvGraphicFramePr>
        <p:xfrm>
          <a:off x="8241500" y="22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Diagnostics 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ext&#10;&#10;Description automatically generated" id="367" name="Google Shape;36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2400" y="1542750"/>
            <a:ext cx="6119400" cy="328599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>
            <a:hlinkClick action="ppaction://hlinksldjump" r:id="rId7"/>
          </p:cNvPr>
          <p:cNvSpPr/>
          <p:nvPr/>
        </p:nvSpPr>
        <p:spPr>
          <a:xfrm>
            <a:off x="1118300" y="6242200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9" name="Google Shape;369;p32">
            <a:hlinkClick action="ppaction://hlinksldjump" r:id="rId8"/>
          </p:cNvPr>
          <p:cNvSpPr/>
          <p:nvPr/>
        </p:nvSpPr>
        <p:spPr>
          <a:xfrm>
            <a:off x="9777200" y="6123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>
            <a:hlinkClick action="ppaction://hlinksldjump" r:id="rId3"/>
          </p:cNvPr>
          <p:cNvSpPr/>
          <p:nvPr/>
        </p:nvSpPr>
        <p:spPr>
          <a:xfrm>
            <a:off x="0" y="13400"/>
            <a:ext cx="122186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387414" y="107786"/>
            <a:ext cx="1164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A5C"/>
              </a:buClr>
              <a:buSzPts val="3740"/>
              <a:buFont typeface="Arial"/>
              <a:buChar char="❏"/>
            </a:pPr>
            <a:r>
              <a:rPr b="1" i="0" lang="en-IN" sz="3240" u="none" cap="none" strike="noStrike">
                <a:solidFill>
                  <a:srgbClr val="0F1A5C"/>
                </a:solidFill>
                <a:latin typeface="Quicksand"/>
                <a:ea typeface="Quicksand"/>
                <a:cs typeface="Quicksand"/>
                <a:sym typeface="Quicksand"/>
              </a:rPr>
              <a:t>Ranger 3.0 Troubleshooter</a:t>
            </a:r>
            <a:endParaRPr b="1" i="0" sz="3240" u="none" cap="none" strike="noStrike">
              <a:solidFill>
                <a:srgbClr val="0F1A5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720848" y="717450"/>
            <a:ext cx="10866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Check if LMD is powered ON by reading battery voltage in navigation log as mentioned in support link document. (Battery voltage Range: 48V-58V)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Char char="➢"/>
            </a:pPr>
            <a:r>
              <a:rPr b="0" i="0" lang="en-IN" sz="1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Restart the bot, Perform NFS and check if the issue get resolved.</a:t>
            </a:r>
            <a:endParaRPr b="0" i="0" sz="1800" u="none" cap="none" strike="noStrike">
              <a:solidFill>
                <a:srgbClr val="333333"/>
              </a:solidFill>
              <a:highlight>
                <a:schemeClr val="lt1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icksand Light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77" name="Google Shape;377;p33">
            <a:hlinkClick action="ppaction://hlinkshowjump?jump=lastslide"/>
          </p:cNvPr>
          <p:cNvSpPr/>
          <p:nvPr/>
        </p:nvSpPr>
        <p:spPr>
          <a:xfrm>
            <a:off x="2441406" y="5174694"/>
            <a:ext cx="830400" cy="723300"/>
          </a:xfrm>
          <a:prstGeom prst="ellipse">
            <a:avLst/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78" name="Google Shape;378;p33">
            <a:hlinkClick action="ppaction://hlinksldjump" r:id="rId4"/>
          </p:cNvPr>
          <p:cNvSpPr/>
          <p:nvPr/>
        </p:nvSpPr>
        <p:spPr>
          <a:xfrm>
            <a:off x="7147844" y="5272319"/>
            <a:ext cx="830400" cy="723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aphicFrame>
        <p:nvGraphicFramePr>
          <p:cNvPr id="379" name="Google Shape;379;p33"/>
          <p:cNvGraphicFramePr/>
          <p:nvPr/>
        </p:nvGraphicFramePr>
        <p:xfrm>
          <a:off x="8220375" y="22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{0AC8B023-FBCF-4439-B2A5-0D3677D00B77}</a:tableStyleId>
              </a:tblPr>
              <a:tblGrid>
                <a:gridCol w="677525"/>
                <a:gridCol w="2795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SN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Support Links</a:t>
                      </a:r>
                      <a:endParaRPr sz="18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sng" cap="none" strike="noStrike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Quicksand Light"/>
                          <a:ea typeface="Quicksand Light"/>
                          <a:cs typeface="Quicksand Light"/>
                          <a:sym typeface="Quicksand Light"/>
                          <a:hlinkClick r:id="rId5"/>
                        </a:rPr>
                        <a:t>Procedure for Checking Battery Voltage in Navigation Log</a:t>
                      </a:r>
                      <a:endParaRPr sz="1500" u="none" cap="none" strike="noStrike"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33"/>
          <p:cNvSpPr txBox="1"/>
          <p:nvPr/>
        </p:nvSpPr>
        <p:spPr>
          <a:xfrm>
            <a:off x="3638039" y="4872134"/>
            <a:ext cx="61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Is your issue is resolved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1399" y="1810050"/>
            <a:ext cx="5198775" cy="300704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>
            <a:hlinkClick action="ppaction://hlinksldjump" r:id="rId7"/>
          </p:cNvPr>
          <p:cNvSpPr/>
          <p:nvPr/>
        </p:nvSpPr>
        <p:spPr>
          <a:xfrm>
            <a:off x="1172200" y="57557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Preview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33">
            <a:hlinkClick action="ppaction://hlinksldjump" r:id="rId8"/>
          </p:cNvPr>
          <p:cNvSpPr/>
          <p:nvPr/>
        </p:nvSpPr>
        <p:spPr>
          <a:xfrm>
            <a:off x="9719350" y="5813825"/>
            <a:ext cx="1111800" cy="5121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2020-05-20T10:04:44Z</dcterms:created>
  <dc:creator>Sandeep Yadav</dc:creator>
</cp:coreProperties>
</file>