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>
      <p:cViewPr varScale="1">
        <p:scale>
          <a:sx n="152" d="100"/>
          <a:sy n="152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9A6B-FBE4-FE37-7557-04521A20D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13596"/>
            <a:ext cx="7772400" cy="1470025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Poppins" pitchFamily="2" charset="77"/>
              </a:rPr>
              <a:t>“Adventure Works”</a:t>
            </a:r>
            <a:br>
              <a:rPr lang="en-US" sz="4400" b="1" dirty="0">
                <a:solidFill>
                  <a:srgbClr val="000000"/>
                </a:solidFill>
                <a:latin typeface="Poppins" pitchFamily="2" charset="77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4E60A-1111-66FD-E54E-13BB6C35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64" y="2276872"/>
            <a:ext cx="6400800" cy="175260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Poppins" pitchFamily="2" charset="77"/>
              </a:rPr>
              <a:t>Company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47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3915-9B39-CEBC-8E7C-ABAF6D36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Poppins" pitchFamily="2" charset="77"/>
              </a:rPr>
              <a:t>Microsoft</a:t>
            </a:r>
            <a:r>
              <a:rPr lang="en-US" dirty="0"/>
              <a:t> </a:t>
            </a:r>
            <a:r>
              <a:rPr lang="en-US" sz="3200" b="1" dirty="0">
                <a:solidFill>
                  <a:srgbClr val="000000"/>
                </a:solidFill>
                <a:latin typeface="Poppins" pitchFamily="2" charset="77"/>
              </a:rPr>
              <a:t>Excel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E4CCA2E6-82B3-42CE-9DB1-8745DA69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" y="1772816"/>
            <a:ext cx="8960282" cy="3744416"/>
          </a:xfrm>
        </p:spPr>
      </p:pic>
    </p:spTree>
    <p:extLst>
      <p:ext uri="{BB962C8B-B14F-4D97-AF65-F5344CB8AC3E}">
        <p14:creationId xmlns:p14="http://schemas.microsoft.com/office/powerpoint/2010/main" val="2196747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1694-E233-0FDA-62E0-69D78AE8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Poppins" pitchFamily="2" charset="77"/>
              </a:rPr>
              <a:t>Tableau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DCFF69-8E5B-BD6F-AB9D-CF9E9D77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" y="1124744"/>
            <a:ext cx="8911373" cy="5211022"/>
          </a:xfrm>
        </p:spPr>
      </p:pic>
    </p:spTree>
    <p:extLst>
      <p:ext uri="{BB962C8B-B14F-4D97-AF65-F5344CB8AC3E}">
        <p14:creationId xmlns:p14="http://schemas.microsoft.com/office/powerpoint/2010/main" val="1600896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6F1C-37D2-EEA1-7222-BC22D69F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8" y="764704"/>
            <a:ext cx="9011344" cy="1858218"/>
          </a:xfrm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Business Strategy Session: Enhancing Operational Efficiency and Market Expansion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D942-FB70-91E7-E50A-36492B44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924944"/>
            <a:ext cx="8229600" cy="2692896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1: Production Cost Management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2: Market Share Expansion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3: Online Sales Platform Optimization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4: Customer Targeting and Segmentation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764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ADA6-4F18-0921-FFA0-4B9EC02B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18" y="620688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1: Production Cost Management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A450-32CB-F70B-B6F7-DA9B8134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Streamlining Production Costs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Cost Analysis Insights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Identifying areas for cost reduction, particularly at the Mexico plant, based on the "Sales Amount vs Production Cost" chart.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Strategies for Efficiency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Implementing strategies to streamline production and reduce costs, leveraging insights from sales data analysis.</a:t>
            </a:r>
          </a:p>
          <a:p>
            <a:pPr marL="0" indent="0" algn="l" fontAlgn="base">
              <a:buNone/>
            </a:pPr>
            <a:endParaRPr lang="en-IN" sz="1800" b="1" i="0" dirty="0">
              <a:solidFill>
                <a:srgbClr val="000000"/>
              </a:solidFill>
              <a:effectLst/>
              <a:latin typeface="Poppins" pitchFamily="2" charset="77"/>
            </a:endParaRPr>
          </a:p>
          <a:p>
            <a:pPr marL="0" indent="0" algn="l" fontAlgn="base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Operational Efficiency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Process Optimization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Enhancing operational efficiency to minimize production costs and maximize output, aligning with market demands and sales trends.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Resource Allocation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Allocating resources effectively based on the analysis of product performance and sales contributions.</a:t>
            </a:r>
            <a:br>
              <a:rPr lang="en-IN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7947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F832-F432-CB5A-C634-1626300C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2" y="466179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2: Market Share Expansion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7CC8-5E9E-62D2-C06C-DD4DDFB1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Targeted Marketing Campaigns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Market Trends Analysis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Analysing market trends and customer preferences to develop targeted marketing campaigns for market share expansion.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Sales Fluctuations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Addressing fluctuations in monthly and quarterly sales through strategic marketing initiatives aligned with customer preferences.</a:t>
            </a:r>
          </a:p>
          <a:p>
            <a:pPr marL="0" indent="0" algn="l" fontAlgn="base">
              <a:buNone/>
            </a:pPr>
            <a:endParaRPr lang="en-IN" sz="1800" b="1" i="0" dirty="0">
              <a:solidFill>
                <a:srgbClr val="000000"/>
              </a:solidFill>
              <a:effectLst/>
              <a:latin typeface="Poppins" pitchFamily="2" charset="77"/>
            </a:endParaRPr>
          </a:p>
          <a:p>
            <a:pPr marL="0" indent="0" algn="l" fontAlgn="base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Customer Segmentation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Tailored Services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Identifying and segmenting top customers to provide tailored services and promotions, enhancing customer loyalty and market share.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Strategic Promotions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Developing targeted promotions based on customer segmentation to expand market reach and increase sales.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4068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1185-3AB2-A350-83EB-1366EF1D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3: Online Sales Platform Optimization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FAE8-8EAE-07E6-DD77-AB91C808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User-Friendly Platform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Enhanced User Experience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Ensuring the user-friendliness, efficiency, and capability of the e-commerce platform to accommodate increased traffic and enhance customer experience.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Platform Scalability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Optimizing the online sales platform to handle increased traffic without compromising user experience or operational efficiency.</a:t>
            </a:r>
            <a:br>
              <a:rPr lang="en-I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5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CE10-C67A-C8F4-0307-8FD44EE7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Section 4: Customer Targeting and Segmentation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Poppins" pitchFamily="2" charset="77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3BA1-1A6D-4108-E30E-01D6198D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6577"/>
            <a:ext cx="8229600" cy="4525963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Focused Sales Strategies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Country-Specific Targeting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Focusing on specific countries contributing more to sales and understanding the dynamics of lower-performing regions to refine sales strategies.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Market Dynamics Analysis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Understanding market dynamics to tailor sales strategies and customer targeting for enhanced market penetration.</a:t>
            </a:r>
          </a:p>
          <a:p>
            <a:pPr marL="0" indent="0" algn="l" fontAlgn="base">
              <a:buNone/>
            </a:pPr>
            <a:b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Customer Segmentation Insights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Tailored Offerings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Leveraging customer segmentation insights to tailor offerings and promotions, enhancing customer engagement and retention.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Market Reach Expansion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Expanding market reach through targeted customer segmentation and tailored sales approaches to maximize sales potential.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8131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Poppins</vt:lpstr>
      <vt:lpstr>Office 主题</vt:lpstr>
      <vt:lpstr>“Adventure Works” </vt:lpstr>
      <vt:lpstr>Microsoft Excel</vt:lpstr>
      <vt:lpstr>Tableau</vt:lpstr>
      <vt:lpstr>Business Strategy Session: Enhancing Operational Efficiency and Market Expansion </vt:lpstr>
      <vt:lpstr>Section 1: Production Cost Management </vt:lpstr>
      <vt:lpstr>Section 2: Market Share Expansion </vt:lpstr>
      <vt:lpstr>Section 3: Online Sales Platform Optimization </vt:lpstr>
      <vt:lpstr>Section 4: Customer Targeting and Segmentation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“Adventure Works” </dc:title>
  <dc:creator>iboysoft-zhaobin</dc:creator>
  <cp:lastModifiedBy>1845</cp:lastModifiedBy>
  <cp:revision>1</cp:revision>
  <dcterms:created xsi:type="dcterms:W3CDTF">2021-12-02T01:34:49Z</dcterms:created>
  <dcterms:modified xsi:type="dcterms:W3CDTF">2024-03-03T01:34:20Z</dcterms:modified>
</cp:coreProperties>
</file>