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60" r:id="rId3"/>
    <p:sldId id="257" r:id="rId4"/>
    <p:sldId id="258" r:id="rId5"/>
    <p:sldId id="265" r:id="rId6"/>
    <p:sldId id="259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6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19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8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8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89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39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67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97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58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7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07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13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llevue,_Washington" TargetMode="External"/><Relationship Id="rId2" Type="http://schemas.openxmlformats.org/officeDocument/2006/relationships/hyperlink" Target="https://en.wikipedia.org/wiki/Jeff_Bezo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ist_of_most-visited_websit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5CD7-1E7C-B845-EAAD-524FEFAE9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Amazon Sales Data</a:t>
            </a:r>
          </a:p>
        </p:txBody>
      </p:sp>
      <p:pic>
        <p:nvPicPr>
          <p:cNvPr id="1030" name="Picture 6" descr="Amazon Photos - Apps on Google Play">
            <a:extLst>
              <a:ext uri="{FF2B5EF4-FFF2-40B4-BE49-F238E27FC236}">
                <a16:creationId xmlns:a16="http://schemas.microsoft.com/office/drawing/2014/main" id="{9BF437C8-C4B4-1F2F-500B-19358A0DB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664" y="3674452"/>
            <a:ext cx="48768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82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C9A4-C97F-C49B-0F30-AE957B59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2C8D4-D0F9-1068-74CA-2C9D7CF07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Amazon was founded on July 5, 1994, by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 tooltip="Jeff Bezos"/>
              </a:rPr>
              <a:t>Jeff Bezos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Bellevue, Washington"/>
              </a:rPr>
              <a:t>Bellevue, Washington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The company originally started as an online marketplace for books but gradually expanded its offerings to include a wide range of product categories. This diversification led to it being referred to as "The Everything Store".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As of October 2023, Amazon is the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List of most-visited websites"/>
              </a:rPr>
              <a:t>12th-most visited website in the world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82% of its traffic comes from the United States.</a:t>
            </a:r>
            <a:endParaRPr lang="en-US" b="0" i="0" baseline="30000" dirty="0">
              <a:solidFill>
                <a:srgbClr val="3366CC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29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7079-6875-DE50-E82E-2B9803A2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FAA19-6AFB-64C8-9A66-89B6C937A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 numCol="2"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Region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Country</a:t>
            </a:r>
            <a:r>
              <a:rPr lang="en-US" b="1" dirty="0"/>
              <a:t> </a:t>
            </a:r>
          </a:p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Item Type</a:t>
            </a:r>
            <a:r>
              <a:rPr lang="en-US" b="1" dirty="0"/>
              <a:t> </a:t>
            </a:r>
          </a:p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Sales Channel</a:t>
            </a:r>
            <a:r>
              <a:rPr lang="en-US" b="1" dirty="0"/>
              <a:t> </a:t>
            </a:r>
          </a:p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Order Priority</a:t>
            </a:r>
          </a:p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Order Date</a:t>
            </a:r>
          </a:p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Order ID</a:t>
            </a:r>
            <a:r>
              <a:rPr lang="en-US" b="1" dirty="0"/>
              <a:t> </a:t>
            </a:r>
          </a:p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Ship Date</a:t>
            </a:r>
            <a:r>
              <a:rPr lang="en-US" b="1" dirty="0"/>
              <a:t> </a:t>
            </a:r>
          </a:p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Units Sold</a:t>
            </a:r>
            <a:r>
              <a:rPr lang="en-US" b="1" dirty="0"/>
              <a:t> </a:t>
            </a:r>
          </a:p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Unit Price</a:t>
            </a:r>
            <a:r>
              <a:rPr lang="en-US" b="1" dirty="0"/>
              <a:t> </a:t>
            </a:r>
          </a:p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Unit Cost</a:t>
            </a:r>
            <a:r>
              <a:rPr lang="en-US" b="1" dirty="0"/>
              <a:t> </a:t>
            </a:r>
          </a:p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Total Revenue</a:t>
            </a:r>
            <a:r>
              <a:rPr lang="en-US" b="1" dirty="0"/>
              <a:t> </a:t>
            </a:r>
          </a:p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Total Cost</a:t>
            </a:r>
            <a:r>
              <a:rPr lang="en-US" b="1" dirty="0"/>
              <a:t> </a:t>
            </a:r>
          </a:p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Total Profit</a:t>
            </a:r>
            <a:r>
              <a:rPr lang="en-US" b="1" dirty="0"/>
              <a:t>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0561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A6CE-75CC-CE4D-A6EE-5E0FD2D1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KPI’S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4A411-F4AA-3B59-009A-8033208E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Total Orders – Count of all the orders – 100</a:t>
            </a:r>
          </a:p>
          <a:p>
            <a:r>
              <a:rPr lang="en-IN" dirty="0"/>
              <a:t>Total Units Sold – Sum of all the units sold – 513k</a:t>
            </a:r>
          </a:p>
          <a:p>
            <a:r>
              <a:rPr lang="en-IN" dirty="0"/>
              <a:t>Revenue – Sum of total revenue earned during the years – 137M</a:t>
            </a:r>
          </a:p>
          <a:p>
            <a:r>
              <a:rPr lang="en-IN" dirty="0"/>
              <a:t>Profit – Total Profit earned – 44.17M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3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E78C-16C3-A5CF-C9E9-3DE0E55A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FFC59-1933-0AE7-078C-84DD65A54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Profit gets declined from 2012 with huge margin to 2013 and then slightly increase </a:t>
            </a:r>
            <a:r>
              <a:rPr lang="en-IN" dirty="0" err="1"/>
              <a:t>upto</a:t>
            </a:r>
            <a:r>
              <a:rPr lang="en-IN" dirty="0"/>
              <a:t> 2017.</a:t>
            </a:r>
          </a:p>
          <a:p>
            <a:r>
              <a:rPr lang="en-IN" dirty="0"/>
              <a:t>In the month of February the sales were higher as compared to other months.</a:t>
            </a:r>
          </a:p>
          <a:p>
            <a:r>
              <a:rPr lang="en-IN" dirty="0"/>
              <a:t>In Product Category, Cosmetics were having highest numbers of Sales and Profit than others.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20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5932-1BE3-F61B-349F-76B3CBF3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Mock – up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01773B-E33F-FFFA-95E8-5AC7476A5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4"/>
            <a:ext cx="9603275" cy="4375532"/>
          </a:xfrm>
        </p:spPr>
      </p:pic>
    </p:spTree>
    <p:extLst>
      <p:ext uri="{BB962C8B-B14F-4D97-AF65-F5344CB8AC3E}">
        <p14:creationId xmlns:p14="http://schemas.microsoft.com/office/powerpoint/2010/main" val="254461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B9D0-32E2-3197-6F57-7710B694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Designs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FFF432-D1C1-8B7E-8FE3-A28F375B8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20" y="1961261"/>
            <a:ext cx="5806880" cy="38543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C778A2-5955-88B4-633E-F3D51AC22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489" y="1961260"/>
            <a:ext cx="5712392" cy="38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4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BA280A-DDD8-FC6A-D68F-302EC9AFF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475"/>
            <a:ext cx="12192000" cy="662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3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Images – Browse 280,279 Stock Photos, Vectors, and ...">
            <a:extLst>
              <a:ext uri="{FF2B5EF4-FFF2-40B4-BE49-F238E27FC236}">
                <a16:creationId xmlns:a16="http://schemas.microsoft.com/office/drawing/2014/main" id="{7456DD50-F36D-0AAC-DD3D-5E4349497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10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3103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</TotalTime>
  <Words>212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Amazon Sales Data</vt:lpstr>
      <vt:lpstr>Introduction</vt:lpstr>
      <vt:lpstr>Details OF data</vt:lpstr>
      <vt:lpstr>Main KPI’S</vt:lpstr>
      <vt:lpstr>Insights</vt:lpstr>
      <vt:lpstr>Mock – up dashboard</vt:lpstr>
      <vt:lpstr>My Designs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</dc:title>
  <dc:creator>Shivam Khudsange</dc:creator>
  <cp:lastModifiedBy>Shivam Khudsange</cp:lastModifiedBy>
  <cp:revision>2</cp:revision>
  <dcterms:created xsi:type="dcterms:W3CDTF">2024-04-04T16:32:29Z</dcterms:created>
  <dcterms:modified xsi:type="dcterms:W3CDTF">2024-04-06T10:30:17Z</dcterms:modified>
</cp:coreProperties>
</file>