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</p:sldMasterIdLst>
  <p:sldIdLst>
    <p:sldId id="256" r:id="rId2"/>
    <p:sldId id="260" r:id="rId3"/>
    <p:sldId id="257" r:id="rId4"/>
    <p:sldId id="258" r:id="rId5"/>
    <p:sldId id="265" r:id="rId6"/>
    <p:sldId id="259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88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45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96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6920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816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3322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460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600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59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88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9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2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14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87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73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05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24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702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  <p:sldLayoutId id="21474839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thank-you-heart-text-791024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85CD7-1E7C-B845-EAAD-524FEFAE9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Birdstrikes</a:t>
            </a:r>
            <a:r>
              <a:rPr lang="en-IN" dirty="0"/>
              <a:t> on aircrafts</a:t>
            </a:r>
          </a:p>
        </p:txBody>
      </p:sp>
    </p:spTree>
    <p:extLst>
      <p:ext uri="{BB962C8B-B14F-4D97-AF65-F5344CB8AC3E}">
        <p14:creationId xmlns:p14="http://schemas.microsoft.com/office/powerpoint/2010/main" val="394082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C9A4-C97F-C49B-0F30-AE957B59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2C8D4-D0F9-1068-74CA-2C9D7CF07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 bird strike is strictly defined as a collision between a bird and an aircraft which is inflight or on a take-off or landing roll. The term is often expanded to cover other wildlife strikes - with bats or ground animals.</a:t>
            </a:r>
          </a:p>
          <a:p>
            <a:pPr algn="l"/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Bird Strike is common and can be a significant threat to aircraft safety. For smaller aircraft, significant damage may be caused to the aircraft structure and all aircraft, especially jet-engine ones, are vulnerable to the loss of thrust which can follow the ingestion of birds into engine air intakes. This has resulted in several fatal accidents.</a:t>
            </a:r>
          </a:p>
          <a:p>
            <a:pPr algn="l"/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Bird strikes may occur during any phase of flight, but are most likely during the take-off, initial climb, approach and landing phases due to the greater numbers of birds in flight at lower levels.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9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7079-6875-DE50-E82E-2B9803A2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31837"/>
            <a:ext cx="8534400" cy="862562"/>
          </a:xfrm>
        </p:spPr>
        <p:txBody>
          <a:bodyPr/>
          <a:lstStyle/>
          <a:p>
            <a:r>
              <a:rPr lang="en-IN" dirty="0"/>
              <a:t>Details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FAA19-6AFB-64C8-9A66-89B6C937A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755119" cy="4100804"/>
          </a:xfrm>
        </p:spPr>
        <p:txBody>
          <a:bodyPr numCol="2">
            <a:noAutofit/>
          </a:bodyPr>
          <a:lstStyle/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Record ID</a:t>
            </a:r>
            <a:r>
              <a:rPr lang="en-US" sz="1600" dirty="0"/>
              <a:t>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Aircraft: Type</a:t>
            </a:r>
            <a:r>
              <a:rPr lang="en-US" sz="1600" dirty="0"/>
              <a:t>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Airport: Name</a:t>
            </a:r>
            <a:r>
              <a:rPr lang="en-US" sz="1600" dirty="0"/>
              <a:t>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Altitude bin</a:t>
            </a:r>
            <a:r>
              <a:rPr lang="en-US" sz="1600" dirty="0"/>
              <a:t>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Aircraft: Make/Model</a:t>
            </a:r>
            <a:r>
              <a:rPr lang="en-US" sz="1600" dirty="0"/>
              <a:t>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Wildlife: Number struck</a:t>
            </a:r>
            <a:r>
              <a:rPr lang="en-US" sz="1600" dirty="0"/>
              <a:t>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Wildlife: Number Struck Actual</a:t>
            </a:r>
            <a:r>
              <a:rPr lang="en-US" sz="1600" dirty="0"/>
              <a:t>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Effect: Impact to flight</a:t>
            </a:r>
          </a:p>
          <a:p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FlightDate</a:t>
            </a:r>
            <a:r>
              <a:rPr lang="en-US" sz="1600" dirty="0"/>
              <a:t>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Effect: Indicated Damage</a:t>
            </a:r>
            <a:r>
              <a:rPr lang="en-US" sz="1600" dirty="0"/>
              <a:t>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Aircraft: Number of engines?</a:t>
            </a:r>
            <a:r>
              <a:rPr lang="en-US" sz="1600" dirty="0"/>
              <a:t>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Aircraft: Airline/Operator</a:t>
            </a:r>
            <a:r>
              <a:rPr lang="en-US" sz="1600" dirty="0"/>
              <a:t>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Origin State</a:t>
            </a:r>
            <a:r>
              <a:rPr lang="en-US" sz="1600" dirty="0"/>
              <a:t>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When: Phase of flight</a:t>
            </a:r>
            <a:r>
              <a:rPr lang="en-US" sz="1600" dirty="0"/>
              <a:t>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Conditions: Precipitation</a:t>
            </a:r>
            <a:r>
              <a:rPr lang="en-US" sz="1600" dirty="0"/>
              <a:t>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Remains of wildlife collected?</a:t>
            </a:r>
            <a:r>
              <a:rPr lang="en-US" sz="1600" dirty="0"/>
              <a:t>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Remains of wildlife sent to Smithsonian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Remarks</a:t>
            </a:r>
            <a:r>
              <a:rPr lang="en-US" sz="1600" dirty="0"/>
              <a:t>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Wildlife: Size</a:t>
            </a:r>
            <a:r>
              <a:rPr lang="en-US" sz="1600" dirty="0"/>
              <a:t>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Conditions: Sky</a:t>
            </a:r>
            <a:r>
              <a:rPr lang="en-US" sz="1600" dirty="0"/>
              <a:t>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Wildlife: Species</a:t>
            </a:r>
            <a:r>
              <a:rPr lang="en-US" sz="1600" dirty="0"/>
              <a:t>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Pilot warned of birds or wildlife?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Cost: Total $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Feet above ground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Number of people injured</a:t>
            </a:r>
            <a:r>
              <a:rPr lang="en-US" sz="1600" dirty="0"/>
              <a:t>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 Aircraft Large?</a:t>
            </a:r>
            <a:r>
              <a:rPr lang="en-US" sz="1600" dirty="0"/>
              <a:t> 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20561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A6CE-75CC-CE4D-A6EE-5E0FD2D1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KPI’S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4A411-F4AA-3B59-009A-8033208E0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Total </a:t>
            </a:r>
            <a:r>
              <a:rPr lang="en-IN" dirty="0" err="1"/>
              <a:t>BirdStrikes</a:t>
            </a:r>
            <a:r>
              <a:rPr lang="en-IN" dirty="0"/>
              <a:t> – Count of all </a:t>
            </a:r>
            <a:r>
              <a:rPr lang="en-IN" dirty="0" err="1"/>
              <a:t>birdstrikes</a:t>
            </a:r>
            <a:r>
              <a:rPr lang="en-IN" dirty="0"/>
              <a:t> occur during 2000-2011 </a:t>
            </a:r>
          </a:p>
          <a:p>
            <a:r>
              <a:rPr lang="en-IN" dirty="0"/>
              <a:t>Total Cost Incurred – Sum of the cost incurred</a:t>
            </a:r>
          </a:p>
          <a:p>
            <a:r>
              <a:rPr lang="en-IN" dirty="0"/>
              <a:t>Total People Injured – Sum of peoples </a:t>
            </a:r>
            <a:r>
              <a:rPr lang="en-IN" dirty="0" err="1"/>
              <a:t>Injurrred</a:t>
            </a:r>
            <a:endParaRPr lang="en-IN" dirty="0"/>
          </a:p>
          <a:p>
            <a:r>
              <a:rPr lang="en-IN" dirty="0"/>
              <a:t>Avg. Height of Strike – Average Height on which strikes occurs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3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8235-74A9-97D5-BA87-E42E38D4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DC903-BCDB-B464-8D91-D169835A7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224528"/>
          </a:xfrm>
        </p:spPr>
        <p:txBody>
          <a:bodyPr/>
          <a:lstStyle/>
          <a:p>
            <a:r>
              <a:rPr lang="en-IN" dirty="0"/>
              <a:t>Most Nos of </a:t>
            </a:r>
            <a:r>
              <a:rPr lang="en-IN" dirty="0" err="1"/>
              <a:t>BirdStrikes</a:t>
            </a:r>
            <a:r>
              <a:rPr lang="en-IN" dirty="0"/>
              <a:t> </a:t>
            </a:r>
            <a:r>
              <a:rPr lang="en-IN" dirty="0" err="1"/>
              <a:t>occured</a:t>
            </a:r>
            <a:r>
              <a:rPr lang="en-IN" dirty="0"/>
              <a:t> in the year 2011.</a:t>
            </a:r>
          </a:p>
          <a:p>
            <a:r>
              <a:rPr lang="en-IN" dirty="0"/>
              <a:t>While Approaching the </a:t>
            </a:r>
            <a:r>
              <a:rPr lang="en-IN" dirty="0" err="1"/>
              <a:t>Birdstrikes</a:t>
            </a:r>
            <a:r>
              <a:rPr lang="en-IN" dirty="0"/>
              <a:t> occur in highest Nos than other,</a:t>
            </a:r>
          </a:p>
          <a:p>
            <a:r>
              <a:rPr lang="en-IN" dirty="0"/>
              <a:t>Dallas Fort Worth International Airport had most Nos of </a:t>
            </a:r>
            <a:r>
              <a:rPr lang="en-IN" dirty="0" err="1"/>
              <a:t>Birdstriikes</a:t>
            </a:r>
            <a:r>
              <a:rPr lang="en-IN" dirty="0"/>
              <a:t> while landing.</a:t>
            </a:r>
          </a:p>
          <a:p>
            <a:r>
              <a:rPr lang="en-IN" dirty="0"/>
              <a:t>Business Airlines got most Nos of </a:t>
            </a:r>
            <a:r>
              <a:rPr lang="en-IN" dirty="0" err="1"/>
              <a:t>Birdstrikes</a:t>
            </a:r>
            <a:r>
              <a:rPr lang="en-IN" dirty="0"/>
              <a:t>.</a:t>
            </a:r>
          </a:p>
          <a:p>
            <a:r>
              <a:rPr lang="en-IN" dirty="0" err="1"/>
              <a:t>Birdstrikes</a:t>
            </a:r>
            <a:r>
              <a:rPr lang="en-IN" dirty="0"/>
              <a:t> occurred mostly at height less than 1000 feet.</a:t>
            </a:r>
          </a:p>
          <a:p>
            <a:r>
              <a:rPr lang="en-IN" dirty="0"/>
              <a:t>Mostly the pilots weren’t warned about the strike.</a:t>
            </a:r>
          </a:p>
          <a:p>
            <a:r>
              <a:rPr lang="en-IN" dirty="0"/>
              <a:t>Due to the </a:t>
            </a:r>
            <a:r>
              <a:rPr lang="en-IN" dirty="0" err="1"/>
              <a:t>birdstrikes</a:t>
            </a:r>
            <a:r>
              <a:rPr lang="en-IN" dirty="0"/>
              <a:t> many planes had precautionary landing.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7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5932-1BE3-F61B-349F-76B3CBF3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Mock – up dashboard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D1B351-E496-01A3-5DA9-41C34F904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27" y="200608"/>
            <a:ext cx="10981328" cy="4723556"/>
          </a:xfrm>
        </p:spPr>
      </p:pic>
    </p:spTree>
    <p:extLst>
      <p:ext uri="{BB962C8B-B14F-4D97-AF65-F5344CB8AC3E}">
        <p14:creationId xmlns:p14="http://schemas.microsoft.com/office/powerpoint/2010/main" val="254461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B9D0-32E2-3197-6F57-7710B694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 Designs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FFF432-D1C1-8B7E-8FE3-A28F375B8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48" y="597158"/>
            <a:ext cx="5806880" cy="41148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C778A2-5955-88B4-633E-F3D51AC22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6553" y="597158"/>
            <a:ext cx="606060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4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456DD50-F36D-0AAC-DD3D-5E4349497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31031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150</TotalTime>
  <Words>367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Slice</vt:lpstr>
      <vt:lpstr>Birdstrikes on aircrafts</vt:lpstr>
      <vt:lpstr>Introduction</vt:lpstr>
      <vt:lpstr>Details OF data</vt:lpstr>
      <vt:lpstr>Main KPI’S</vt:lpstr>
      <vt:lpstr>Insights</vt:lpstr>
      <vt:lpstr>Mock – up dashboard</vt:lpstr>
      <vt:lpstr>My Designs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Data</dc:title>
  <dc:creator>Shivam Khudsange</dc:creator>
  <cp:lastModifiedBy>Shivam Khudsange</cp:lastModifiedBy>
  <cp:revision>3</cp:revision>
  <dcterms:created xsi:type="dcterms:W3CDTF">2024-04-04T16:32:29Z</dcterms:created>
  <dcterms:modified xsi:type="dcterms:W3CDTF">2024-04-06T10:39:27Z</dcterms:modified>
</cp:coreProperties>
</file>