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hindi handwriting recognition project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b="1">
                <a:latin typeface="Algerian" panose="04020705040A02060702" charset="0"/>
                <a:cs typeface="Algerian" panose="04020705040A02060702" charset="0"/>
              </a:rPr>
              <a:t>project overview</a:t>
            </a:r>
            <a:endParaRPr lang="en-US" b="1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pre-requisites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Knowledge on Deep network</a:t>
            </a:r>
            <a:endParaRPr lang="en-US"/>
          </a:p>
          <a:p>
            <a:r>
              <a:rPr lang="en-US"/>
              <a:t>Convolutional Neural networks</a:t>
            </a:r>
            <a:endParaRPr lang="en-US"/>
          </a:p>
          <a:p>
            <a:r>
              <a:rPr lang="en-US"/>
              <a:t>Basic intuition about tensorflow</a:t>
            </a:r>
            <a:endParaRPr lang="en-US"/>
          </a:p>
          <a:p>
            <a:r>
              <a:rPr lang="en-US"/>
              <a:t>Basics of keras</a:t>
            </a:r>
            <a:endParaRPr lang="en-US"/>
          </a:p>
          <a:p>
            <a:r>
              <a:rPr lang="en-US"/>
              <a:t>Image processing basics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creating a data model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have created a data model using Devanagari dataset available.</a:t>
            </a:r>
            <a:endParaRPr lang="en-US"/>
          </a:p>
          <a:p>
            <a:r>
              <a:rPr lang="en-US"/>
              <a:t>Trained dataset have a accuracy of 95.09% </a:t>
            </a:r>
            <a:endParaRPr lang="en-US"/>
          </a:p>
          <a:p>
            <a:r>
              <a:rPr lang="en-US"/>
              <a:t>Which are going to refer for our original computation of the project.</a:t>
            </a:r>
            <a:endParaRPr lang="en-US"/>
          </a:p>
          <a:p>
            <a:r>
              <a:rPr lang="en-US"/>
              <a:t>As we are always going to compare  the user input with the model that we have developed.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code for model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Content Placeholder 3" descr="Screenshot_2019-03-24 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3335" y="1600200"/>
            <a:ext cx="96240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2019-03-24 Model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560" y="9525"/>
            <a:ext cx="12117705" cy="6739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output of model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Content Placeholder 3" descr="Screenshot_2019-03-24 Model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890" y="1417955"/>
            <a:ext cx="12063730" cy="5398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implementing the model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using the cv2 module of python we are going to convert the contour encircled by a blue dot to a recognisable hindi alphabet.</a:t>
            </a:r>
            <a:endParaRPr lang="en-US"/>
          </a:p>
          <a:p>
            <a:r>
              <a:rPr lang="en-US"/>
              <a:t>And then contour is being predicted to the closely resemblence of the alphabet with the trained data.</a:t>
            </a:r>
            <a:endParaRPr lang="en-US"/>
          </a:p>
          <a:p>
            <a:r>
              <a:rPr lang="en-US"/>
              <a:t>with Accuracy percentage of - </a:t>
            </a:r>
            <a:r>
              <a:rPr lang="en-US">
                <a:solidFill>
                  <a:srgbClr val="FF0000"/>
                </a:solidFill>
              </a:rPr>
              <a:t>94.3%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conclusion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Machine learning is developing at a much faster rate as expected.</a:t>
            </a:r>
            <a:endParaRPr lang="en-US"/>
          </a:p>
          <a:p>
            <a:r>
              <a:rPr lang="en-US"/>
              <a:t>It is one of the critical parts of the Artificial Intellegnce.</a:t>
            </a:r>
            <a:endParaRPr lang="en-US"/>
          </a:p>
          <a:p>
            <a:r>
              <a:rPr lang="en-US"/>
              <a:t>Like hindi recognition tool we can also implement Digit recognition program.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Presentation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Algerian</vt:lpstr>
      <vt:lpstr>Arial Black</vt:lpstr>
      <vt:lpstr>Baskerville Old Face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hindi handwriting recognition project</dc:title>
  <dc:creator>shivam</dc:creator>
  <cp:lastModifiedBy>Shivam Singh</cp:lastModifiedBy>
  <cp:revision>4</cp:revision>
  <dcterms:created xsi:type="dcterms:W3CDTF">2019-03-24T16:37:34Z</dcterms:created>
  <dcterms:modified xsi:type="dcterms:W3CDTF">2019-03-24T17:10:32Z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