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4"/>
  </p:sldMasterIdLst>
  <p:notesMasterIdLst>
    <p:notesMasterId r:id="rId10"/>
  </p:notesMasterIdLst>
  <p:handoutMasterIdLst>
    <p:handoutMasterId r:id="rId11"/>
  </p:handoutMasterIdLst>
  <p:sldIdLst>
    <p:sldId id="525" r:id="rId5"/>
    <p:sldId id="640" r:id="rId6"/>
    <p:sldId id="642" r:id="rId7"/>
    <p:sldId id="643" r:id="rId8"/>
    <p:sldId id="579" r:id="rId9"/>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p Wasudeo Haridas" initials="AWH" lastIdx="1" clrIdx="0">
    <p:extLst>
      <p:ext uri="{19B8F6BF-5375-455C-9EA6-DF929625EA0E}">
        <p15:presenceInfo xmlns:p15="http://schemas.microsoft.com/office/powerpoint/2012/main" userId="S-1-5-21-266749940-1637964444-929701000-22989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581"/>
    <a:srgbClr val="313D4D"/>
    <a:srgbClr val="F15E34"/>
    <a:srgbClr val="A14240"/>
    <a:srgbClr val="C5C1B5"/>
    <a:srgbClr val="27303D"/>
    <a:srgbClr val="000000"/>
    <a:srgbClr val="153E52"/>
    <a:srgbClr val="131109"/>
    <a:srgbClr val="B7B2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6" autoAdjust="0"/>
    <p:restoredTop sz="91921" autoAdjust="0"/>
  </p:normalViewPr>
  <p:slideViewPr>
    <p:cSldViewPr snapToGrid="0">
      <p:cViewPr>
        <p:scale>
          <a:sx n="75" d="100"/>
          <a:sy n="75" d="100"/>
        </p:scale>
        <p:origin x="1267"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2446" tIns="46223" rIns="92446" bIns="46223" rtlCol="0"/>
          <a:lstStyle>
            <a:lvl1pPr algn="r">
              <a:defRPr sz="1200"/>
            </a:lvl1pPr>
          </a:lstStyle>
          <a:p>
            <a:fld id="{FD7EBE37-FB6D-4BCA-8403-633AF8DEA7F0}" type="datetimeFigureOut">
              <a:rPr lang="en-US" smtClean="0"/>
              <a:t>3/12/2025</a:t>
            </a:fld>
            <a:endParaRPr lang="en-US"/>
          </a:p>
        </p:txBody>
      </p:sp>
      <p:sp>
        <p:nvSpPr>
          <p:cNvPr id="4" name="Footer Placeholder 3"/>
          <p:cNvSpPr>
            <a:spLocks noGrp="1"/>
          </p:cNvSpPr>
          <p:nvPr>
            <p:ph type="ftr" sz="quarter" idx="2"/>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6433"/>
          </a:xfrm>
          <a:prstGeom prst="rect">
            <a:avLst/>
          </a:prstGeom>
        </p:spPr>
        <p:txBody>
          <a:bodyPr vert="horz" lIns="92446" tIns="46223" rIns="92446" bIns="46223" rtlCol="0" anchor="b"/>
          <a:lstStyle>
            <a:lvl1pPr algn="r">
              <a:defRPr sz="1200"/>
            </a:lvl1pPr>
          </a:lstStyle>
          <a:p>
            <a:fld id="{EF79D46E-590D-4C03-B1F0-50316EF4D7F2}" type="slidenum">
              <a:rPr lang="en-US" smtClean="0"/>
              <a:t>‹#›</a:t>
            </a:fld>
            <a:endParaRPr lang="en-US"/>
          </a:p>
        </p:txBody>
      </p:sp>
    </p:spTree>
    <p:extLst>
      <p:ext uri="{BB962C8B-B14F-4D97-AF65-F5344CB8AC3E}">
        <p14:creationId xmlns:p14="http://schemas.microsoft.com/office/powerpoint/2010/main" val="3108415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8928CD29-925E-4F8B-AF19-187557AA37EB}" type="datetimeFigureOut">
              <a:rPr lang="en-US" smtClean="0"/>
              <a:t>3/12/2025</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CB73B2A4-FE6F-45FE-A5A3-8C7309841257}" type="slidenum">
              <a:rPr lang="en-US" smtClean="0"/>
              <a:t>‹#›</a:t>
            </a:fld>
            <a:endParaRPr lang="en-US"/>
          </a:p>
        </p:txBody>
      </p:sp>
    </p:spTree>
    <p:extLst>
      <p:ext uri="{BB962C8B-B14F-4D97-AF65-F5344CB8AC3E}">
        <p14:creationId xmlns:p14="http://schemas.microsoft.com/office/powerpoint/2010/main" val="1085358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3B2A4-FE6F-45FE-A5A3-8C7309841257}" type="slidenum">
              <a:rPr lang="en-US" smtClean="0"/>
              <a:t>1</a:t>
            </a:fld>
            <a:endParaRPr lang="en-US"/>
          </a:p>
        </p:txBody>
      </p:sp>
    </p:spTree>
    <p:extLst>
      <p:ext uri="{BB962C8B-B14F-4D97-AF65-F5344CB8AC3E}">
        <p14:creationId xmlns:p14="http://schemas.microsoft.com/office/powerpoint/2010/main" val="306487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oogle.co.in/url?sa=t&amp;rct=j&amp;q=&amp;esrc=s&amp;source=web&amp;cd=3&amp;cad=rja&amp;uact=8&amp;ved=0ahUKEwiPrIzwtMfVAhUEu48KHWbFB1MQFggxMAI&amp;url=http%3A%2F%2Fwww.idc.com%2Furl.do%3Furl%3D%2Fincludes%2Fpdf_download.jsp%3Bjsessionid%3D9A186708CAC760A41DC43D8496079399%3FcontainerId%3DUS41883016%26%3Bterm%3D%26position%3D19%26page%3D6%26perPage%3D25%26id%3D4f6b22e0-3828-4271-9cbb-55809210e02d&amp;usg=AFQjCNF73akewzLB3jtbgehrjmgRKIg-Hg</a:t>
            </a:r>
          </a:p>
        </p:txBody>
      </p:sp>
      <p:sp>
        <p:nvSpPr>
          <p:cNvPr id="4" name="Slide Number Placeholder 3"/>
          <p:cNvSpPr>
            <a:spLocks noGrp="1"/>
          </p:cNvSpPr>
          <p:nvPr>
            <p:ph type="sldNum" sz="quarter" idx="10"/>
          </p:nvPr>
        </p:nvSpPr>
        <p:spPr/>
        <p:txBody>
          <a:bodyPr/>
          <a:lstStyle/>
          <a:p>
            <a:fld id="{A512AC41-734E-4659-8133-9C3FBBB6FF3A}" type="slidenum">
              <a:rPr lang="en-US" smtClean="0"/>
              <a:t>2</a:t>
            </a:fld>
            <a:endParaRPr lang="en-US" dirty="0"/>
          </a:p>
        </p:txBody>
      </p:sp>
    </p:spTree>
    <p:extLst>
      <p:ext uri="{BB962C8B-B14F-4D97-AF65-F5344CB8AC3E}">
        <p14:creationId xmlns:p14="http://schemas.microsoft.com/office/powerpoint/2010/main" val="363098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oogle.co.in/url?sa=t&amp;rct=j&amp;q=&amp;esrc=s&amp;source=web&amp;cd=3&amp;cad=rja&amp;uact=8&amp;ved=0ahUKEwiPrIzwtMfVAhUEu48KHWbFB1MQFggxMAI&amp;url=http%3A%2F%2Fwww.idc.com%2Furl.do%3Furl%3D%2Fincludes%2Fpdf_download.jsp%3Bjsessionid%3D9A186708CAC760A41DC43D8496079399%3FcontainerId%3DUS41883016%26%3Bterm%3D%26position%3D19%26page%3D6%26perPage%3D25%26id%3D4f6b22e0-3828-4271-9cbb-55809210e02d&amp;usg=AFQjCNF73akewzLB3jtbgehrjmgRKIg-Hg</a:t>
            </a:r>
          </a:p>
        </p:txBody>
      </p:sp>
      <p:sp>
        <p:nvSpPr>
          <p:cNvPr id="4" name="Slide Number Placeholder 3"/>
          <p:cNvSpPr>
            <a:spLocks noGrp="1"/>
          </p:cNvSpPr>
          <p:nvPr>
            <p:ph type="sldNum" sz="quarter" idx="10"/>
          </p:nvPr>
        </p:nvSpPr>
        <p:spPr/>
        <p:txBody>
          <a:bodyPr/>
          <a:lstStyle/>
          <a:p>
            <a:fld id="{A512AC41-734E-4659-8133-9C3FBBB6FF3A}" type="slidenum">
              <a:rPr lang="en-US" smtClean="0"/>
              <a:t>3</a:t>
            </a:fld>
            <a:endParaRPr lang="en-US" dirty="0"/>
          </a:p>
        </p:txBody>
      </p:sp>
    </p:spTree>
    <p:extLst>
      <p:ext uri="{BB962C8B-B14F-4D97-AF65-F5344CB8AC3E}">
        <p14:creationId xmlns:p14="http://schemas.microsoft.com/office/powerpoint/2010/main" val="4117327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799203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Picture Placeholder 8"/>
          <p:cNvSpPr>
            <a:spLocks noGrp="1"/>
          </p:cNvSpPr>
          <p:nvPr>
            <p:ph type="pic" sz="quarter" idx="10"/>
          </p:nvPr>
        </p:nvSpPr>
        <p:spPr>
          <a:xfrm rot="242072">
            <a:off x="4394200" y="453583"/>
            <a:ext cx="8570453" cy="8632835"/>
          </a:xfrm>
          <a:prstGeom prst="flowChartAlternateProcess">
            <a:avLst/>
          </a:prstGeom>
        </p:spPr>
        <p:txBody>
          <a:bodyPr/>
          <a:lstStyle/>
          <a:p>
            <a:endParaRPr lang="en-US" dirty="0"/>
          </a:p>
        </p:txBody>
      </p:sp>
      <p:sp>
        <p:nvSpPr>
          <p:cNvPr id="40" name="Shape 40"/>
          <p:cNvSpPr>
            <a:spLocks noGrp="1"/>
          </p:cNvSpPr>
          <p:nvPr>
            <p:ph type="title"/>
          </p:nvPr>
        </p:nvSpPr>
        <p:spPr>
          <a:xfrm>
            <a:off x="545181" y="1529183"/>
            <a:ext cx="4428423" cy="1325035"/>
          </a:xfrm>
          <a:prstGeom prst="rect">
            <a:avLst/>
          </a:prstGeom>
        </p:spPr>
        <p:txBody>
          <a:bodyPr anchor="t">
            <a:noAutofit/>
          </a:bodyPr>
          <a:lstStyle>
            <a:lvl1pPr>
              <a:defRPr sz="2667">
                <a:solidFill>
                  <a:srgbClr val="0070C0"/>
                </a:solidFill>
              </a:defRPr>
            </a:lvl1pPr>
          </a:lstStyle>
          <a:p>
            <a:r>
              <a:rPr dirty="0"/>
              <a:t>Title Text</a:t>
            </a:r>
          </a:p>
        </p:txBody>
      </p:sp>
      <p:grpSp>
        <p:nvGrpSpPr>
          <p:cNvPr id="10" name="Group 9"/>
          <p:cNvGrpSpPr/>
          <p:nvPr userDrawn="1"/>
        </p:nvGrpSpPr>
        <p:grpSpPr>
          <a:xfrm>
            <a:off x="646885" y="1784037"/>
            <a:ext cx="520244" cy="649185"/>
            <a:chOff x="2522085" y="4009532"/>
            <a:chExt cx="390183" cy="486889"/>
          </a:xfrm>
        </p:grpSpPr>
        <p:sp>
          <p:nvSpPr>
            <p:cNvPr id="11" name="Oval 10"/>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grpSp>
      <p:sp>
        <p:nvSpPr>
          <p:cNvPr id="15"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2" name="Picture 1">
            <a:extLst>
              <a:ext uri="{FF2B5EF4-FFF2-40B4-BE49-F238E27FC236}">
                <a16:creationId xmlns:a16="http://schemas.microsoft.com/office/drawing/2014/main" id="{42C48496-C4CA-90B4-0608-635C27510DC7}"/>
              </a:ext>
            </a:extLst>
          </p:cNvPr>
          <p:cNvPicPr>
            <a:picLocks noChangeAspect="1"/>
          </p:cNvPicPr>
          <p:nvPr userDrawn="1"/>
        </p:nvPicPr>
        <p:blipFill>
          <a:blip r:embed="rId3"/>
          <a:stretch>
            <a:fillRect/>
          </a:stretch>
        </p:blipFill>
        <p:spPr>
          <a:xfrm>
            <a:off x="277180" y="6296166"/>
            <a:ext cx="909665" cy="465265"/>
          </a:xfrm>
          <a:prstGeom prst="rect">
            <a:avLst/>
          </a:prstGeom>
        </p:spPr>
      </p:pic>
    </p:spTree>
    <p:extLst>
      <p:ext uri="{BB962C8B-B14F-4D97-AF65-F5344CB8AC3E}">
        <p14:creationId xmlns:p14="http://schemas.microsoft.com/office/powerpoint/2010/main" val="221271327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Shape 40"/>
          <p:cNvSpPr>
            <a:spLocks noGrp="1"/>
          </p:cNvSpPr>
          <p:nvPr>
            <p:ph type="title"/>
          </p:nvPr>
        </p:nvSpPr>
        <p:spPr>
          <a:xfrm>
            <a:off x="8280961" y="3986031"/>
            <a:ext cx="3867543" cy="1325035"/>
          </a:xfrm>
          <a:prstGeom prst="rect">
            <a:avLst/>
          </a:prstGeom>
        </p:spPr>
        <p:txBody>
          <a:bodyPr anchor="t">
            <a:noAutofit/>
          </a:bodyPr>
          <a:lstStyle>
            <a:lvl1pPr>
              <a:defRPr sz="2667">
                <a:solidFill>
                  <a:srgbClr val="0070C0"/>
                </a:solidFill>
              </a:defRPr>
            </a:lvl1pPr>
          </a:lstStyle>
          <a:p>
            <a:r>
              <a:rPr dirty="0"/>
              <a:t>Title Text</a:t>
            </a:r>
          </a:p>
        </p:txBody>
      </p:sp>
      <p:sp>
        <p:nvSpPr>
          <p:cNvPr id="7" name="Text Placeholder 2"/>
          <p:cNvSpPr txBox="1">
            <a:spLocks/>
          </p:cNvSpPr>
          <p:nvPr userDrawn="1"/>
        </p:nvSpPr>
        <p:spPr>
          <a:xfrm>
            <a:off x="2058615" y="6144928"/>
            <a:ext cx="9820291"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2023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sp>
        <p:nvSpPr>
          <p:cNvPr id="15" name="Picture Placeholder 8"/>
          <p:cNvSpPr>
            <a:spLocks noGrp="1" noChangeAspect="1"/>
          </p:cNvSpPr>
          <p:nvPr>
            <p:ph type="pic" sz="quarter" idx="11"/>
          </p:nvPr>
        </p:nvSpPr>
        <p:spPr>
          <a:xfrm rot="21418073">
            <a:off x="-1167604" y="-2121285"/>
            <a:ext cx="8801513" cy="7723360"/>
          </a:xfrm>
          <a:prstGeom prst="roundRect">
            <a:avLst>
              <a:gd name="adj" fmla="val 5406"/>
            </a:avLst>
          </a:prstGeom>
        </p:spPr>
        <p:txBody>
          <a:bodyPr/>
          <a:lstStyle/>
          <a:p>
            <a:endParaRPr lang="en-US"/>
          </a:p>
        </p:txBody>
      </p:sp>
      <p:grpSp>
        <p:nvGrpSpPr>
          <p:cNvPr id="11" name="Group 10"/>
          <p:cNvGrpSpPr/>
          <p:nvPr userDrawn="1"/>
        </p:nvGrpSpPr>
        <p:grpSpPr>
          <a:xfrm>
            <a:off x="8391635" y="4517579"/>
            <a:ext cx="520340" cy="97554"/>
            <a:chOff x="2522085" y="4216400"/>
            <a:chExt cx="390183" cy="73152"/>
          </a:xfrm>
        </p:grpSpPr>
        <p:sp>
          <p:nvSpPr>
            <p:cNvPr id="17" name="Oval 16"/>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pic>
        <p:nvPicPr>
          <p:cNvPr id="2" name="Picture 1">
            <a:extLst>
              <a:ext uri="{FF2B5EF4-FFF2-40B4-BE49-F238E27FC236}">
                <a16:creationId xmlns:a16="http://schemas.microsoft.com/office/drawing/2014/main" id="{BBC86861-2403-9820-365D-119E55D38FD9}"/>
              </a:ext>
            </a:extLst>
          </p:cNvPr>
          <p:cNvPicPr>
            <a:picLocks noChangeAspect="1"/>
          </p:cNvPicPr>
          <p:nvPr userDrawn="1"/>
        </p:nvPicPr>
        <p:blipFill>
          <a:blip r:embed="rId3"/>
          <a:stretch>
            <a:fillRect/>
          </a:stretch>
        </p:blipFill>
        <p:spPr>
          <a:xfrm>
            <a:off x="380418" y="6192928"/>
            <a:ext cx="909665" cy="465265"/>
          </a:xfrm>
          <a:prstGeom prst="rect">
            <a:avLst/>
          </a:prstGeom>
        </p:spPr>
      </p:pic>
    </p:spTree>
    <p:extLst>
      <p:ext uri="{BB962C8B-B14F-4D97-AF65-F5344CB8AC3E}">
        <p14:creationId xmlns:p14="http://schemas.microsoft.com/office/powerpoint/2010/main" val="140829660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7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Shape 40"/>
          <p:cNvSpPr>
            <a:spLocks noGrp="1"/>
          </p:cNvSpPr>
          <p:nvPr>
            <p:ph type="title"/>
          </p:nvPr>
        </p:nvSpPr>
        <p:spPr>
          <a:xfrm>
            <a:off x="222601" y="2901218"/>
            <a:ext cx="4428423" cy="1325035"/>
          </a:xfrm>
          <a:prstGeom prst="rect">
            <a:avLst/>
          </a:prstGeom>
        </p:spPr>
        <p:txBody>
          <a:bodyPr anchor="t">
            <a:noAutofit/>
          </a:bodyPr>
          <a:lstStyle>
            <a:lvl1pPr>
              <a:defRPr sz="2667">
                <a:solidFill>
                  <a:srgbClr val="0070C0"/>
                </a:solidFill>
              </a:defRPr>
            </a:lvl1pPr>
          </a:lstStyle>
          <a:p>
            <a:r>
              <a:rPr dirty="0"/>
              <a:t>Title Text</a:t>
            </a:r>
          </a:p>
        </p:txBody>
      </p:sp>
      <p:sp>
        <p:nvSpPr>
          <p:cNvPr id="7"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2" name="Picture 1">
            <a:extLst>
              <a:ext uri="{FF2B5EF4-FFF2-40B4-BE49-F238E27FC236}">
                <a16:creationId xmlns:a16="http://schemas.microsoft.com/office/drawing/2014/main" id="{9CCD75A5-989F-C87E-C498-CFB970658333}"/>
              </a:ext>
            </a:extLst>
          </p:cNvPr>
          <p:cNvPicPr>
            <a:picLocks noChangeAspect="1"/>
          </p:cNvPicPr>
          <p:nvPr userDrawn="1"/>
        </p:nvPicPr>
        <p:blipFill>
          <a:blip r:embed="rId3"/>
          <a:stretch>
            <a:fillRect/>
          </a:stretch>
        </p:blipFill>
        <p:spPr>
          <a:xfrm>
            <a:off x="572149" y="6119185"/>
            <a:ext cx="909665" cy="465265"/>
          </a:xfrm>
          <a:prstGeom prst="rect">
            <a:avLst/>
          </a:prstGeom>
        </p:spPr>
      </p:pic>
    </p:spTree>
    <p:extLst>
      <p:ext uri="{BB962C8B-B14F-4D97-AF65-F5344CB8AC3E}">
        <p14:creationId xmlns:p14="http://schemas.microsoft.com/office/powerpoint/2010/main" val="288772509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Shape 40"/>
          <p:cNvSpPr>
            <a:spLocks noGrp="1"/>
          </p:cNvSpPr>
          <p:nvPr>
            <p:ph type="title"/>
          </p:nvPr>
        </p:nvSpPr>
        <p:spPr>
          <a:xfrm>
            <a:off x="315534" y="223212"/>
            <a:ext cx="11630733" cy="603981"/>
          </a:xfrm>
          <a:prstGeom prst="rect">
            <a:avLst/>
          </a:prstGeom>
        </p:spPr>
        <p:txBody>
          <a:bodyPr anchor="t">
            <a:noAutofit/>
          </a:bodyPr>
          <a:lstStyle>
            <a:lvl1pPr>
              <a:defRPr sz="2667">
                <a:solidFill>
                  <a:srgbClr val="0070C0"/>
                </a:solidFill>
              </a:defRPr>
            </a:lvl1pPr>
          </a:lstStyle>
          <a:p>
            <a:r>
              <a:rPr dirty="0"/>
              <a:t>Title Text</a:t>
            </a:r>
          </a:p>
        </p:txBody>
      </p:sp>
      <p:sp>
        <p:nvSpPr>
          <p:cNvPr id="12"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2" name="Picture 1">
            <a:extLst>
              <a:ext uri="{FF2B5EF4-FFF2-40B4-BE49-F238E27FC236}">
                <a16:creationId xmlns:a16="http://schemas.microsoft.com/office/drawing/2014/main" id="{9325496A-6A8F-215C-5EB8-FF7A50AFBE19}"/>
              </a:ext>
            </a:extLst>
          </p:cNvPr>
          <p:cNvPicPr>
            <a:picLocks noChangeAspect="1"/>
          </p:cNvPicPr>
          <p:nvPr userDrawn="1"/>
        </p:nvPicPr>
        <p:blipFill>
          <a:blip r:embed="rId3"/>
          <a:stretch>
            <a:fillRect/>
          </a:stretch>
        </p:blipFill>
        <p:spPr>
          <a:xfrm>
            <a:off x="218188" y="6251920"/>
            <a:ext cx="909665" cy="465265"/>
          </a:xfrm>
          <a:prstGeom prst="rect">
            <a:avLst/>
          </a:prstGeom>
        </p:spPr>
      </p:pic>
    </p:spTree>
    <p:extLst>
      <p:ext uri="{BB962C8B-B14F-4D97-AF65-F5344CB8AC3E}">
        <p14:creationId xmlns:p14="http://schemas.microsoft.com/office/powerpoint/2010/main" val="251278829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Picture Placeholder 8"/>
          <p:cNvSpPr>
            <a:spLocks noGrp="1"/>
          </p:cNvSpPr>
          <p:nvPr>
            <p:ph type="pic" sz="quarter" idx="10"/>
          </p:nvPr>
        </p:nvSpPr>
        <p:spPr>
          <a:xfrm rot="21332200">
            <a:off x="5534297" y="453583"/>
            <a:ext cx="8089779" cy="8148661"/>
          </a:xfrm>
          <a:prstGeom prst="flowChartAlternateProcess">
            <a:avLst/>
          </a:prstGeom>
        </p:spPr>
        <p:txBody>
          <a:bodyPr/>
          <a:lstStyle/>
          <a:p>
            <a:endParaRPr lang="en-US" dirty="0"/>
          </a:p>
        </p:txBody>
      </p:sp>
      <p:sp>
        <p:nvSpPr>
          <p:cNvPr id="12" name="Shape 40"/>
          <p:cNvSpPr>
            <a:spLocks noGrp="1"/>
          </p:cNvSpPr>
          <p:nvPr>
            <p:ph type="title"/>
          </p:nvPr>
        </p:nvSpPr>
        <p:spPr>
          <a:xfrm>
            <a:off x="307914" y="200352"/>
            <a:ext cx="11630733" cy="603981"/>
          </a:xfrm>
          <a:prstGeom prst="rect">
            <a:avLst/>
          </a:prstGeom>
        </p:spPr>
        <p:txBody>
          <a:bodyPr anchor="t">
            <a:noAutofit/>
          </a:bodyPr>
          <a:lstStyle>
            <a:lvl1pPr>
              <a:defRPr sz="2667">
                <a:solidFill>
                  <a:srgbClr val="0070C0"/>
                </a:solidFill>
              </a:defRPr>
            </a:lvl1pPr>
          </a:lstStyle>
          <a:p>
            <a:r>
              <a:rPr dirty="0"/>
              <a:t>Title Text</a:t>
            </a:r>
          </a:p>
        </p:txBody>
      </p:sp>
      <p:grpSp>
        <p:nvGrpSpPr>
          <p:cNvPr id="20" name="Group 19"/>
          <p:cNvGrpSpPr/>
          <p:nvPr userDrawn="1"/>
        </p:nvGrpSpPr>
        <p:grpSpPr>
          <a:xfrm>
            <a:off x="409677" y="453928"/>
            <a:ext cx="520244" cy="649185"/>
            <a:chOff x="2522085" y="4009532"/>
            <a:chExt cx="390183" cy="486889"/>
          </a:xfrm>
        </p:grpSpPr>
        <p:sp>
          <p:nvSpPr>
            <p:cNvPr id="21" name="Oval 20"/>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grpSp>
      <p:sp>
        <p:nvSpPr>
          <p:cNvPr id="13"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2" name="Picture 1">
            <a:extLst>
              <a:ext uri="{FF2B5EF4-FFF2-40B4-BE49-F238E27FC236}">
                <a16:creationId xmlns:a16="http://schemas.microsoft.com/office/drawing/2014/main" id="{A9D8AAFD-982E-2034-9C3C-D1ABF4C8EC7C}"/>
              </a:ext>
            </a:extLst>
          </p:cNvPr>
          <p:cNvPicPr>
            <a:picLocks noChangeAspect="1"/>
          </p:cNvPicPr>
          <p:nvPr userDrawn="1"/>
        </p:nvPicPr>
        <p:blipFill>
          <a:blip r:embed="rId3"/>
          <a:stretch>
            <a:fillRect/>
          </a:stretch>
        </p:blipFill>
        <p:spPr>
          <a:xfrm>
            <a:off x="409916" y="6251920"/>
            <a:ext cx="909665" cy="465265"/>
          </a:xfrm>
          <a:prstGeom prst="rect">
            <a:avLst/>
          </a:prstGeom>
        </p:spPr>
      </p:pic>
    </p:spTree>
    <p:extLst>
      <p:ext uri="{BB962C8B-B14F-4D97-AF65-F5344CB8AC3E}">
        <p14:creationId xmlns:p14="http://schemas.microsoft.com/office/powerpoint/2010/main" val="291280547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0_Custom Layou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Picture Placeholder 8"/>
          <p:cNvSpPr>
            <a:spLocks noGrp="1"/>
          </p:cNvSpPr>
          <p:nvPr>
            <p:ph type="pic" sz="quarter" idx="10"/>
          </p:nvPr>
        </p:nvSpPr>
        <p:spPr>
          <a:xfrm rot="21332200">
            <a:off x="7647773" y="809271"/>
            <a:ext cx="5024513" cy="5061085"/>
          </a:xfrm>
          <a:prstGeom prst="flowChartAlternateProcess">
            <a:avLst/>
          </a:prstGeom>
        </p:spPr>
        <p:txBody>
          <a:bodyPr/>
          <a:lstStyle/>
          <a:p>
            <a:endParaRPr lang="en-US" dirty="0"/>
          </a:p>
        </p:txBody>
      </p:sp>
      <p:sp>
        <p:nvSpPr>
          <p:cNvPr id="12" name="Shape 40"/>
          <p:cNvSpPr>
            <a:spLocks noGrp="1"/>
          </p:cNvSpPr>
          <p:nvPr>
            <p:ph type="title"/>
          </p:nvPr>
        </p:nvSpPr>
        <p:spPr>
          <a:xfrm>
            <a:off x="307914" y="200352"/>
            <a:ext cx="11630733" cy="603981"/>
          </a:xfrm>
          <a:prstGeom prst="rect">
            <a:avLst/>
          </a:prstGeom>
        </p:spPr>
        <p:txBody>
          <a:bodyPr anchor="t">
            <a:noAutofit/>
          </a:bodyPr>
          <a:lstStyle>
            <a:lvl1pPr>
              <a:defRPr sz="2667">
                <a:solidFill>
                  <a:srgbClr val="0070C0"/>
                </a:solidFill>
              </a:defRPr>
            </a:lvl1pPr>
          </a:lstStyle>
          <a:p>
            <a:r>
              <a:rPr dirty="0"/>
              <a:t>Title Text</a:t>
            </a:r>
          </a:p>
        </p:txBody>
      </p:sp>
      <p:grpSp>
        <p:nvGrpSpPr>
          <p:cNvPr id="20" name="Group 19"/>
          <p:cNvGrpSpPr/>
          <p:nvPr userDrawn="1"/>
        </p:nvGrpSpPr>
        <p:grpSpPr>
          <a:xfrm>
            <a:off x="409677" y="453928"/>
            <a:ext cx="520244" cy="649185"/>
            <a:chOff x="2522085" y="4009532"/>
            <a:chExt cx="390183" cy="486889"/>
          </a:xfrm>
        </p:grpSpPr>
        <p:sp>
          <p:nvSpPr>
            <p:cNvPr id="21" name="Oval 20"/>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grpSp>
      <p:sp>
        <p:nvSpPr>
          <p:cNvPr id="13"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2" name="Picture 1">
            <a:extLst>
              <a:ext uri="{FF2B5EF4-FFF2-40B4-BE49-F238E27FC236}">
                <a16:creationId xmlns:a16="http://schemas.microsoft.com/office/drawing/2014/main" id="{7B1508F2-9159-0045-865D-77AD81152DE7}"/>
              </a:ext>
            </a:extLst>
          </p:cNvPr>
          <p:cNvPicPr>
            <a:picLocks noChangeAspect="1"/>
          </p:cNvPicPr>
          <p:nvPr userDrawn="1"/>
        </p:nvPicPr>
        <p:blipFill>
          <a:blip r:embed="rId3"/>
          <a:stretch>
            <a:fillRect/>
          </a:stretch>
        </p:blipFill>
        <p:spPr>
          <a:xfrm>
            <a:off x="557400" y="6001198"/>
            <a:ext cx="909665" cy="465265"/>
          </a:xfrm>
          <a:prstGeom prst="rect">
            <a:avLst/>
          </a:prstGeom>
        </p:spPr>
      </p:pic>
    </p:spTree>
    <p:extLst>
      <p:ext uri="{BB962C8B-B14F-4D97-AF65-F5344CB8AC3E}">
        <p14:creationId xmlns:p14="http://schemas.microsoft.com/office/powerpoint/2010/main" val="100652910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Shape 40"/>
          <p:cNvSpPr>
            <a:spLocks noGrp="1"/>
          </p:cNvSpPr>
          <p:nvPr>
            <p:ph type="title"/>
          </p:nvPr>
        </p:nvSpPr>
        <p:spPr>
          <a:xfrm>
            <a:off x="3006657" y="3271937"/>
            <a:ext cx="4281935" cy="603981"/>
          </a:xfrm>
          <a:prstGeom prst="rect">
            <a:avLst/>
          </a:prstGeom>
        </p:spPr>
        <p:txBody>
          <a:bodyPr anchor="t">
            <a:noAutofit/>
          </a:bodyPr>
          <a:lstStyle>
            <a:lvl1pPr>
              <a:defRPr sz="2667">
                <a:solidFill>
                  <a:srgbClr val="0070C0"/>
                </a:solidFill>
              </a:defRPr>
            </a:lvl1pPr>
          </a:lstStyle>
          <a:p>
            <a:r>
              <a:rPr dirty="0"/>
              <a:t>Title Text</a:t>
            </a:r>
          </a:p>
        </p:txBody>
      </p:sp>
      <p:sp>
        <p:nvSpPr>
          <p:cNvPr id="7"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2" name="Picture 1">
            <a:extLst>
              <a:ext uri="{FF2B5EF4-FFF2-40B4-BE49-F238E27FC236}">
                <a16:creationId xmlns:a16="http://schemas.microsoft.com/office/drawing/2014/main" id="{7B8F8391-0A39-6BB6-9462-FD3AA4BEE195}"/>
              </a:ext>
            </a:extLst>
          </p:cNvPr>
          <p:cNvPicPr>
            <a:picLocks noChangeAspect="1"/>
          </p:cNvPicPr>
          <p:nvPr userDrawn="1"/>
        </p:nvPicPr>
        <p:blipFill>
          <a:blip r:embed="rId3"/>
          <a:stretch>
            <a:fillRect/>
          </a:stretch>
        </p:blipFill>
        <p:spPr>
          <a:xfrm>
            <a:off x="660638" y="6119185"/>
            <a:ext cx="909665" cy="465265"/>
          </a:xfrm>
          <a:prstGeom prst="rect">
            <a:avLst/>
          </a:prstGeom>
        </p:spPr>
      </p:pic>
    </p:spTree>
    <p:extLst>
      <p:ext uri="{BB962C8B-B14F-4D97-AF65-F5344CB8AC3E}">
        <p14:creationId xmlns:p14="http://schemas.microsoft.com/office/powerpoint/2010/main" val="203898812"/>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Shape 40"/>
          <p:cNvSpPr>
            <a:spLocks noGrp="1"/>
          </p:cNvSpPr>
          <p:nvPr>
            <p:ph type="title"/>
          </p:nvPr>
        </p:nvSpPr>
        <p:spPr>
          <a:xfrm>
            <a:off x="696177" y="2667956"/>
            <a:ext cx="4281935" cy="603981"/>
          </a:xfrm>
          <a:prstGeom prst="rect">
            <a:avLst/>
          </a:prstGeom>
        </p:spPr>
        <p:txBody>
          <a:bodyPr anchor="t">
            <a:noAutofit/>
          </a:bodyPr>
          <a:lstStyle>
            <a:lvl1pPr>
              <a:defRPr sz="2667">
                <a:solidFill>
                  <a:srgbClr val="0070C0"/>
                </a:solidFill>
              </a:defRPr>
            </a:lvl1pPr>
          </a:lstStyle>
          <a:p>
            <a:r>
              <a:rPr dirty="0"/>
              <a:t>Title Text</a:t>
            </a:r>
          </a:p>
        </p:txBody>
      </p:sp>
      <p:sp>
        <p:nvSpPr>
          <p:cNvPr id="9"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Picture Placeholder 8"/>
          <p:cNvSpPr>
            <a:spLocks noGrp="1" noChangeAspect="1"/>
          </p:cNvSpPr>
          <p:nvPr>
            <p:ph type="pic" sz="quarter" idx="11"/>
          </p:nvPr>
        </p:nvSpPr>
        <p:spPr>
          <a:xfrm rot="21412796">
            <a:off x="5539135" y="356299"/>
            <a:ext cx="6894804" cy="6050216"/>
          </a:xfrm>
          <a:prstGeom prst="roundRect">
            <a:avLst>
              <a:gd name="adj" fmla="val 5406"/>
            </a:avLst>
          </a:prstGeom>
        </p:spPr>
        <p:txBody>
          <a:bodyPr/>
          <a:lstStyle/>
          <a:p>
            <a:endParaRPr lang="en-US"/>
          </a:p>
        </p:txBody>
      </p:sp>
      <p:pic>
        <p:nvPicPr>
          <p:cNvPr id="2" name="Picture 1">
            <a:extLst>
              <a:ext uri="{FF2B5EF4-FFF2-40B4-BE49-F238E27FC236}">
                <a16:creationId xmlns:a16="http://schemas.microsoft.com/office/drawing/2014/main" id="{2670E98A-660B-25D3-D130-0B5985AF2765}"/>
              </a:ext>
            </a:extLst>
          </p:cNvPr>
          <p:cNvPicPr>
            <a:picLocks noChangeAspect="1"/>
          </p:cNvPicPr>
          <p:nvPr userDrawn="1"/>
        </p:nvPicPr>
        <p:blipFill>
          <a:blip r:embed="rId3"/>
          <a:stretch>
            <a:fillRect/>
          </a:stretch>
        </p:blipFill>
        <p:spPr>
          <a:xfrm>
            <a:off x="527902" y="6266671"/>
            <a:ext cx="909665" cy="465265"/>
          </a:xfrm>
          <a:prstGeom prst="rect">
            <a:avLst/>
          </a:prstGeom>
        </p:spPr>
      </p:pic>
    </p:spTree>
    <p:extLst>
      <p:ext uri="{BB962C8B-B14F-4D97-AF65-F5344CB8AC3E}">
        <p14:creationId xmlns:p14="http://schemas.microsoft.com/office/powerpoint/2010/main" val="353652865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Shape 40"/>
          <p:cNvSpPr>
            <a:spLocks noGrp="1"/>
          </p:cNvSpPr>
          <p:nvPr>
            <p:ph type="title"/>
          </p:nvPr>
        </p:nvSpPr>
        <p:spPr>
          <a:xfrm>
            <a:off x="1220213" y="2833172"/>
            <a:ext cx="4281935" cy="603981"/>
          </a:xfrm>
          <a:prstGeom prst="rect">
            <a:avLst/>
          </a:prstGeom>
        </p:spPr>
        <p:txBody>
          <a:bodyPr anchor="t">
            <a:noAutofit/>
          </a:bodyPr>
          <a:lstStyle>
            <a:lvl1pPr>
              <a:defRPr sz="2667">
                <a:solidFill>
                  <a:srgbClr val="0070C0"/>
                </a:solidFill>
              </a:defRPr>
            </a:lvl1pPr>
          </a:lstStyle>
          <a:p>
            <a:r>
              <a:rPr dirty="0"/>
              <a:t>Title Text</a:t>
            </a:r>
          </a:p>
        </p:txBody>
      </p:sp>
      <p:sp>
        <p:nvSpPr>
          <p:cNvPr id="8"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2" name="Picture 1">
            <a:extLst>
              <a:ext uri="{FF2B5EF4-FFF2-40B4-BE49-F238E27FC236}">
                <a16:creationId xmlns:a16="http://schemas.microsoft.com/office/drawing/2014/main" id="{E41F8368-53CA-FD9D-65F0-8E4433CFEBE3}"/>
              </a:ext>
            </a:extLst>
          </p:cNvPr>
          <p:cNvPicPr>
            <a:picLocks noChangeAspect="1"/>
          </p:cNvPicPr>
          <p:nvPr userDrawn="1"/>
        </p:nvPicPr>
        <p:blipFill>
          <a:blip r:embed="rId3"/>
          <a:stretch>
            <a:fillRect/>
          </a:stretch>
        </p:blipFill>
        <p:spPr>
          <a:xfrm>
            <a:off x="424664" y="6119185"/>
            <a:ext cx="909665" cy="465265"/>
          </a:xfrm>
          <a:prstGeom prst="rect">
            <a:avLst/>
          </a:prstGeom>
        </p:spPr>
      </p:pic>
    </p:spTree>
    <p:extLst>
      <p:ext uri="{BB962C8B-B14F-4D97-AF65-F5344CB8AC3E}">
        <p14:creationId xmlns:p14="http://schemas.microsoft.com/office/powerpoint/2010/main" val="120673140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Shape 40"/>
          <p:cNvSpPr>
            <a:spLocks noGrp="1"/>
          </p:cNvSpPr>
          <p:nvPr>
            <p:ph type="title"/>
          </p:nvPr>
        </p:nvSpPr>
        <p:spPr>
          <a:xfrm>
            <a:off x="261550" y="204586"/>
            <a:ext cx="11630733" cy="603981"/>
          </a:xfrm>
          <a:prstGeom prst="rect">
            <a:avLst/>
          </a:prstGeom>
        </p:spPr>
        <p:txBody>
          <a:bodyPr anchor="t">
            <a:noAutofit/>
          </a:bodyPr>
          <a:lstStyle>
            <a:lvl1pPr>
              <a:defRPr sz="2667">
                <a:solidFill>
                  <a:srgbClr val="0070C0"/>
                </a:solidFill>
              </a:defRPr>
            </a:lvl1pPr>
          </a:lstStyle>
          <a:p>
            <a:r>
              <a:rPr dirty="0"/>
              <a:t>Title Text</a:t>
            </a:r>
          </a:p>
        </p:txBody>
      </p:sp>
      <p:grpSp>
        <p:nvGrpSpPr>
          <p:cNvPr id="7" name="Group 6"/>
          <p:cNvGrpSpPr/>
          <p:nvPr userDrawn="1"/>
        </p:nvGrpSpPr>
        <p:grpSpPr>
          <a:xfrm>
            <a:off x="410726" y="835978"/>
            <a:ext cx="520244" cy="649185"/>
            <a:chOff x="2522085" y="4009532"/>
            <a:chExt cx="390183" cy="486889"/>
          </a:xfrm>
        </p:grpSpPr>
        <p:sp>
          <p:nvSpPr>
            <p:cNvPr id="8" name="Oval 7"/>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9" name="Oval 8"/>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0" name="Oval 9"/>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grpSp>
      <p:sp>
        <p:nvSpPr>
          <p:cNvPr id="17" name="Text Placeholder 2"/>
          <p:cNvSpPr>
            <a:spLocks noGrp="1"/>
          </p:cNvSpPr>
          <p:nvPr>
            <p:ph type="body" idx="1"/>
          </p:nvPr>
        </p:nvSpPr>
        <p:spPr>
          <a:xfrm>
            <a:off x="261549" y="646007"/>
            <a:ext cx="10515600" cy="420333"/>
          </a:xfrm>
          <a:prstGeom prst="rect">
            <a:avLst/>
          </a:prstGeom>
        </p:spPr>
        <p:txBody>
          <a:bodyPr anchor="t">
            <a:noAutofit/>
          </a:bodyPr>
          <a:lstStyle>
            <a:lvl1pPr marL="457189" indent="-457189">
              <a:buNone/>
              <a:defRPr kumimoji="0" lang="en-US" sz="2133"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2"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2" name="Picture 1">
            <a:extLst>
              <a:ext uri="{FF2B5EF4-FFF2-40B4-BE49-F238E27FC236}">
                <a16:creationId xmlns:a16="http://schemas.microsoft.com/office/drawing/2014/main" id="{2424F6AD-7170-7D21-9E52-B8AC1382F1FB}"/>
              </a:ext>
            </a:extLst>
          </p:cNvPr>
          <p:cNvPicPr>
            <a:picLocks noChangeAspect="1"/>
          </p:cNvPicPr>
          <p:nvPr userDrawn="1"/>
        </p:nvPicPr>
        <p:blipFill>
          <a:blip r:embed="rId3"/>
          <a:stretch>
            <a:fillRect/>
          </a:stretch>
        </p:blipFill>
        <p:spPr>
          <a:xfrm>
            <a:off x="424664" y="6119184"/>
            <a:ext cx="909665" cy="465265"/>
          </a:xfrm>
          <a:prstGeom prst="rect">
            <a:avLst/>
          </a:prstGeom>
        </p:spPr>
      </p:pic>
    </p:spTree>
    <p:extLst>
      <p:ext uri="{BB962C8B-B14F-4D97-AF65-F5344CB8AC3E}">
        <p14:creationId xmlns:p14="http://schemas.microsoft.com/office/powerpoint/2010/main" val="77132986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017"/>
            <a:ext cx="12188388" cy="6855967"/>
          </a:xfrm>
          <a:prstGeom prst="rect">
            <a:avLst/>
          </a:prstGeom>
        </p:spPr>
      </p:pic>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p:nvPr>
        </p:nvSpPr>
        <p:spPr>
          <a:xfrm>
            <a:off x="305154" y="4112255"/>
            <a:ext cx="4428423" cy="548648"/>
          </a:xfrm>
          <a:prstGeom prst="rect">
            <a:avLst/>
          </a:prstGeom>
        </p:spPr>
        <p:txBody>
          <a:bodyPr anchor="t">
            <a:noAutofit/>
          </a:bodyPr>
          <a:lstStyle>
            <a:lvl1pPr>
              <a:defRPr sz="3200">
                <a:solidFill>
                  <a:srgbClr val="0070C0"/>
                </a:solidFill>
              </a:defRPr>
            </a:lvl1pPr>
          </a:lstStyle>
          <a:p>
            <a:r>
              <a:rPr dirty="0"/>
              <a:t>Title Text</a:t>
            </a:r>
          </a:p>
        </p:txBody>
      </p:sp>
      <p:pic>
        <p:nvPicPr>
          <p:cNvPr id="2" name="Picture 1">
            <a:extLst>
              <a:ext uri="{FF2B5EF4-FFF2-40B4-BE49-F238E27FC236}">
                <a16:creationId xmlns:a16="http://schemas.microsoft.com/office/drawing/2014/main" id="{C0062D4B-DCD3-0C51-A236-3DCC0EF9048E}"/>
              </a:ext>
            </a:extLst>
          </p:cNvPr>
          <p:cNvPicPr>
            <a:picLocks noChangeAspect="1"/>
          </p:cNvPicPr>
          <p:nvPr userDrawn="1"/>
        </p:nvPicPr>
        <p:blipFill>
          <a:blip r:embed="rId3"/>
          <a:stretch>
            <a:fillRect/>
          </a:stretch>
        </p:blipFill>
        <p:spPr>
          <a:xfrm>
            <a:off x="424664" y="6001198"/>
            <a:ext cx="909665" cy="465265"/>
          </a:xfrm>
          <a:prstGeom prst="rect">
            <a:avLst/>
          </a:prstGeom>
        </p:spPr>
      </p:pic>
    </p:spTree>
    <p:extLst>
      <p:ext uri="{BB962C8B-B14F-4D97-AF65-F5344CB8AC3E}">
        <p14:creationId xmlns:p14="http://schemas.microsoft.com/office/powerpoint/2010/main" val="3825092055"/>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192000" cy="6858001"/>
          </a:xfrm>
          <a:prstGeom prst="rect">
            <a:avLst/>
          </a:prstGeom>
        </p:spPr>
        <p:txBody>
          <a:bodyPr anchor="ctr"/>
          <a:lstStyle>
            <a:lvl1pPr marL="0" indent="0" algn="ctr">
              <a:buNone/>
              <a:defRPr sz="2400">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12152855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10788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9_Custom Layou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017"/>
            <a:ext cx="12188388" cy="6855967"/>
          </a:xfrm>
          <a:prstGeom prst="rect">
            <a:avLst/>
          </a:prstGeom>
        </p:spPr>
      </p:pic>
      <p:sp>
        <p:nvSpPr>
          <p:cNvPr id="17" name="Picture Placeholder 8"/>
          <p:cNvSpPr>
            <a:spLocks noGrp="1"/>
          </p:cNvSpPr>
          <p:nvPr>
            <p:ph type="pic" sz="quarter" idx="11"/>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p:nvPr>
        </p:nvSpPr>
        <p:spPr>
          <a:xfrm>
            <a:off x="303880" y="2841391"/>
            <a:ext cx="5500573" cy="549680"/>
          </a:xfrm>
          <a:prstGeom prst="rect">
            <a:avLst/>
          </a:prstGeom>
        </p:spPr>
        <p:txBody>
          <a:bodyPr anchor="t">
            <a:noAutofit/>
          </a:bodyPr>
          <a:lstStyle>
            <a:lvl1pPr>
              <a:defRPr sz="3200">
                <a:solidFill>
                  <a:srgbClr val="0070C0"/>
                </a:solidFill>
              </a:defRPr>
            </a:lvl1pPr>
          </a:lstStyle>
          <a:p>
            <a:r>
              <a:rPr dirty="0"/>
              <a:t>Title Text</a:t>
            </a:r>
          </a:p>
        </p:txBody>
      </p:sp>
      <p:grpSp>
        <p:nvGrpSpPr>
          <p:cNvPr id="8" name="Group 7"/>
          <p:cNvGrpSpPr/>
          <p:nvPr userDrawn="1"/>
        </p:nvGrpSpPr>
        <p:grpSpPr>
          <a:xfrm>
            <a:off x="415746" y="3549902"/>
            <a:ext cx="520244" cy="649185"/>
            <a:chOff x="2522085" y="4009532"/>
            <a:chExt cx="390183" cy="486889"/>
          </a:xfrm>
        </p:grpSpPr>
        <p:sp>
          <p:nvSpPr>
            <p:cNvPr id="10" name="Oval 9"/>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1" name="Oval 10"/>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grpSp>
      <p:sp>
        <p:nvSpPr>
          <p:cNvPr id="14" name="Text Placeholder 2"/>
          <p:cNvSpPr>
            <a:spLocks noGrp="1"/>
          </p:cNvSpPr>
          <p:nvPr>
            <p:ph type="body" idx="1"/>
          </p:nvPr>
        </p:nvSpPr>
        <p:spPr>
          <a:xfrm>
            <a:off x="271709" y="3360588"/>
            <a:ext cx="5532744" cy="420333"/>
          </a:xfrm>
          <a:prstGeom prst="rect">
            <a:avLst/>
          </a:prstGeom>
        </p:spPr>
        <p:txBody>
          <a:bodyPr anchor="t">
            <a:noAutofit/>
          </a:bodyPr>
          <a:lstStyle>
            <a:lvl1pPr marL="457189" indent="-457189">
              <a:buNone/>
              <a:defRPr kumimoji="0" lang="en-US" sz="2133"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5" name="Text Placeholder 2"/>
          <p:cNvSpPr>
            <a:spLocks noGrp="1"/>
          </p:cNvSpPr>
          <p:nvPr>
            <p:ph type="body" idx="10"/>
          </p:nvPr>
        </p:nvSpPr>
        <p:spPr>
          <a:xfrm>
            <a:off x="261550" y="4797751"/>
            <a:ext cx="4293517" cy="1042403"/>
          </a:xfrm>
          <a:prstGeom prst="rect">
            <a:avLst/>
          </a:prstGeom>
        </p:spPr>
        <p:txBody>
          <a:bodyPr anchor="t">
            <a:noAutofit/>
          </a:bodyPr>
          <a:lstStyle>
            <a:lvl1pPr marL="457189" indent="-457189">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pic>
        <p:nvPicPr>
          <p:cNvPr id="2" name="Picture 1">
            <a:extLst>
              <a:ext uri="{FF2B5EF4-FFF2-40B4-BE49-F238E27FC236}">
                <a16:creationId xmlns:a16="http://schemas.microsoft.com/office/drawing/2014/main" id="{0324887D-756F-256A-301B-9EFB3158700A}"/>
              </a:ext>
            </a:extLst>
          </p:cNvPr>
          <p:cNvPicPr>
            <a:picLocks noChangeAspect="1"/>
          </p:cNvPicPr>
          <p:nvPr userDrawn="1"/>
        </p:nvPicPr>
        <p:blipFill>
          <a:blip r:embed="rId3"/>
          <a:stretch>
            <a:fillRect/>
          </a:stretch>
        </p:blipFill>
        <p:spPr>
          <a:xfrm>
            <a:off x="454162" y="6119185"/>
            <a:ext cx="909665" cy="465265"/>
          </a:xfrm>
          <a:prstGeom prst="rect">
            <a:avLst/>
          </a:prstGeom>
        </p:spPr>
      </p:pic>
    </p:spTree>
    <p:extLst>
      <p:ext uri="{BB962C8B-B14F-4D97-AF65-F5344CB8AC3E}">
        <p14:creationId xmlns:p14="http://schemas.microsoft.com/office/powerpoint/2010/main" val="292848594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sp>
        <p:nvSpPr>
          <p:cNvPr id="40" name="Shape 40"/>
          <p:cNvSpPr>
            <a:spLocks noGrp="1"/>
          </p:cNvSpPr>
          <p:nvPr>
            <p:ph type="title"/>
          </p:nvPr>
        </p:nvSpPr>
        <p:spPr>
          <a:xfrm>
            <a:off x="293719" y="1834520"/>
            <a:ext cx="11529980" cy="549680"/>
          </a:xfrm>
          <a:prstGeom prst="rect">
            <a:avLst/>
          </a:prstGeom>
        </p:spPr>
        <p:txBody>
          <a:bodyPr anchor="t">
            <a:noAutofit/>
          </a:bodyPr>
          <a:lstStyle>
            <a:lvl1pPr>
              <a:defRPr sz="3200">
                <a:solidFill>
                  <a:srgbClr val="0070C0"/>
                </a:solidFill>
              </a:defRPr>
            </a:lvl1pPr>
          </a:lstStyle>
          <a:p>
            <a:r>
              <a:rPr dirty="0"/>
              <a:t>Title Text</a:t>
            </a:r>
          </a:p>
        </p:txBody>
      </p:sp>
      <p:pic>
        <p:nvPicPr>
          <p:cNvPr id="7" name="image2.png" descr="Untitled-7.png"/>
          <p:cNvPicPr>
            <a:picLocks noChangeAspect="1"/>
          </p:cNvPicPr>
          <p:nvPr userDrawn="1"/>
        </p:nvPicPr>
        <p:blipFill>
          <a:blip r:embed="rId3"/>
          <a:stretch>
            <a:fillRect/>
          </a:stretch>
        </p:blipFill>
        <p:spPr>
          <a:xfrm>
            <a:off x="400153" y="6153896"/>
            <a:ext cx="912676" cy="435773"/>
          </a:xfrm>
          <a:prstGeom prst="rect">
            <a:avLst/>
          </a:prstGeom>
          <a:ln w="12700">
            <a:miter lim="400000"/>
          </a:ln>
        </p:spPr>
      </p:pic>
      <p:grpSp>
        <p:nvGrpSpPr>
          <p:cNvPr id="8" name="Group 7"/>
          <p:cNvGrpSpPr/>
          <p:nvPr userDrawn="1"/>
        </p:nvGrpSpPr>
        <p:grpSpPr>
          <a:xfrm>
            <a:off x="405586" y="2161648"/>
            <a:ext cx="520244" cy="649185"/>
            <a:chOff x="2522085" y="4009532"/>
            <a:chExt cx="390183" cy="486889"/>
          </a:xfrm>
        </p:grpSpPr>
        <p:sp>
          <p:nvSpPr>
            <p:cNvPr id="10" name="Oval 9"/>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1" name="Oval 10"/>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125947142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sp>
        <p:nvSpPr>
          <p:cNvPr id="40" name="Shape 40"/>
          <p:cNvSpPr>
            <a:spLocks noGrp="1"/>
          </p:cNvSpPr>
          <p:nvPr>
            <p:ph type="title"/>
          </p:nvPr>
        </p:nvSpPr>
        <p:spPr>
          <a:xfrm>
            <a:off x="293719" y="1453136"/>
            <a:ext cx="11529980" cy="549680"/>
          </a:xfrm>
          <a:prstGeom prst="rect">
            <a:avLst/>
          </a:prstGeom>
        </p:spPr>
        <p:txBody>
          <a:bodyPr anchor="t">
            <a:noAutofit/>
          </a:bodyPr>
          <a:lstStyle>
            <a:lvl1pPr>
              <a:defRPr sz="3200">
                <a:solidFill>
                  <a:srgbClr val="0070C0"/>
                </a:solidFill>
              </a:defRPr>
            </a:lvl1pPr>
          </a:lstStyle>
          <a:p>
            <a:r>
              <a:rPr dirty="0"/>
              <a:t>Title Text</a:t>
            </a:r>
          </a:p>
        </p:txBody>
      </p:sp>
      <p:grpSp>
        <p:nvGrpSpPr>
          <p:cNvPr id="8" name="Group 7"/>
          <p:cNvGrpSpPr/>
          <p:nvPr userDrawn="1"/>
        </p:nvGrpSpPr>
        <p:grpSpPr>
          <a:xfrm>
            <a:off x="405586" y="2161648"/>
            <a:ext cx="520244" cy="649185"/>
            <a:chOff x="2522085" y="4009532"/>
            <a:chExt cx="390183" cy="486889"/>
          </a:xfrm>
        </p:grpSpPr>
        <p:sp>
          <p:nvSpPr>
            <p:cNvPr id="10" name="Oval 9"/>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1" name="Oval 10"/>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grpSp>
      <p:sp>
        <p:nvSpPr>
          <p:cNvPr id="14" name="Text Placeholder 2"/>
          <p:cNvSpPr>
            <a:spLocks noGrp="1"/>
          </p:cNvSpPr>
          <p:nvPr>
            <p:ph type="body" idx="1"/>
          </p:nvPr>
        </p:nvSpPr>
        <p:spPr>
          <a:xfrm>
            <a:off x="261549" y="1972334"/>
            <a:ext cx="10515600" cy="420333"/>
          </a:xfrm>
          <a:prstGeom prst="rect">
            <a:avLst/>
          </a:prstGeom>
        </p:spPr>
        <p:txBody>
          <a:bodyPr anchor="t">
            <a:noAutofit/>
          </a:bodyPr>
          <a:lstStyle>
            <a:lvl1pPr marL="457189" indent="-457189">
              <a:buNone/>
              <a:defRPr kumimoji="0" lang="en-US" sz="2133"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5" name="Text Placeholder 2"/>
          <p:cNvSpPr>
            <a:spLocks noGrp="1"/>
          </p:cNvSpPr>
          <p:nvPr>
            <p:ph type="body" idx="10"/>
          </p:nvPr>
        </p:nvSpPr>
        <p:spPr>
          <a:xfrm>
            <a:off x="261550" y="4457249"/>
            <a:ext cx="8153581" cy="1042403"/>
          </a:xfrm>
          <a:prstGeom prst="rect">
            <a:avLst/>
          </a:prstGeom>
        </p:spPr>
        <p:txBody>
          <a:bodyPr anchor="t">
            <a:noAutofit/>
          </a:bodyPr>
          <a:lstStyle>
            <a:lvl1pPr marL="457189" indent="-457189">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3"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2" name="Picture 1">
            <a:extLst>
              <a:ext uri="{FF2B5EF4-FFF2-40B4-BE49-F238E27FC236}">
                <a16:creationId xmlns:a16="http://schemas.microsoft.com/office/drawing/2014/main" id="{8E5988F9-4C8D-EEBF-C5F4-FE223341CF01}"/>
              </a:ext>
            </a:extLst>
          </p:cNvPr>
          <p:cNvPicPr>
            <a:picLocks noChangeAspect="1"/>
          </p:cNvPicPr>
          <p:nvPr userDrawn="1"/>
        </p:nvPicPr>
        <p:blipFill>
          <a:blip r:embed="rId3"/>
          <a:stretch>
            <a:fillRect/>
          </a:stretch>
        </p:blipFill>
        <p:spPr>
          <a:xfrm>
            <a:off x="277180" y="5927455"/>
            <a:ext cx="909665" cy="465265"/>
          </a:xfrm>
          <a:prstGeom prst="rect">
            <a:avLst/>
          </a:prstGeom>
        </p:spPr>
      </p:pic>
    </p:spTree>
    <p:extLst>
      <p:ext uri="{BB962C8B-B14F-4D97-AF65-F5344CB8AC3E}">
        <p14:creationId xmlns:p14="http://schemas.microsoft.com/office/powerpoint/2010/main" val="275722282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sp>
        <p:nvSpPr>
          <p:cNvPr id="40" name="Shape 40"/>
          <p:cNvSpPr>
            <a:spLocks noGrp="1"/>
          </p:cNvSpPr>
          <p:nvPr>
            <p:ph type="title"/>
          </p:nvPr>
        </p:nvSpPr>
        <p:spPr>
          <a:xfrm>
            <a:off x="286101" y="2901218"/>
            <a:ext cx="3955700" cy="1325035"/>
          </a:xfrm>
          <a:prstGeom prst="rect">
            <a:avLst/>
          </a:prstGeom>
        </p:spPr>
        <p:txBody>
          <a:bodyPr anchor="t">
            <a:noAutofit/>
          </a:bodyPr>
          <a:lstStyle>
            <a:lvl1pPr>
              <a:defRPr sz="2667">
                <a:solidFill>
                  <a:srgbClr val="0070C0"/>
                </a:solidFill>
              </a:defRPr>
            </a:lvl1pPr>
          </a:lstStyle>
          <a:p>
            <a:r>
              <a:rPr dirty="0"/>
              <a:t>Title Text</a:t>
            </a:r>
          </a:p>
        </p:txBody>
      </p:sp>
      <p:sp>
        <p:nvSpPr>
          <p:cNvPr id="7" name="Picture Placeholder 8"/>
          <p:cNvSpPr>
            <a:spLocks noGrp="1" noChangeAspect="1"/>
          </p:cNvSpPr>
          <p:nvPr>
            <p:ph type="pic" sz="quarter" idx="11"/>
          </p:nvPr>
        </p:nvSpPr>
        <p:spPr>
          <a:xfrm rot="21412796">
            <a:off x="5539135" y="356299"/>
            <a:ext cx="6894804" cy="6050216"/>
          </a:xfrm>
          <a:prstGeom prst="roundRect">
            <a:avLst>
              <a:gd name="adj" fmla="val 5406"/>
            </a:avLst>
          </a:prstGeom>
        </p:spPr>
        <p:txBody>
          <a:bodyPr/>
          <a:lstStyle/>
          <a:p>
            <a:endParaRPr lang="en-US"/>
          </a:p>
        </p:txBody>
      </p:sp>
      <p:sp>
        <p:nvSpPr>
          <p:cNvPr id="8"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2" name="Picture 1">
            <a:extLst>
              <a:ext uri="{FF2B5EF4-FFF2-40B4-BE49-F238E27FC236}">
                <a16:creationId xmlns:a16="http://schemas.microsoft.com/office/drawing/2014/main" id="{38EB2A19-B845-5FBE-E485-E1AA41B4D044}"/>
              </a:ext>
            </a:extLst>
          </p:cNvPr>
          <p:cNvPicPr>
            <a:picLocks noChangeAspect="1"/>
          </p:cNvPicPr>
          <p:nvPr userDrawn="1"/>
        </p:nvPicPr>
        <p:blipFill>
          <a:blip r:embed="rId3"/>
          <a:stretch>
            <a:fillRect/>
          </a:stretch>
        </p:blipFill>
        <p:spPr>
          <a:xfrm>
            <a:off x="277180" y="6119185"/>
            <a:ext cx="909665" cy="465265"/>
          </a:xfrm>
          <a:prstGeom prst="rect">
            <a:avLst/>
          </a:prstGeom>
        </p:spPr>
      </p:pic>
    </p:spTree>
    <p:extLst>
      <p:ext uri="{BB962C8B-B14F-4D97-AF65-F5344CB8AC3E}">
        <p14:creationId xmlns:p14="http://schemas.microsoft.com/office/powerpoint/2010/main" val="289412673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Picture Placeholder 8"/>
          <p:cNvSpPr>
            <a:spLocks noGrp="1"/>
          </p:cNvSpPr>
          <p:nvPr>
            <p:ph type="pic" sz="quarter" idx="10"/>
          </p:nvPr>
        </p:nvSpPr>
        <p:spPr>
          <a:xfrm rot="21385958">
            <a:off x="-761283" y="-2857832"/>
            <a:ext cx="8272872" cy="8333088"/>
          </a:xfrm>
          <a:prstGeom prst="flowChartAlternateProcess">
            <a:avLst/>
          </a:prstGeom>
        </p:spPr>
        <p:txBody>
          <a:bodyPr/>
          <a:lstStyle/>
          <a:p>
            <a:endParaRPr lang="en-US"/>
          </a:p>
        </p:txBody>
      </p:sp>
      <p:sp>
        <p:nvSpPr>
          <p:cNvPr id="40" name="Shape 40"/>
          <p:cNvSpPr>
            <a:spLocks noGrp="1"/>
          </p:cNvSpPr>
          <p:nvPr>
            <p:ph type="title"/>
          </p:nvPr>
        </p:nvSpPr>
        <p:spPr>
          <a:xfrm>
            <a:off x="7946854" y="2450368"/>
            <a:ext cx="3955700" cy="1325035"/>
          </a:xfrm>
          <a:prstGeom prst="rect">
            <a:avLst/>
          </a:prstGeom>
        </p:spPr>
        <p:txBody>
          <a:bodyPr anchor="t">
            <a:noAutofit/>
          </a:bodyPr>
          <a:lstStyle>
            <a:lvl1pPr>
              <a:defRPr sz="2667">
                <a:solidFill>
                  <a:srgbClr val="0070C0"/>
                </a:solidFill>
              </a:defRPr>
            </a:lvl1pPr>
          </a:lstStyle>
          <a:p>
            <a:r>
              <a:rPr dirty="0"/>
              <a:t>Title Text</a:t>
            </a:r>
          </a:p>
        </p:txBody>
      </p:sp>
      <p:sp>
        <p:nvSpPr>
          <p:cNvPr id="7"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2" name="Picture 1">
            <a:extLst>
              <a:ext uri="{FF2B5EF4-FFF2-40B4-BE49-F238E27FC236}">
                <a16:creationId xmlns:a16="http://schemas.microsoft.com/office/drawing/2014/main" id="{B8FBF480-B572-30B5-B837-DBCE42A66FE0}"/>
              </a:ext>
            </a:extLst>
          </p:cNvPr>
          <p:cNvPicPr>
            <a:picLocks noChangeAspect="1"/>
          </p:cNvPicPr>
          <p:nvPr userDrawn="1"/>
        </p:nvPicPr>
        <p:blipFill>
          <a:blip r:embed="rId3"/>
          <a:stretch>
            <a:fillRect/>
          </a:stretch>
        </p:blipFill>
        <p:spPr>
          <a:xfrm>
            <a:off x="572148" y="6030694"/>
            <a:ext cx="909665" cy="465265"/>
          </a:xfrm>
          <a:prstGeom prst="rect">
            <a:avLst/>
          </a:prstGeom>
        </p:spPr>
      </p:pic>
    </p:spTree>
    <p:extLst>
      <p:ext uri="{BB962C8B-B14F-4D97-AF65-F5344CB8AC3E}">
        <p14:creationId xmlns:p14="http://schemas.microsoft.com/office/powerpoint/2010/main" val="165022813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Shape 40"/>
          <p:cNvSpPr>
            <a:spLocks noGrp="1"/>
          </p:cNvSpPr>
          <p:nvPr>
            <p:ph type="title"/>
          </p:nvPr>
        </p:nvSpPr>
        <p:spPr>
          <a:xfrm>
            <a:off x="2421466" y="4487334"/>
            <a:ext cx="9491575" cy="1017221"/>
          </a:xfrm>
          <a:prstGeom prst="rect">
            <a:avLst/>
          </a:prstGeom>
        </p:spPr>
        <p:txBody>
          <a:bodyPr anchor="t">
            <a:noAutofit/>
          </a:bodyPr>
          <a:lstStyle>
            <a:lvl1pPr algn="l">
              <a:defRPr sz="3200">
                <a:solidFill>
                  <a:srgbClr val="0070C0"/>
                </a:solidFill>
              </a:defRPr>
            </a:lvl1pPr>
          </a:lstStyle>
          <a:p>
            <a:r>
              <a:rPr dirty="0"/>
              <a:t>Title Text</a:t>
            </a:r>
          </a:p>
        </p:txBody>
      </p:sp>
      <p:sp>
        <p:nvSpPr>
          <p:cNvPr id="7" name="Picture Placeholder 8"/>
          <p:cNvSpPr>
            <a:spLocks noGrp="1" noChangeAspect="1"/>
          </p:cNvSpPr>
          <p:nvPr>
            <p:ph type="pic" sz="quarter" idx="10"/>
          </p:nvPr>
        </p:nvSpPr>
        <p:spPr>
          <a:xfrm rot="21446589">
            <a:off x="81901" y="-1212676"/>
            <a:ext cx="11957011" cy="4951717"/>
          </a:xfrm>
          <a:prstGeom prst="roundRect">
            <a:avLst>
              <a:gd name="adj" fmla="val 7696"/>
            </a:avLst>
          </a:prstGeom>
        </p:spPr>
        <p:txBody>
          <a:bodyPr/>
          <a:lstStyle/>
          <a:p>
            <a:endParaRPr lang="en-US"/>
          </a:p>
        </p:txBody>
      </p:sp>
      <p:sp>
        <p:nvSpPr>
          <p:cNvPr id="10"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2" name="Picture 1">
            <a:extLst>
              <a:ext uri="{FF2B5EF4-FFF2-40B4-BE49-F238E27FC236}">
                <a16:creationId xmlns:a16="http://schemas.microsoft.com/office/drawing/2014/main" id="{40A912C5-6E38-051C-51C3-A96BA4421EF6}"/>
              </a:ext>
            </a:extLst>
          </p:cNvPr>
          <p:cNvPicPr>
            <a:picLocks noChangeAspect="1"/>
          </p:cNvPicPr>
          <p:nvPr userDrawn="1"/>
        </p:nvPicPr>
        <p:blipFill>
          <a:blip r:embed="rId3"/>
          <a:stretch>
            <a:fillRect/>
          </a:stretch>
        </p:blipFill>
        <p:spPr>
          <a:xfrm>
            <a:off x="675388" y="6237172"/>
            <a:ext cx="909665" cy="465265"/>
          </a:xfrm>
          <a:prstGeom prst="rect">
            <a:avLst/>
          </a:prstGeom>
        </p:spPr>
      </p:pic>
    </p:spTree>
    <p:extLst>
      <p:ext uri="{BB962C8B-B14F-4D97-AF65-F5344CB8AC3E}">
        <p14:creationId xmlns:p14="http://schemas.microsoft.com/office/powerpoint/2010/main" val="20836034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Shape 40"/>
          <p:cNvSpPr>
            <a:spLocks noGrp="1"/>
          </p:cNvSpPr>
          <p:nvPr>
            <p:ph type="title"/>
          </p:nvPr>
        </p:nvSpPr>
        <p:spPr>
          <a:xfrm>
            <a:off x="305603" y="1415195"/>
            <a:ext cx="2590987" cy="2215744"/>
          </a:xfrm>
          <a:prstGeom prst="rect">
            <a:avLst/>
          </a:prstGeom>
        </p:spPr>
        <p:txBody>
          <a:bodyPr anchor="t">
            <a:noAutofit/>
          </a:bodyPr>
          <a:lstStyle>
            <a:lvl1pPr>
              <a:defRPr sz="2667">
                <a:solidFill>
                  <a:srgbClr val="0070C0"/>
                </a:solidFill>
              </a:defRPr>
            </a:lvl1pPr>
          </a:lstStyle>
          <a:p>
            <a:r>
              <a:rPr dirty="0"/>
              <a:t>Title Text</a:t>
            </a:r>
          </a:p>
        </p:txBody>
      </p:sp>
      <p:sp>
        <p:nvSpPr>
          <p:cNvPr id="7" name="Picture Placeholder 8"/>
          <p:cNvSpPr>
            <a:spLocks noGrp="1" noChangeAspect="1"/>
          </p:cNvSpPr>
          <p:nvPr>
            <p:ph type="pic" sz="quarter" idx="10"/>
          </p:nvPr>
        </p:nvSpPr>
        <p:spPr>
          <a:xfrm rot="393435">
            <a:off x="4346290" y="-1453077"/>
            <a:ext cx="8574277" cy="7355041"/>
          </a:xfrm>
          <a:prstGeom prst="roundRect">
            <a:avLst>
              <a:gd name="adj" fmla="val 5406"/>
            </a:avLst>
          </a:prstGeom>
        </p:spPr>
        <p:txBody>
          <a:bodyPr/>
          <a:lstStyle/>
          <a:p>
            <a:endParaRPr lang="en-US"/>
          </a:p>
        </p:txBody>
      </p:sp>
      <p:sp>
        <p:nvSpPr>
          <p:cNvPr id="10"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grpSp>
        <p:nvGrpSpPr>
          <p:cNvPr id="8" name="Group 7"/>
          <p:cNvGrpSpPr/>
          <p:nvPr userDrawn="1"/>
        </p:nvGrpSpPr>
        <p:grpSpPr>
          <a:xfrm>
            <a:off x="425533" y="4511037"/>
            <a:ext cx="520340" cy="97554"/>
            <a:chOff x="2522085" y="4216400"/>
            <a:chExt cx="390183" cy="73152"/>
          </a:xfrm>
        </p:grpSpPr>
        <p:sp>
          <p:nvSpPr>
            <p:cNvPr id="11" name="Oval 10"/>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pic>
        <p:nvPicPr>
          <p:cNvPr id="2" name="Picture 1">
            <a:extLst>
              <a:ext uri="{FF2B5EF4-FFF2-40B4-BE49-F238E27FC236}">
                <a16:creationId xmlns:a16="http://schemas.microsoft.com/office/drawing/2014/main" id="{331F3CC2-DFC8-E9A7-F20C-C87D21C78A47}"/>
              </a:ext>
            </a:extLst>
          </p:cNvPr>
          <p:cNvPicPr>
            <a:picLocks noChangeAspect="1"/>
          </p:cNvPicPr>
          <p:nvPr userDrawn="1"/>
        </p:nvPicPr>
        <p:blipFill>
          <a:blip r:embed="rId3"/>
          <a:stretch>
            <a:fillRect/>
          </a:stretch>
        </p:blipFill>
        <p:spPr>
          <a:xfrm>
            <a:off x="262432" y="6237171"/>
            <a:ext cx="909665" cy="465265"/>
          </a:xfrm>
          <a:prstGeom prst="rect">
            <a:avLst/>
          </a:prstGeom>
        </p:spPr>
      </p:pic>
    </p:spTree>
    <p:extLst>
      <p:ext uri="{BB962C8B-B14F-4D97-AF65-F5344CB8AC3E}">
        <p14:creationId xmlns:p14="http://schemas.microsoft.com/office/powerpoint/2010/main" val="72296600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pic>
        <p:nvPicPr>
          <p:cNvPr id="3" name="image2.png" descr="Untitled-7.png"/>
          <p:cNvPicPr>
            <a:picLocks noChangeAspect="1"/>
          </p:cNvPicPr>
          <p:nvPr/>
        </p:nvPicPr>
        <p:blipFill>
          <a:blip r:embed="rId24"/>
          <a:stretch>
            <a:fillRect/>
          </a:stretch>
        </p:blipFill>
        <p:spPr>
          <a:xfrm>
            <a:off x="639234" y="2734392"/>
            <a:ext cx="2440221" cy="1165128"/>
          </a:xfrm>
          <a:prstGeom prst="rect">
            <a:avLst/>
          </a:prstGeom>
          <a:ln w="12700">
            <a:miter lim="400000"/>
          </a:ln>
        </p:spPr>
      </p:pic>
    </p:spTree>
    <p:extLst>
      <p:ext uri="{BB962C8B-B14F-4D97-AF65-F5344CB8AC3E}">
        <p14:creationId xmlns:p14="http://schemas.microsoft.com/office/powerpoint/2010/main" val="134962051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Lst>
  <p:transition spd="med"/>
  <p:hf hdr="0" ftr="0" dt="0"/>
  <p:txStyles>
    <p:titleStyle>
      <a:lvl1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p:titleStyle>
    <p:bodyStyle>
      <a:lvl1pPr marL="457189" marR="0" indent="-457189"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1pPr>
      <a:lvl2pPr marL="1045002" marR="0" indent="-435417"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2pPr>
      <a:lvl3pPr marL="1625559" marR="0" indent="-406390"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3pPr>
      <a:lvl4pPr marL="231642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4pPr>
      <a:lvl5pPr marL="2926007"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5pPr>
      <a:lvl6pPr marL="353559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6pPr>
      <a:lvl7pPr marL="4145176"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7pPr>
      <a:lvl8pPr marL="4754760"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8pPr>
      <a:lvl9pPr marL="5364345"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9pPr>
    </p:bodyStyle>
    <p:otherStyle>
      <a:lvl1pPr marL="0" marR="0" indent="0"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1pPr>
      <a:lvl2pPr marL="0" marR="0" indent="609585"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2pPr>
      <a:lvl3pPr marL="0" marR="0" indent="1219170"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3pPr>
      <a:lvl4pPr marL="0" marR="0" indent="1828754"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4pPr>
      <a:lvl5pPr marL="0" marR="0" indent="2438339"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5pPr>
      <a:lvl6pPr marL="0" marR="0" indent="3047924"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6pPr>
      <a:lvl7pPr marL="0" marR="0" indent="3657509"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7pPr>
      <a:lvl8pPr marL="0" marR="0" indent="4267093"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8pPr>
      <a:lvl9pPr marL="0" marR="0" indent="4876678"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emf"/><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20320"/>
            <a:ext cx="12192000" cy="6858000"/>
          </a:xfrm>
          <a:prstGeom prst="rect">
            <a:avLst/>
          </a:prstGeom>
        </p:spPr>
      </p:pic>
      <p:pic>
        <p:nvPicPr>
          <p:cNvPr id="8" name="Picture 7"/>
          <p:cNvPicPr>
            <a:picLocks noChangeAspect="1"/>
          </p:cNvPicPr>
          <p:nvPr/>
        </p:nvPicPr>
        <p:blipFill rotWithShape="1">
          <a:blip r:embed="rId4" cstate="screen">
            <a:extLst>
              <a:ext uri="{28A0092B-C50C-407E-A947-70E740481C1C}">
                <a14:useLocalDpi xmlns:a14="http://schemas.microsoft.com/office/drawing/2010/main"/>
              </a:ext>
            </a:extLst>
          </a:blip>
          <a:srcRect r="44485"/>
          <a:stretch/>
        </p:blipFill>
        <p:spPr>
          <a:xfrm>
            <a:off x="1354" y="762"/>
            <a:ext cx="6767746" cy="6857238"/>
          </a:xfrm>
          <a:prstGeom prst="rect">
            <a:avLst/>
          </a:prstGeom>
        </p:spPr>
      </p:pic>
      <p:sp>
        <p:nvSpPr>
          <p:cNvPr id="10" name="Shape 374"/>
          <p:cNvSpPr txBox="1">
            <a:spLocks/>
          </p:cNvSpPr>
          <p:nvPr/>
        </p:nvSpPr>
        <p:spPr>
          <a:xfrm>
            <a:off x="304758" y="3155881"/>
            <a:ext cx="4801137" cy="889004"/>
          </a:xfrm>
          <a:prstGeom prst="rect">
            <a:avLst/>
          </a:prstGeom>
        </p:spPr>
        <p:txBody>
          <a:bodyPr anchor="t">
            <a:noAutofit/>
          </a:bodyPr>
          <a:lstStyle>
            <a:lvl1pPr marL="0" marR="0" indent="0" algn="l" defTabSz="609585" rtl="0" latinLnBrk="0">
              <a:lnSpc>
                <a:spcPct val="100000"/>
              </a:lnSpc>
              <a:spcBef>
                <a:spcPts val="0"/>
              </a:spcBef>
              <a:spcAft>
                <a:spcPts val="0"/>
              </a:spcAft>
              <a:buClrTx/>
              <a:buSzTx/>
              <a:buFontTx/>
              <a:buNone/>
              <a:tabLst/>
              <a:defRPr sz="2500" b="0" i="0" u="none" strike="noStrike" cap="none" spc="0" baseline="0">
                <a:ln>
                  <a:noFill/>
                </a:ln>
                <a:solidFill>
                  <a:srgbClr val="0070C0"/>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2670" kern="0" dirty="0"/>
              <a:t>Infosys</a:t>
            </a:r>
          </a:p>
          <a:p>
            <a:r>
              <a:rPr lang="en-US" sz="2800" kern="0" dirty="0" err="1"/>
              <a:t>Makeathon</a:t>
            </a:r>
            <a:r>
              <a:rPr lang="en-US" sz="2800" kern="0" dirty="0"/>
              <a:t> 6.0</a:t>
            </a:r>
          </a:p>
          <a:p>
            <a:endParaRPr lang="en-US" sz="2670" kern="0" dirty="0"/>
          </a:p>
          <a:p>
            <a:br>
              <a:rPr lang="en-US" sz="2670" kern="0" dirty="0"/>
            </a:br>
            <a:r>
              <a:rPr lang="en-US" sz="2670" kern="0" dirty="0"/>
              <a:t>Fraud Detection System</a:t>
            </a:r>
          </a:p>
          <a:p>
            <a:r>
              <a:rPr lang="en-US" sz="2670" kern="0" dirty="0"/>
              <a:t>Using ML</a:t>
            </a:r>
          </a:p>
        </p:txBody>
      </p:sp>
      <p:grpSp>
        <p:nvGrpSpPr>
          <p:cNvPr id="11" name="Group 10"/>
          <p:cNvGrpSpPr/>
          <p:nvPr/>
        </p:nvGrpSpPr>
        <p:grpSpPr>
          <a:xfrm>
            <a:off x="425533" y="4511037"/>
            <a:ext cx="520340" cy="97554"/>
            <a:chOff x="2522085" y="4216400"/>
            <a:chExt cx="390183" cy="73152"/>
          </a:xfrm>
        </p:grpSpPr>
        <p:sp>
          <p:nvSpPr>
            <p:cNvPr id="12" name="Oval 11"/>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7" name="Rectangle 16"/>
          <p:cNvSpPr/>
          <p:nvPr/>
        </p:nvSpPr>
        <p:spPr>
          <a:xfrm>
            <a:off x="4131293" y="4960405"/>
            <a:ext cx="5167746" cy="369332"/>
          </a:xfrm>
          <a:prstGeom prst="rect">
            <a:avLst/>
          </a:prstGeom>
        </p:spPr>
        <p:txBody>
          <a:bodyPr wrap="square">
            <a:spAutoFit/>
          </a:bodyPr>
          <a:lstStyle/>
          <a:p>
            <a:endParaRPr lang="en-US" dirty="0"/>
          </a:p>
        </p:txBody>
      </p:sp>
      <p:pic>
        <p:nvPicPr>
          <p:cNvPr id="2" name="Picture 1">
            <a:extLst>
              <a:ext uri="{FF2B5EF4-FFF2-40B4-BE49-F238E27FC236}">
                <a16:creationId xmlns:a16="http://schemas.microsoft.com/office/drawing/2014/main" id="{FE0CBB32-67E3-AA6E-DA64-D3AE67D9CF79}"/>
              </a:ext>
            </a:extLst>
          </p:cNvPr>
          <p:cNvPicPr>
            <a:picLocks noChangeAspect="1"/>
          </p:cNvPicPr>
          <p:nvPr/>
        </p:nvPicPr>
        <p:blipFill>
          <a:blip r:embed="rId5"/>
          <a:stretch>
            <a:fillRect/>
          </a:stretch>
        </p:blipFill>
        <p:spPr>
          <a:xfrm>
            <a:off x="232937" y="6281417"/>
            <a:ext cx="909665" cy="465265"/>
          </a:xfrm>
          <a:prstGeom prst="rect">
            <a:avLst/>
          </a:prstGeom>
        </p:spPr>
      </p:pic>
    </p:spTree>
    <p:extLst>
      <p:ext uri="{BB962C8B-B14F-4D97-AF65-F5344CB8AC3E}">
        <p14:creationId xmlns:p14="http://schemas.microsoft.com/office/powerpoint/2010/main" val="33868347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1"/>
          <p:cNvSpPr txBox="1">
            <a:spLocks/>
          </p:cNvSpPr>
          <p:nvPr/>
        </p:nvSpPr>
        <p:spPr>
          <a:xfrm>
            <a:off x="233938" y="240144"/>
            <a:ext cx="11729463" cy="485459"/>
          </a:xfrm>
          <a:prstGeom prst="rect">
            <a:avLst/>
          </a:prstGeom>
        </p:spPr>
        <p:txBody>
          <a:bodyPr vert="horz" lIns="91440" tIns="45720" rIns="91440" bIns="45720" rtlCol="0" anchor="t">
            <a:noAutofit/>
          </a:bodyPr>
          <a:lstStyle>
            <a:defPPr>
              <a:defRPr lang="en-US"/>
            </a:defPPr>
            <a:lvl1pPr>
              <a:spcBef>
                <a:spcPct val="0"/>
              </a:spcBef>
              <a:buNone/>
              <a:defRPr sz="2800" b="1">
                <a:solidFill>
                  <a:srgbClr val="0282D6"/>
                </a:solidFill>
                <a:latin typeface="Segoe UI" panose="020B0502040204020203" pitchFamily="34" charset="0"/>
                <a:ea typeface="+mj-ea"/>
                <a:cs typeface="Segoe UI" panose="020B0502040204020203" pitchFamily="34" charset="0"/>
              </a:defRPr>
            </a:lvl1pPr>
          </a:lstStyle>
          <a:p>
            <a:endParaRPr lang="en-US" sz="3733" dirty="0">
              <a:solidFill>
                <a:schemeClr val="accent1"/>
              </a:solidFill>
              <a:latin typeface="Arial" pitchFamily="34" charset="0"/>
              <a:cs typeface="Arial" pitchFamily="34" charset="0"/>
            </a:endParaRPr>
          </a:p>
        </p:txBody>
      </p:sp>
      <p:sp>
        <p:nvSpPr>
          <p:cNvPr id="5" name="Title 4"/>
          <p:cNvSpPr>
            <a:spLocks noGrp="1"/>
          </p:cNvSpPr>
          <p:nvPr>
            <p:ph type="title"/>
          </p:nvPr>
        </p:nvSpPr>
        <p:spPr>
          <a:xfrm>
            <a:off x="312676" y="224162"/>
            <a:ext cx="11630733" cy="603981"/>
          </a:xfrm>
        </p:spPr>
        <p:txBody>
          <a:bodyPr/>
          <a:lstStyle/>
          <a:p>
            <a:r>
              <a:rPr lang="en-US" sz="3200" dirty="0"/>
              <a:t>Team and Use Case</a:t>
            </a:r>
          </a:p>
        </p:txBody>
      </p:sp>
      <p:grpSp>
        <p:nvGrpSpPr>
          <p:cNvPr id="24" name="Group 23"/>
          <p:cNvGrpSpPr/>
          <p:nvPr/>
        </p:nvGrpSpPr>
        <p:grpSpPr>
          <a:xfrm>
            <a:off x="411247" y="730589"/>
            <a:ext cx="520340" cy="97554"/>
            <a:chOff x="2522085" y="4216400"/>
            <a:chExt cx="390183" cy="73152"/>
          </a:xfrm>
        </p:grpSpPr>
        <p:sp>
          <p:nvSpPr>
            <p:cNvPr id="27" name="Oval 26"/>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36" name="Slide Number Placeholder 2"/>
          <p:cNvSpPr>
            <a:spLocks noGrp="1"/>
          </p:cNvSpPr>
          <p:nvPr>
            <p:ph type="sldNum" sz="quarter" idx="2"/>
          </p:nvPr>
        </p:nvSpPr>
        <p:spPr>
          <a:xfrm>
            <a:off x="11254523" y="6340177"/>
            <a:ext cx="624383" cy="372535"/>
          </a:xfrm>
        </p:spPr>
        <p:txBody>
          <a:bodyPr/>
          <a:lstStyle/>
          <a:p>
            <a:r>
              <a:rPr lang="en-US" dirty="0"/>
              <a:t>2</a:t>
            </a:r>
          </a:p>
        </p:txBody>
      </p:sp>
      <p:sp>
        <p:nvSpPr>
          <p:cNvPr id="11" name="Content Placeholder 4"/>
          <p:cNvSpPr txBox="1">
            <a:spLocks/>
          </p:cNvSpPr>
          <p:nvPr/>
        </p:nvSpPr>
        <p:spPr>
          <a:xfrm>
            <a:off x="508801" y="975361"/>
            <a:ext cx="10745722" cy="5152050"/>
          </a:xfrm>
          <a:prstGeom prst="rect">
            <a:avLst/>
          </a:prstGeom>
        </p:spPr>
        <p:txBody>
          <a:bodyPr>
            <a:normAutofit fontScale="92500" lnSpcReduction="10000"/>
          </a:bodyPr>
          <a:lstStyle>
            <a:lvl1pPr marL="457189" marR="0" indent="-457189"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1pPr>
            <a:lvl2pPr marL="1045002" marR="0" indent="-435417"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2pPr>
            <a:lvl3pPr marL="1625559" marR="0" indent="-406390"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3pPr>
            <a:lvl4pPr marL="231642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4pPr>
            <a:lvl5pPr marL="2926007"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5pPr>
            <a:lvl6pPr marL="353559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6pPr>
            <a:lvl7pPr marL="4145176"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7pPr>
            <a:lvl8pPr marL="4754760"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8pPr>
            <a:lvl9pPr marL="5364345"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9pPr>
          </a:lstStyle>
          <a:p>
            <a:pPr marL="0" indent="0">
              <a:buNone/>
            </a:pPr>
            <a:r>
              <a:rPr lang="en-US" sz="1500" b="1" kern="0" dirty="0">
                <a:solidFill>
                  <a:schemeClr val="tx1">
                    <a:lumMod val="75000"/>
                    <a:lumOff val="25000"/>
                  </a:schemeClr>
                </a:solidFill>
                <a:latin typeface="Arial" panose="020B0604020202020204" pitchFamily="34" charset="0"/>
                <a:cs typeface="Arial" panose="020B0604020202020204" pitchFamily="34" charset="0"/>
              </a:rPr>
              <a:t> </a:t>
            </a:r>
            <a:r>
              <a:rPr lang="en-US" sz="2100" b="1" kern="0" dirty="0">
                <a:solidFill>
                  <a:schemeClr val="tx1">
                    <a:lumMod val="75000"/>
                    <a:lumOff val="25000"/>
                  </a:schemeClr>
                </a:solidFill>
                <a:latin typeface="Arial" panose="020B0604020202020204" pitchFamily="34" charset="0"/>
                <a:cs typeface="Arial" panose="020B0604020202020204" pitchFamily="34" charset="0"/>
              </a:rPr>
              <a:t>USE CASE </a:t>
            </a:r>
          </a:p>
          <a:p>
            <a:pPr marL="0" indent="0" algn="just">
              <a:buNone/>
            </a:pPr>
            <a:r>
              <a:rPr lang="en-US" sz="2000" dirty="0"/>
              <a:t>A Fraud Detection System using Machine Learning helps financial institutions detect and prevent fraudulent transactions in real-time by analyzing transaction patterns and identifying anomalies. It is widely used in credit card fraud prevention, money laundering detection, banking transaction monitoring, and e-commerce fraud prevention. The system leverages ML models to reduce false positives while accurately flagging suspicious activities. It can also be applied in insurance fraud detection, loan and mortgage fraud prevention, and cryptocurrency fraud monitoring. By utilizing Python libraries like Scikit-learn and </a:t>
            </a:r>
            <a:r>
              <a:rPr lang="en-US" sz="2000" dirty="0" err="1"/>
              <a:t>Keras</a:t>
            </a:r>
            <a:r>
              <a:rPr lang="en-US" sz="2000" dirty="0"/>
              <a:t>, businesses can develop an efficient fraud detection system to enhance security and minimize financial losses. </a:t>
            </a:r>
            <a:endParaRPr lang="en-US" sz="4000" kern="0" dirty="0">
              <a:solidFill>
                <a:schemeClr val="tx1">
                  <a:lumMod val="75000"/>
                  <a:lumOff val="25000"/>
                </a:schemeClr>
              </a:solidFill>
              <a:cs typeface="Arial" panose="020B0604020202020204" pitchFamily="34" charset="0"/>
            </a:endParaRPr>
          </a:p>
          <a:p>
            <a:pPr marL="0" indent="0">
              <a:buNone/>
            </a:pPr>
            <a:endParaRPr lang="en-US" sz="2600" b="1" kern="0"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r>
              <a:rPr lang="en-US" sz="2900" b="1" kern="0" dirty="0">
                <a:solidFill>
                  <a:schemeClr val="tx1">
                    <a:lumMod val="75000"/>
                    <a:lumOff val="25000"/>
                  </a:schemeClr>
                </a:solidFill>
                <a:latin typeface="Arial" panose="020B0604020202020204" pitchFamily="34" charset="0"/>
                <a:cs typeface="Arial" panose="020B0604020202020204" pitchFamily="34" charset="0"/>
              </a:rPr>
              <a:t>Team Name - </a:t>
            </a:r>
            <a:r>
              <a:rPr lang="en-US" sz="2600" kern="0" dirty="0">
                <a:solidFill>
                  <a:schemeClr val="tx1">
                    <a:lumMod val="75000"/>
                    <a:lumOff val="25000"/>
                  </a:schemeClr>
                </a:solidFill>
                <a:latin typeface="Arial" panose="020B0604020202020204" pitchFamily="34" charset="0"/>
                <a:cs typeface="Arial" panose="020B0604020202020204" pitchFamily="34" charset="0"/>
              </a:rPr>
              <a:t>Neural Bots</a:t>
            </a:r>
          </a:p>
          <a:p>
            <a:pPr marL="0" lvl="0" indent="0">
              <a:buNone/>
            </a:pPr>
            <a:r>
              <a:rPr lang="en-US" sz="2900" b="1" kern="0" dirty="0">
                <a:solidFill>
                  <a:schemeClr val="tx1">
                    <a:lumMod val="75000"/>
                    <a:lumOff val="25000"/>
                  </a:schemeClr>
                </a:solidFill>
                <a:latin typeface="Arial" panose="020B0604020202020204" pitchFamily="34" charset="0"/>
                <a:cs typeface="Arial" panose="020B0604020202020204" pitchFamily="34" charset="0"/>
              </a:rPr>
              <a:t>Team Members With College details</a:t>
            </a:r>
          </a:p>
          <a:p>
            <a:pPr lvl="0">
              <a:buFont typeface="Wingdings" panose="05000000000000000000" pitchFamily="2" charset="2"/>
              <a:buChar char="v"/>
            </a:pPr>
            <a:r>
              <a:rPr lang="en-US" sz="2200" dirty="0"/>
              <a:t>12102883 - Shivam Kumar</a:t>
            </a:r>
          </a:p>
          <a:p>
            <a:pPr lvl="0">
              <a:buFont typeface="Wingdings" panose="05000000000000000000" pitchFamily="2" charset="2"/>
              <a:buChar char="v"/>
            </a:pPr>
            <a:r>
              <a:rPr lang="en-US" sz="2200" dirty="0"/>
              <a:t>12212359 - Abhishek Kumar</a:t>
            </a:r>
          </a:p>
          <a:p>
            <a:pPr lvl="0">
              <a:buFont typeface="Wingdings" panose="05000000000000000000" pitchFamily="2" charset="2"/>
              <a:buChar char="v"/>
            </a:pPr>
            <a:r>
              <a:rPr lang="en-US" sz="2200" dirty="0"/>
              <a:t>12216643 - Satha Ayyappa </a:t>
            </a:r>
          </a:p>
          <a:p>
            <a:pPr marL="0" lvl="0" indent="0">
              <a:buNone/>
            </a:pPr>
            <a:endParaRPr lang="en-US" sz="5800" b="1" kern="0" dirty="0">
              <a:solidFill>
                <a:schemeClr val="tx1">
                  <a:lumMod val="75000"/>
                  <a:lumOff val="25000"/>
                </a:schemeClr>
              </a:solidFill>
              <a:latin typeface="Arial" panose="020B0604020202020204" pitchFamily="34" charset="0"/>
              <a:cs typeface="Arial" panose="020B0604020202020204" pitchFamily="34" charset="0"/>
            </a:endParaRPr>
          </a:p>
          <a:p>
            <a:pPr marL="0" lvl="0" indent="0">
              <a:buNone/>
            </a:pPr>
            <a:endParaRPr lang="en-US" sz="1500" b="1" kern="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111178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1"/>
          <p:cNvSpPr txBox="1">
            <a:spLocks/>
          </p:cNvSpPr>
          <p:nvPr/>
        </p:nvSpPr>
        <p:spPr>
          <a:xfrm>
            <a:off x="233938" y="240144"/>
            <a:ext cx="11729463" cy="485459"/>
          </a:xfrm>
          <a:prstGeom prst="rect">
            <a:avLst/>
          </a:prstGeom>
        </p:spPr>
        <p:txBody>
          <a:bodyPr vert="horz" lIns="91440" tIns="45720" rIns="91440" bIns="45720" rtlCol="0" anchor="t">
            <a:noAutofit/>
          </a:bodyPr>
          <a:lstStyle>
            <a:defPPr>
              <a:defRPr lang="en-US"/>
            </a:defPPr>
            <a:lvl1pPr>
              <a:spcBef>
                <a:spcPct val="0"/>
              </a:spcBef>
              <a:buNone/>
              <a:defRPr sz="2800" b="1">
                <a:solidFill>
                  <a:srgbClr val="0282D6"/>
                </a:solidFill>
                <a:latin typeface="Segoe UI" panose="020B0502040204020203" pitchFamily="34" charset="0"/>
                <a:ea typeface="+mj-ea"/>
                <a:cs typeface="Segoe UI" panose="020B0502040204020203" pitchFamily="34" charset="0"/>
              </a:defRPr>
            </a:lvl1pPr>
          </a:lstStyle>
          <a:p>
            <a:endParaRPr lang="en-US" sz="3733" dirty="0">
              <a:solidFill>
                <a:schemeClr val="accent1"/>
              </a:solidFill>
              <a:latin typeface="Arial" pitchFamily="34" charset="0"/>
              <a:cs typeface="Arial" pitchFamily="34" charset="0"/>
            </a:endParaRPr>
          </a:p>
        </p:txBody>
      </p:sp>
      <p:sp>
        <p:nvSpPr>
          <p:cNvPr id="5" name="Title 4"/>
          <p:cNvSpPr>
            <a:spLocks noGrp="1"/>
          </p:cNvSpPr>
          <p:nvPr>
            <p:ph type="title"/>
          </p:nvPr>
        </p:nvSpPr>
        <p:spPr>
          <a:xfrm>
            <a:off x="312676" y="224162"/>
            <a:ext cx="11630733" cy="603981"/>
          </a:xfrm>
        </p:spPr>
        <p:txBody>
          <a:bodyPr/>
          <a:lstStyle/>
          <a:p>
            <a:r>
              <a:rPr lang="en-US" dirty="0"/>
              <a:t>Technical Solution</a:t>
            </a:r>
          </a:p>
        </p:txBody>
      </p:sp>
      <p:grpSp>
        <p:nvGrpSpPr>
          <p:cNvPr id="24" name="Group 23"/>
          <p:cNvGrpSpPr/>
          <p:nvPr/>
        </p:nvGrpSpPr>
        <p:grpSpPr>
          <a:xfrm>
            <a:off x="411247" y="730589"/>
            <a:ext cx="520340" cy="97554"/>
            <a:chOff x="2522085" y="4216400"/>
            <a:chExt cx="390183" cy="73152"/>
          </a:xfrm>
        </p:grpSpPr>
        <p:sp>
          <p:nvSpPr>
            <p:cNvPr id="27" name="Oval 26"/>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36" name="Slide Number Placeholder 2"/>
          <p:cNvSpPr>
            <a:spLocks noGrp="1"/>
          </p:cNvSpPr>
          <p:nvPr>
            <p:ph type="sldNum" sz="quarter" idx="2"/>
          </p:nvPr>
        </p:nvSpPr>
        <p:spPr>
          <a:xfrm>
            <a:off x="11254523" y="6340177"/>
            <a:ext cx="624383" cy="372535"/>
          </a:xfrm>
        </p:spPr>
        <p:txBody>
          <a:bodyPr/>
          <a:lstStyle/>
          <a:p>
            <a:r>
              <a:rPr lang="en-US" dirty="0"/>
              <a:t>4</a:t>
            </a:r>
          </a:p>
        </p:txBody>
      </p:sp>
      <p:sp>
        <p:nvSpPr>
          <p:cNvPr id="11" name="Content Placeholder 4"/>
          <p:cNvSpPr txBox="1">
            <a:spLocks/>
          </p:cNvSpPr>
          <p:nvPr/>
        </p:nvSpPr>
        <p:spPr>
          <a:xfrm>
            <a:off x="411246" y="1170277"/>
            <a:ext cx="11467659" cy="4720857"/>
          </a:xfrm>
          <a:prstGeom prst="rect">
            <a:avLst/>
          </a:prstGeom>
        </p:spPr>
        <p:txBody>
          <a:bodyPr>
            <a:normAutofit/>
          </a:bodyPr>
          <a:lstStyle>
            <a:lvl1pPr marL="457189" marR="0" indent="-457189"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1pPr>
            <a:lvl2pPr marL="1045002" marR="0" indent="-435417"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2pPr>
            <a:lvl3pPr marL="1625559" marR="0" indent="-406390"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3pPr>
            <a:lvl4pPr marL="231642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4pPr>
            <a:lvl5pPr marL="2926007"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5pPr>
            <a:lvl6pPr marL="353559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6pPr>
            <a:lvl7pPr marL="4145176"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7pPr>
            <a:lvl8pPr marL="4754760"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8pPr>
            <a:lvl9pPr marL="5364345"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9pPr>
          </a:lstStyle>
          <a:p>
            <a:endParaRPr lang="en-GB" sz="2000" kern="0" dirty="0">
              <a:solidFill>
                <a:schemeClr val="tx1"/>
              </a:solidFill>
              <a:latin typeface="Arial" panose="020B0604020202020204" pitchFamily="34" charset="0"/>
              <a:cs typeface="Arial" panose="020B0604020202020204" pitchFamily="34" charset="0"/>
            </a:endParaRPr>
          </a:p>
          <a:p>
            <a:r>
              <a:rPr lang="en-GB" sz="2000" kern="0" dirty="0">
                <a:solidFill>
                  <a:schemeClr val="tx1"/>
                </a:solidFill>
                <a:latin typeface="Arial" panose="020B0604020202020204" pitchFamily="34" charset="0"/>
                <a:cs typeface="Arial" panose="020B0604020202020204" pitchFamily="34" charset="0"/>
              </a:rPr>
              <a:t>FRAUDEX tackles this problem by offering a real-time, AI-driven fraud detection and response system that proactively engages users through instant AI phone calls, enabling immediate action to prevent fraud and reduce financial and reputational risks.</a:t>
            </a:r>
          </a:p>
          <a:p>
            <a:pPr marL="0" indent="0">
              <a:buNone/>
            </a:pPr>
            <a:endParaRPr lang="en-GB" sz="2000" b="1" kern="0" dirty="0">
              <a:solidFill>
                <a:schemeClr val="accent1">
                  <a:lumMod val="75000"/>
                </a:schemeClr>
              </a:solidFill>
              <a:latin typeface="Arial" panose="020B0604020202020204" pitchFamily="34" charset="0"/>
              <a:cs typeface="Arial" panose="020B0604020202020204" pitchFamily="34" charset="0"/>
            </a:endParaRPr>
          </a:p>
          <a:p>
            <a:r>
              <a:rPr lang="en-US" sz="2000" kern="0" dirty="0">
                <a:solidFill>
                  <a:schemeClr val="tx1"/>
                </a:solidFill>
                <a:latin typeface="Arial" panose="020B0604020202020204" pitchFamily="34" charset="0"/>
                <a:cs typeface="Arial" panose="020B0604020202020204" pitchFamily="34" charset="0"/>
              </a:rPr>
              <a:t>Transaction → ML Model → Retell AI → Twilio → User → </a:t>
            </a:r>
            <a:r>
              <a:rPr lang="en-US" sz="2000" kern="0" dirty="0" err="1">
                <a:solidFill>
                  <a:schemeClr val="tx1"/>
                </a:solidFill>
                <a:latin typeface="Arial" panose="020B0604020202020204" pitchFamily="34" charset="0"/>
                <a:cs typeface="Arial" panose="020B0604020202020204" pitchFamily="34" charset="0"/>
              </a:rPr>
              <a:t>Supabase</a:t>
            </a:r>
            <a:r>
              <a:rPr lang="en-US" sz="2000" kern="0" dirty="0">
                <a:solidFill>
                  <a:schemeClr val="tx1"/>
                </a:solidFill>
                <a:latin typeface="Arial" panose="020B0604020202020204" pitchFamily="34" charset="0"/>
                <a:cs typeface="Arial" panose="020B0604020202020204" pitchFamily="34" charset="0"/>
              </a:rPr>
              <a:t> → Frontend Update</a:t>
            </a:r>
          </a:p>
          <a:p>
            <a:pPr lvl="1"/>
            <a:endParaRPr lang="en-US" sz="2000" kern="0" dirty="0">
              <a:solidFill>
                <a:schemeClr val="accent1">
                  <a:lumMod val="75000"/>
                </a:schemeClr>
              </a:solidFill>
              <a:latin typeface="Arial" panose="020B0604020202020204" pitchFamily="34" charset="0"/>
              <a:cs typeface="Arial" panose="020B0604020202020204" pitchFamily="34" charset="0"/>
            </a:endParaRPr>
          </a:p>
          <a:p>
            <a:pPr lvl="1"/>
            <a:r>
              <a:rPr lang="en-GB" sz="2000" kern="0" dirty="0">
                <a:solidFill>
                  <a:schemeClr val="tx1"/>
                </a:solidFill>
                <a:latin typeface="Arial" panose="020B0604020202020204" pitchFamily="34" charset="0"/>
                <a:cs typeface="Arial" panose="020B0604020202020204" pitchFamily="34" charset="0"/>
              </a:rPr>
              <a:t>Kaggle is used to train the machine learning model for fraud detection.</a:t>
            </a:r>
          </a:p>
          <a:p>
            <a:pPr lvl="1"/>
            <a:r>
              <a:rPr lang="en-GB" sz="2000" kern="0" dirty="0">
                <a:solidFill>
                  <a:schemeClr val="tx1"/>
                </a:solidFill>
                <a:latin typeface="Arial" panose="020B0604020202020204" pitchFamily="34" charset="0"/>
                <a:cs typeface="Arial" panose="020B0604020202020204" pitchFamily="34" charset="0"/>
              </a:rPr>
              <a:t>Retell AI is used for AI-powered phone call notifications.</a:t>
            </a:r>
          </a:p>
          <a:p>
            <a:pPr lvl="1"/>
            <a:r>
              <a:rPr lang="en-GB" sz="2000" kern="0" dirty="0">
                <a:solidFill>
                  <a:schemeClr val="tx1"/>
                </a:solidFill>
                <a:latin typeface="Arial" panose="020B0604020202020204" pitchFamily="34" charset="0"/>
                <a:cs typeface="Arial" panose="020B0604020202020204" pitchFamily="34" charset="0"/>
              </a:rPr>
              <a:t>Twilio is used as the communication platform to enable AI-powered phone calls and SMS notifications.</a:t>
            </a:r>
          </a:p>
          <a:p>
            <a:pPr marL="182880" indent="-182880"/>
            <a:endParaRPr lang="en-US" sz="1500" b="1" kern="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399159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BA3B-2931-BA78-FBF0-DAFB58AEC722}"/>
              </a:ext>
            </a:extLst>
          </p:cNvPr>
          <p:cNvSpPr>
            <a:spLocks noGrp="1"/>
          </p:cNvSpPr>
          <p:nvPr>
            <p:ph type="title"/>
          </p:nvPr>
        </p:nvSpPr>
        <p:spPr/>
        <p:txBody>
          <a:bodyPr/>
          <a:lstStyle/>
          <a:p>
            <a:r>
              <a:rPr lang="en-IN" dirty="0"/>
              <a:t>    Flow Diagram:</a:t>
            </a:r>
            <a:endParaRPr lang="en-GB" dirty="0"/>
          </a:p>
        </p:txBody>
      </p:sp>
      <p:sp>
        <p:nvSpPr>
          <p:cNvPr id="3" name="Slide Number Placeholder 2">
            <a:extLst>
              <a:ext uri="{FF2B5EF4-FFF2-40B4-BE49-F238E27FC236}">
                <a16:creationId xmlns:a16="http://schemas.microsoft.com/office/drawing/2014/main" id="{2C92A2EB-A296-C6EC-C91F-120022CC1EB6}"/>
              </a:ext>
            </a:extLst>
          </p:cNvPr>
          <p:cNvSpPr>
            <a:spLocks noGrp="1"/>
          </p:cNvSpPr>
          <p:nvPr>
            <p:ph type="sldNum" sz="quarter" idx="12"/>
          </p:nvPr>
        </p:nvSpPr>
        <p:spPr/>
        <p:txBody>
          <a:bodyPr/>
          <a:lstStyle/>
          <a:p>
            <a:fld id="{14D65173-87C9-47C0-A890-7AD8E2754265}" type="slidenum">
              <a:rPr lang="en-US" smtClean="0">
                <a:solidFill>
                  <a:srgbClr val="6D6E71"/>
                </a:solidFill>
              </a:rPr>
              <a:pPr/>
              <a:t>4</a:t>
            </a:fld>
            <a:endParaRPr lang="en-US">
              <a:solidFill>
                <a:srgbClr val="6D6E71"/>
              </a:solidFill>
            </a:endParaRPr>
          </a:p>
        </p:txBody>
      </p:sp>
      <p:pic>
        <p:nvPicPr>
          <p:cNvPr id="7" name="Picture 6" descr="A diagram of a flowchart&#10;&#10;AI-generated content may be incorrect.">
            <a:extLst>
              <a:ext uri="{FF2B5EF4-FFF2-40B4-BE49-F238E27FC236}">
                <a16:creationId xmlns:a16="http://schemas.microsoft.com/office/drawing/2014/main" id="{3B07B723-CC68-A5A1-17D2-6B30197868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0171" y="314960"/>
            <a:ext cx="8291020" cy="6370320"/>
          </a:xfrm>
          <a:prstGeom prst="rect">
            <a:avLst/>
          </a:prstGeom>
        </p:spPr>
      </p:pic>
    </p:spTree>
    <p:extLst>
      <p:ext uri="{BB962C8B-B14F-4D97-AF65-F5344CB8AC3E}">
        <p14:creationId xmlns:p14="http://schemas.microsoft.com/office/powerpoint/2010/main" val="92831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2198" y="194872"/>
            <a:ext cx="6225914" cy="1021361"/>
          </a:xfrm>
        </p:spPr>
        <p:txBody>
          <a:bodyPr/>
          <a:lstStyle/>
          <a:p>
            <a:r>
              <a:rPr lang="en-US" sz="4400" dirty="0"/>
              <a:t>Thank You.</a:t>
            </a:r>
          </a:p>
        </p:txBody>
      </p:sp>
      <p:pic>
        <p:nvPicPr>
          <p:cNvPr id="11" name="Picture 10">
            <a:extLst>
              <a:ext uri="{FF2B5EF4-FFF2-40B4-BE49-F238E27FC236}">
                <a16:creationId xmlns:a16="http://schemas.microsoft.com/office/drawing/2014/main" id="{E39EB138-2820-6B37-250A-85B34D262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14" y="1086675"/>
            <a:ext cx="8966717" cy="4815278"/>
          </a:xfrm>
          <a:prstGeom prst="rect">
            <a:avLst/>
          </a:prstGeom>
        </p:spPr>
      </p:pic>
    </p:spTree>
    <p:extLst>
      <p:ext uri="{BB962C8B-B14F-4D97-AF65-F5344CB8AC3E}">
        <p14:creationId xmlns:p14="http://schemas.microsoft.com/office/powerpoint/2010/main" val="2532292813"/>
      </p:ext>
    </p:extLst>
  </p:cSld>
  <p:clrMapOvr>
    <a:masterClrMapping/>
  </p:clrMapOvr>
  <p:transition spd="med"/>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9F282B0D8F1A0409F055ABDDA572F32" ma:contentTypeVersion="0" ma:contentTypeDescription="Create a new document." ma:contentTypeScope="" ma:versionID="1cd9ab4ad33712828de566826b6f51d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14F46D-5596-4E2D-99A8-7D6162489A4D}">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D40DC1E-8AF4-47C0-86CD-9539808F591D}">
  <ds:schemaRefs>
    <ds:schemaRef ds:uri="http://schemas.microsoft.com/sharepoint/v3/contenttype/forms"/>
  </ds:schemaRefs>
</ds:datastoreItem>
</file>

<file path=customXml/itemProps3.xml><?xml version="1.0" encoding="utf-8"?>
<ds:datastoreItem xmlns:ds="http://schemas.openxmlformats.org/officeDocument/2006/customXml" ds:itemID="{DEB44E27-C6A6-4C36-8C56-AF162DA4B5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27665</TotalTime>
  <Words>449</Words>
  <Application>Microsoft Office PowerPoint</Application>
  <PresentationFormat>Widescreen</PresentationFormat>
  <Paragraphs>33</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Infosys Template 1</vt:lpstr>
      <vt:lpstr>PowerPoint Presentation</vt:lpstr>
      <vt:lpstr>Team and Use Case</vt:lpstr>
      <vt:lpstr>Technical Solution</vt:lpstr>
      <vt:lpstr>    Flow Diagram:</vt:lpstr>
      <vt:lpstr>Thank You.</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archana_shenoy</dc:creator>
  <cp:lastModifiedBy>Shivam Kumar</cp:lastModifiedBy>
  <cp:revision>1601</cp:revision>
  <cp:lastPrinted>2015-09-15T03:57:08Z</cp:lastPrinted>
  <dcterms:created xsi:type="dcterms:W3CDTF">2015-03-30T08:51:55Z</dcterms:created>
  <dcterms:modified xsi:type="dcterms:W3CDTF">2025-03-12T12:14:49Z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0x010100B9F282B0D8F1A0409F055ABDDA572F32</vt:lpwstr>
  </property>
  <property fmtid="{D5CDD505-2E9C-101B-9397-08002B2CF9AE}" pid="3" name="MSIP_Label_a0819fa7-4367-4500-ba88-dd630d977609_Enabled">
    <vt:lpwstr>true</vt:lpwstr>
  </property>
  <property fmtid="{D5CDD505-2E9C-101B-9397-08002B2CF9AE}" pid="4" name="MSIP_Label_a0819fa7-4367-4500-ba88-dd630d977609_SetDate">
    <vt:lpwstr>2023-05-31T14:50:06Z</vt:lpwstr>
  </property>
  <property fmtid="{D5CDD505-2E9C-101B-9397-08002B2CF9AE}" pid="5" name="MSIP_Label_a0819fa7-4367-4500-ba88-dd630d977609_Method">
    <vt:lpwstr>Standard</vt:lpwstr>
  </property>
  <property fmtid="{D5CDD505-2E9C-101B-9397-08002B2CF9AE}" pid="6" name="MSIP_Label_a0819fa7-4367-4500-ba88-dd630d977609_Name">
    <vt:lpwstr>a0819fa7-4367-4500-ba88-dd630d977609</vt:lpwstr>
  </property>
  <property fmtid="{D5CDD505-2E9C-101B-9397-08002B2CF9AE}" pid="7" name="MSIP_Label_a0819fa7-4367-4500-ba88-dd630d977609_SiteId">
    <vt:lpwstr>63ce7d59-2f3e-42cd-a8cc-be764cff5eb6</vt:lpwstr>
  </property>
  <property fmtid="{D5CDD505-2E9C-101B-9397-08002B2CF9AE}" pid="8" name="MSIP_Label_a0819fa7-4367-4500-ba88-dd630d977609_ActionId">
    <vt:lpwstr>b3861a0d-d648-4d51-a496-82c3d73ba89e</vt:lpwstr>
  </property>
  <property fmtid="{D5CDD505-2E9C-101B-9397-08002B2CF9AE}" pid="9" name="MSIP_Label_a0819fa7-4367-4500-ba88-dd630d977609_ContentBits">
    <vt:lpwstr>0</vt:lpwstr>
  </property>
</Properties>
</file>