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60" r:id="rId5"/>
    <p:sldId id="262" r:id="rId6"/>
    <p:sldId id="263"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15D4F-F869-443D-8206-331190A19982}" v="279" dt="2021-11-03T13:15:59.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Mishra, Shivam" userId="7d7a3be2-bbbd-47e3-8ca6-df1f21df6c6b" providerId="ADAL" clId="{D0E15D4F-F869-443D-8206-331190A19982}"/>
    <pc:docChg chg="undo redo custSel addSld delSld modSld sldOrd">
      <pc:chgData name="Kumar Mishra, Shivam" userId="7d7a3be2-bbbd-47e3-8ca6-df1f21df6c6b" providerId="ADAL" clId="{D0E15D4F-F869-443D-8206-331190A19982}" dt="2021-11-03T13:18:51.588" v="4717" actId="20577"/>
      <pc:docMkLst>
        <pc:docMk/>
      </pc:docMkLst>
      <pc:sldChg chg="addSp delSp modSp mod setBg setClrOvrMap">
        <pc:chgData name="Kumar Mishra, Shivam" userId="7d7a3be2-bbbd-47e3-8ca6-df1f21df6c6b" providerId="ADAL" clId="{D0E15D4F-F869-443D-8206-331190A19982}" dt="2021-11-01T11:06:12.761" v="565" actId="26606"/>
        <pc:sldMkLst>
          <pc:docMk/>
          <pc:sldMk cId="3354134351" sldId="256"/>
        </pc:sldMkLst>
        <pc:spChg chg="mod">
          <ac:chgData name="Kumar Mishra, Shivam" userId="7d7a3be2-bbbd-47e3-8ca6-df1f21df6c6b" providerId="ADAL" clId="{D0E15D4F-F869-443D-8206-331190A19982}" dt="2021-11-01T11:06:12.761" v="565" actId="26606"/>
          <ac:spMkLst>
            <pc:docMk/>
            <pc:sldMk cId="3354134351" sldId="256"/>
            <ac:spMk id="2" creationId="{46713CD0-DAF1-40C1-ABCD-97ABE4E2FCF6}"/>
          </ac:spMkLst>
        </pc:spChg>
        <pc:spChg chg="mod">
          <ac:chgData name="Kumar Mishra, Shivam" userId="7d7a3be2-bbbd-47e3-8ca6-df1f21df6c6b" providerId="ADAL" clId="{D0E15D4F-F869-443D-8206-331190A19982}" dt="2021-11-01T11:06:12.761" v="565" actId="26606"/>
          <ac:spMkLst>
            <pc:docMk/>
            <pc:sldMk cId="3354134351" sldId="256"/>
            <ac:spMk id="3" creationId="{36D399AC-483A-4DEF-A42E-A7D0DF645949}"/>
          </ac:spMkLst>
        </pc:spChg>
        <pc:spChg chg="add del">
          <ac:chgData name="Kumar Mishra, Shivam" userId="7d7a3be2-bbbd-47e3-8ca6-df1f21df6c6b" providerId="ADAL" clId="{D0E15D4F-F869-443D-8206-331190A19982}" dt="2021-11-01T11:06:12.761" v="565" actId="26606"/>
          <ac:spMkLst>
            <pc:docMk/>
            <pc:sldMk cId="3354134351" sldId="256"/>
            <ac:spMk id="8" creationId="{2FDF9410-E530-4E71-A2C0-4C24B489649E}"/>
          </ac:spMkLst>
        </pc:spChg>
        <pc:spChg chg="add del">
          <ac:chgData name="Kumar Mishra, Shivam" userId="7d7a3be2-bbbd-47e3-8ca6-df1f21df6c6b" providerId="ADAL" clId="{D0E15D4F-F869-443D-8206-331190A19982}" dt="2021-11-01T11:06:12.761" v="565" actId="26606"/>
          <ac:spMkLst>
            <pc:docMk/>
            <pc:sldMk cId="3354134351" sldId="256"/>
            <ac:spMk id="12" creationId="{82F2350F-B1BB-4308-A267-CFFA3576E89F}"/>
          </ac:spMkLst>
        </pc:spChg>
        <pc:picChg chg="add del">
          <ac:chgData name="Kumar Mishra, Shivam" userId="7d7a3be2-bbbd-47e3-8ca6-df1f21df6c6b" providerId="ADAL" clId="{D0E15D4F-F869-443D-8206-331190A19982}" dt="2021-11-01T11:06:12.761" v="565" actId="26606"/>
          <ac:picMkLst>
            <pc:docMk/>
            <pc:sldMk cId="3354134351" sldId="256"/>
            <ac:picMk id="16" creationId="{413B0556-E869-4B1C-A499-EB13D96B9004}"/>
          </ac:picMkLst>
        </pc:picChg>
        <pc:cxnChg chg="add del">
          <ac:chgData name="Kumar Mishra, Shivam" userId="7d7a3be2-bbbd-47e3-8ca6-df1f21df6c6b" providerId="ADAL" clId="{D0E15D4F-F869-443D-8206-331190A19982}" dt="2021-11-01T11:06:12.761" v="565" actId="26606"/>
          <ac:cxnSpMkLst>
            <pc:docMk/>
            <pc:sldMk cId="3354134351" sldId="256"/>
            <ac:cxnSpMk id="10" creationId="{53268B1E-8861-4702-9529-5A8FB23A618F}"/>
          </ac:cxnSpMkLst>
        </pc:cxnChg>
        <pc:cxnChg chg="add del">
          <ac:chgData name="Kumar Mishra, Shivam" userId="7d7a3be2-bbbd-47e3-8ca6-df1f21df6c6b" providerId="ADAL" clId="{D0E15D4F-F869-443D-8206-331190A19982}" dt="2021-11-01T11:06:12.761" v="565" actId="26606"/>
          <ac:cxnSpMkLst>
            <pc:docMk/>
            <pc:sldMk cId="3354134351" sldId="256"/>
            <ac:cxnSpMk id="14" creationId="{BC6646AE-8FD6-411E-8640-6CCB250D54FB}"/>
          </ac:cxnSpMkLst>
        </pc:cxnChg>
      </pc:sldChg>
      <pc:sldChg chg="addSp delSp modSp mod">
        <pc:chgData name="Kumar Mishra, Shivam" userId="7d7a3be2-bbbd-47e3-8ca6-df1f21df6c6b" providerId="ADAL" clId="{D0E15D4F-F869-443D-8206-331190A19982}" dt="2021-11-01T10:24:59.564" v="91" actId="14100"/>
        <pc:sldMkLst>
          <pc:docMk/>
          <pc:sldMk cId="641375819" sldId="257"/>
        </pc:sldMkLst>
        <pc:spChg chg="mod">
          <ac:chgData name="Kumar Mishra, Shivam" userId="7d7a3be2-bbbd-47e3-8ca6-df1f21df6c6b" providerId="ADAL" clId="{D0E15D4F-F869-443D-8206-331190A19982}" dt="2021-11-01T10:24:37.325" v="85"/>
          <ac:spMkLst>
            <pc:docMk/>
            <pc:sldMk cId="641375819" sldId="257"/>
            <ac:spMk id="2" creationId="{B4FBE8E7-4D78-4FD5-9362-568955976344}"/>
          </ac:spMkLst>
        </pc:spChg>
        <pc:spChg chg="del">
          <ac:chgData name="Kumar Mishra, Shivam" userId="7d7a3be2-bbbd-47e3-8ca6-df1f21df6c6b" providerId="ADAL" clId="{D0E15D4F-F869-443D-8206-331190A19982}" dt="2021-11-01T10:19:30.337" v="1" actId="22"/>
          <ac:spMkLst>
            <pc:docMk/>
            <pc:sldMk cId="641375819" sldId="257"/>
            <ac:spMk id="3" creationId="{B1716271-FD38-4E2C-B1FD-F20F231B014C}"/>
          </ac:spMkLst>
        </pc:spChg>
        <pc:spChg chg="add del mod">
          <ac:chgData name="Kumar Mishra, Shivam" userId="7d7a3be2-bbbd-47e3-8ca6-df1f21df6c6b" providerId="ADAL" clId="{D0E15D4F-F869-443D-8206-331190A19982}" dt="2021-11-01T10:20:23.915" v="5" actId="22"/>
          <ac:spMkLst>
            <pc:docMk/>
            <pc:sldMk cId="641375819" sldId="257"/>
            <ac:spMk id="7" creationId="{7E3ADD8F-4710-447A-8C2A-0C897299B4D4}"/>
          </ac:spMkLst>
        </pc:spChg>
        <pc:picChg chg="add del mod ord">
          <ac:chgData name="Kumar Mishra, Shivam" userId="7d7a3be2-bbbd-47e3-8ca6-df1f21df6c6b" providerId="ADAL" clId="{D0E15D4F-F869-443D-8206-331190A19982}" dt="2021-11-01T10:20:20.815" v="4" actId="478"/>
          <ac:picMkLst>
            <pc:docMk/>
            <pc:sldMk cId="641375819" sldId="257"/>
            <ac:picMk id="5" creationId="{13BDB76A-92DD-4BB0-AB07-FD5EBA979AF6}"/>
          </ac:picMkLst>
        </pc:picChg>
        <pc:picChg chg="add mod ord">
          <ac:chgData name="Kumar Mishra, Shivam" userId="7d7a3be2-bbbd-47e3-8ca6-df1f21df6c6b" providerId="ADAL" clId="{D0E15D4F-F869-443D-8206-331190A19982}" dt="2021-11-01T10:24:59.564" v="91" actId="14100"/>
          <ac:picMkLst>
            <pc:docMk/>
            <pc:sldMk cId="641375819" sldId="257"/>
            <ac:picMk id="9" creationId="{37EF7053-5396-4C5E-B9BC-4BEB8041669E}"/>
          </ac:picMkLst>
        </pc:picChg>
      </pc:sldChg>
      <pc:sldChg chg="addSp delSp modSp new mod setBg modClrScheme setClrOvrMap chgLayout">
        <pc:chgData name="Kumar Mishra, Shivam" userId="7d7a3be2-bbbd-47e3-8ca6-df1f21df6c6b" providerId="ADAL" clId="{D0E15D4F-F869-443D-8206-331190A19982}" dt="2021-11-01T12:02:19.448" v="1016" actId="26606"/>
        <pc:sldMkLst>
          <pc:docMk/>
          <pc:sldMk cId="2811853908" sldId="258"/>
        </pc:sldMkLst>
        <pc:spChg chg="del">
          <ac:chgData name="Kumar Mishra, Shivam" userId="7d7a3be2-bbbd-47e3-8ca6-df1f21df6c6b" providerId="ADAL" clId="{D0E15D4F-F869-443D-8206-331190A19982}" dt="2021-11-01T10:24:15.181" v="84" actId="700"/>
          <ac:spMkLst>
            <pc:docMk/>
            <pc:sldMk cId="2811853908" sldId="258"/>
            <ac:spMk id="2" creationId="{20AF5FE8-CA55-4642-A547-B6179F269510}"/>
          </ac:spMkLst>
        </pc:spChg>
        <pc:spChg chg="del">
          <ac:chgData name="Kumar Mishra, Shivam" userId="7d7a3be2-bbbd-47e3-8ca6-df1f21df6c6b" providerId="ADAL" clId="{D0E15D4F-F869-443D-8206-331190A19982}" dt="2021-11-01T10:24:15.181" v="84" actId="700"/>
          <ac:spMkLst>
            <pc:docMk/>
            <pc:sldMk cId="2811853908" sldId="258"/>
            <ac:spMk id="3" creationId="{44E79E39-1E9D-4020-9E79-33838E17CFD0}"/>
          </ac:spMkLst>
        </pc:spChg>
        <pc:spChg chg="add mod ord">
          <ac:chgData name="Kumar Mishra, Shivam" userId="7d7a3be2-bbbd-47e3-8ca6-df1f21df6c6b" providerId="ADAL" clId="{D0E15D4F-F869-443D-8206-331190A19982}" dt="2021-11-01T12:02:19.448" v="1016" actId="26606"/>
          <ac:spMkLst>
            <pc:docMk/>
            <pc:sldMk cId="2811853908" sldId="258"/>
            <ac:spMk id="6" creationId="{8707BEDA-ECF2-485B-98E7-E3FF372EC7A2}"/>
          </ac:spMkLst>
        </pc:spChg>
        <pc:spChg chg="add mod ord">
          <ac:chgData name="Kumar Mishra, Shivam" userId="7d7a3be2-bbbd-47e3-8ca6-df1f21df6c6b" providerId="ADAL" clId="{D0E15D4F-F869-443D-8206-331190A19982}" dt="2021-11-01T12:02:19.448" v="1016" actId="26606"/>
          <ac:spMkLst>
            <pc:docMk/>
            <pc:sldMk cId="2811853908" sldId="258"/>
            <ac:spMk id="7" creationId="{30184C69-11D5-492E-9A08-523E0D707FB5}"/>
          </ac:spMkLst>
        </pc:spChg>
        <pc:spChg chg="add del">
          <ac:chgData name="Kumar Mishra, Shivam" userId="7d7a3be2-bbbd-47e3-8ca6-df1f21df6c6b" providerId="ADAL" clId="{D0E15D4F-F869-443D-8206-331190A19982}" dt="2021-11-01T10:45:44.026" v="338" actId="26606"/>
          <ac:spMkLst>
            <pc:docMk/>
            <pc:sldMk cId="2811853908" sldId="258"/>
            <ac:spMk id="10" creationId="{23522FE7-5A29-4EF6-B1EF-2CA55748A772}"/>
          </ac:spMkLst>
        </pc:spChg>
        <pc:spChg chg="add del">
          <ac:chgData name="Kumar Mishra, Shivam" userId="7d7a3be2-bbbd-47e3-8ca6-df1f21df6c6b" providerId="ADAL" clId="{D0E15D4F-F869-443D-8206-331190A19982}" dt="2021-11-01T10:27:42.642" v="140" actId="26606"/>
          <ac:spMkLst>
            <pc:docMk/>
            <pc:sldMk cId="2811853908" sldId="258"/>
            <ac:spMk id="12" creationId="{54F891EB-ED45-44C3-95D6-FFB2EC07FA10}"/>
          </ac:spMkLst>
        </pc:spChg>
        <pc:spChg chg="add del">
          <ac:chgData name="Kumar Mishra, Shivam" userId="7d7a3be2-bbbd-47e3-8ca6-df1f21df6c6b" providerId="ADAL" clId="{D0E15D4F-F869-443D-8206-331190A19982}" dt="2021-11-01T10:27:42.642" v="140" actId="26606"/>
          <ac:spMkLst>
            <pc:docMk/>
            <pc:sldMk cId="2811853908" sldId="258"/>
            <ac:spMk id="14" creationId="{2EA385B8-7C85-4CE0-AE3A-00EB627B3443}"/>
          </ac:spMkLst>
        </pc:spChg>
        <pc:spChg chg="add del">
          <ac:chgData name="Kumar Mishra, Shivam" userId="7d7a3be2-bbbd-47e3-8ca6-df1f21df6c6b" providerId="ADAL" clId="{D0E15D4F-F869-443D-8206-331190A19982}" dt="2021-11-01T10:45:44.026" v="338" actId="26606"/>
          <ac:spMkLst>
            <pc:docMk/>
            <pc:sldMk cId="2811853908" sldId="258"/>
            <ac:spMk id="20" creationId="{B5F9E98A-4FF4-43D6-9C48-6DF0E7F2D272}"/>
          </ac:spMkLst>
        </pc:spChg>
        <pc:spChg chg="add del">
          <ac:chgData name="Kumar Mishra, Shivam" userId="7d7a3be2-bbbd-47e3-8ca6-df1f21df6c6b" providerId="ADAL" clId="{D0E15D4F-F869-443D-8206-331190A19982}" dt="2021-11-01T10:45:44.026" v="338" actId="26606"/>
          <ac:spMkLst>
            <pc:docMk/>
            <pc:sldMk cId="2811853908" sldId="258"/>
            <ac:spMk id="22" creationId="{D207A636-DC99-4588-80C4-9E069B97C3FD}"/>
          </ac:spMkLst>
        </pc:spChg>
        <pc:spChg chg="add del">
          <ac:chgData name="Kumar Mishra, Shivam" userId="7d7a3be2-bbbd-47e3-8ca6-df1f21df6c6b" providerId="ADAL" clId="{D0E15D4F-F869-443D-8206-331190A19982}" dt="2021-11-01T10:45:47.127" v="340" actId="26606"/>
          <ac:spMkLst>
            <pc:docMk/>
            <pc:sldMk cId="2811853908" sldId="258"/>
            <ac:spMk id="30" creationId="{23522FE7-5A29-4EF6-B1EF-2CA55748A772}"/>
          </ac:spMkLst>
        </pc:spChg>
        <pc:spChg chg="add del">
          <ac:chgData name="Kumar Mishra, Shivam" userId="7d7a3be2-bbbd-47e3-8ca6-df1f21df6c6b" providerId="ADAL" clId="{D0E15D4F-F869-443D-8206-331190A19982}" dt="2021-11-01T10:45:47.127" v="340" actId="26606"/>
          <ac:spMkLst>
            <pc:docMk/>
            <pc:sldMk cId="2811853908" sldId="258"/>
            <ac:spMk id="34" creationId="{2FDF9410-E530-4E71-A2C0-4C24B489649E}"/>
          </ac:spMkLst>
        </pc:spChg>
        <pc:spChg chg="add del">
          <ac:chgData name="Kumar Mishra, Shivam" userId="7d7a3be2-bbbd-47e3-8ca6-df1f21df6c6b" providerId="ADAL" clId="{D0E15D4F-F869-443D-8206-331190A19982}" dt="2021-11-01T10:45:47.127" v="340" actId="26606"/>
          <ac:spMkLst>
            <pc:docMk/>
            <pc:sldMk cId="2811853908" sldId="258"/>
            <ac:spMk id="36" creationId="{82F2350F-B1BB-4308-A267-CFFA3576E89F}"/>
          </ac:spMkLst>
        </pc:spChg>
        <pc:spChg chg="add del">
          <ac:chgData name="Kumar Mishra, Shivam" userId="7d7a3be2-bbbd-47e3-8ca6-df1f21df6c6b" providerId="ADAL" clId="{D0E15D4F-F869-443D-8206-331190A19982}" dt="2021-11-01T10:45:48.432" v="342" actId="26606"/>
          <ac:spMkLst>
            <pc:docMk/>
            <pc:sldMk cId="2811853908" sldId="258"/>
            <ac:spMk id="40" creationId="{23522FE7-5A29-4EF6-B1EF-2CA55748A772}"/>
          </ac:spMkLst>
        </pc:spChg>
        <pc:spChg chg="add del">
          <ac:chgData name="Kumar Mishra, Shivam" userId="7d7a3be2-bbbd-47e3-8ca6-df1f21df6c6b" providerId="ADAL" clId="{D0E15D4F-F869-443D-8206-331190A19982}" dt="2021-11-01T10:45:48.432" v="342" actId="26606"/>
          <ac:spMkLst>
            <pc:docMk/>
            <pc:sldMk cId="2811853908" sldId="258"/>
            <ac:spMk id="44" creationId="{B5F9E98A-4FF4-43D6-9C48-6DF0E7F2D272}"/>
          </ac:spMkLst>
        </pc:spChg>
        <pc:spChg chg="add del">
          <ac:chgData name="Kumar Mishra, Shivam" userId="7d7a3be2-bbbd-47e3-8ca6-df1f21df6c6b" providerId="ADAL" clId="{D0E15D4F-F869-443D-8206-331190A19982}" dt="2021-11-01T10:45:48.432" v="342" actId="26606"/>
          <ac:spMkLst>
            <pc:docMk/>
            <pc:sldMk cId="2811853908" sldId="258"/>
            <ac:spMk id="45" creationId="{D207A636-DC99-4588-80C4-9E069B97C3FD}"/>
          </ac:spMkLst>
        </pc:spChg>
        <pc:spChg chg="add del">
          <ac:chgData name="Kumar Mishra, Shivam" userId="7d7a3be2-bbbd-47e3-8ca6-df1f21df6c6b" providerId="ADAL" clId="{D0E15D4F-F869-443D-8206-331190A19982}" dt="2021-11-01T10:46:00.837" v="344" actId="26606"/>
          <ac:spMkLst>
            <pc:docMk/>
            <pc:sldMk cId="2811853908" sldId="258"/>
            <ac:spMk id="50" creationId="{23522FE7-5A29-4EF6-B1EF-2CA55748A772}"/>
          </ac:spMkLst>
        </pc:spChg>
        <pc:spChg chg="add del">
          <ac:chgData name="Kumar Mishra, Shivam" userId="7d7a3be2-bbbd-47e3-8ca6-df1f21df6c6b" providerId="ADAL" clId="{D0E15D4F-F869-443D-8206-331190A19982}" dt="2021-11-01T10:46:00.837" v="344" actId="26606"/>
          <ac:spMkLst>
            <pc:docMk/>
            <pc:sldMk cId="2811853908" sldId="258"/>
            <ac:spMk id="54" creationId="{48D226DA-E368-46E4-BF0C-D467A1E86BF6}"/>
          </ac:spMkLst>
        </pc:spChg>
        <pc:spChg chg="add del">
          <ac:chgData name="Kumar Mishra, Shivam" userId="7d7a3be2-bbbd-47e3-8ca6-df1f21df6c6b" providerId="ADAL" clId="{D0E15D4F-F869-443D-8206-331190A19982}" dt="2021-11-01T10:46:35.986" v="365" actId="26606"/>
          <ac:spMkLst>
            <pc:docMk/>
            <pc:sldMk cId="2811853908" sldId="258"/>
            <ac:spMk id="57" creationId="{23522FE7-5A29-4EF6-B1EF-2CA55748A772}"/>
          </ac:spMkLst>
        </pc:spChg>
        <pc:spChg chg="add del">
          <ac:chgData name="Kumar Mishra, Shivam" userId="7d7a3be2-bbbd-47e3-8ca6-df1f21df6c6b" providerId="ADAL" clId="{D0E15D4F-F869-443D-8206-331190A19982}" dt="2021-11-01T10:46:35.986" v="365" actId="26606"/>
          <ac:spMkLst>
            <pc:docMk/>
            <pc:sldMk cId="2811853908" sldId="258"/>
            <ac:spMk id="61" creationId="{B5F9E98A-4FF4-43D6-9C48-6DF0E7F2D272}"/>
          </ac:spMkLst>
        </pc:spChg>
        <pc:spChg chg="add del">
          <ac:chgData name="Kumar Mishra, Shivam" userId="7d7a3be2-bbbd-47e3-8ca6-df1f21df6c6b" providerId="ADAL" clId="{D0E15D4F-F869-443D-8206-331190A19982}" dt="2021-11-01T10:46:35.986" v="365" actId="26606"/>
          <ac:spMkLst>
            <pc:docMk/>
            <pc:sldMk cId="2811853908" sldId="258"/>
            <ac:spMk id="62" creationId="{D207A636-DC99-4588-80C4-9E069B97C3FD}"/>
          </ac:spMkLst>
        </pc:spChg>
        <pc:spChg chg="add del">
          <ac:chgData name="Kumar Mishra, Shivam" userId="7d7a3be2-bbbd-47e3-8ca6-df1f21df6c6b" providerId="ADAL" clId="{D0E15D4F-F869-443D-8206-331190A19982}" dt="2021-11-01T10:46:25.589" v="348" actId="26606"/>
          <ac:spMkLst>
            <pc:docMk/>
            <pc:sldMk cId="2811853908" sldId="258"/>
            <ac:spMk id="70" creationId="{0CABCAE3-64FC-4149-819F-2C1812824154}"/>
          </ac:spMkLst>
        </pc:spChg>
        <pc:spChg chg="add del">
          <ac:chgData name="Kumar Mishra, Shivam" userId="7d7a3be2-bbbd-47e3-8ca6-df1f21df6c6b" providerId="ADAL" clId="{D0E15D4F-F869-443D-8206-331190A19982}" dt="2021-11-01T10:46:25.589" v="348" actId="26606"/>
          <ac:spMkLst>
            <pc:docMk/>
            <pc:sldMk cId="2811853908" sldId="258"/>
            <ac:spMk id="78" creationId="{2FA7AD0A-1871-4DF8-9235-F49D0513B9C1}"/>
          </ac:spMkLst>
        </pc:spChg>
        <pc:spChg chg="add del">
          <ac:chgData name="Kumar Mishra, Shivam" userId="7d7a3be2-bbbd-47e3-8ca6-df1f21df6c6b" providerId="ADAL" clId="{D0E15D4F-F869-443D-8206-331190A19982}" dt="2021-11-01T10:46:25.589" v="348" actId="26606"/>
          <ac:spMkLst>
            <pc:docMk/>
            <pc:sldMk cId="2811853908" sldId="258"/>
            <ac:spMk id="80" creationId="{36B04CFB-FAE5-47DD-9B3E-4E9BA7A89CC1}"/>
          </ac:spMkLst>
        </pc:spChg>
        <pc:spChg chg="add del">
          <ac:chgData name="Kumar Mishra, Shivam" userId="7d7a3be2-bbbd-47e3-8ca6-df1f21df6c6b" providerId="ADAL" clId="{D0E15D4F-F869-443D-8206-331190A19982}" dt="2021-11-01T10:46:25.589" v="348" actId="26606"/>
          <ac:spMkLst>
            <pc:docMk/>
            <pc:sldMk cId="2811853908" sldId="258"/>
            <ac:spMk id="88" creationId="{622F7FD7-8884-4FD5-95AB-0B5C6033ADF7}"/>
          </ac:spMkLst>
        </pc:spChg>
        <pc:spChg chg="add del">
          <ac:chgData name="Kumar Mishra, Shivam" userId="7d7a3be2-bbbd-47e3-8ca6-df1f21df6c6b" providerId="ADAL" clId="{D0E15D4F-F869-443D-8206-331190A19982}" dt="2021-11-01T10:46:26.625" v="350" actId="26606"/>
          <ac:spMkLst>
            <pc:docMk/>
            <pc:sldMk cId="2811853908" sldId="258"/>
            <ac:spMk id="94" creationId="{0CABCAE3-64FC-4149-819F-2C1812824154}"/>
          </ac:spMkLst>
        </pc:spChg>
        <pc:spChg chg="add del">
          <ac:chgData name="Kumar Mishra, Shivam" userId="7d7a3be2-bbbd-47e3-8ca6-df1f21df6c6b" providerId="ADAL" clId="{D0E15D4F-F869-443D-8206-331190A19982}" dt="2021-11-01T10:46:26.625" v="350" actId="26606"/>
          <ac:spMkLst>
            <pc:docMk/>
            <pc:sldMk cId="2811853908" sldId="258"/>
            <ac:spMk id="98" creationId="{9AB26DBC-1F7F-4AC0-A88C-69712701E629}"/>
          </ac:spMkLst>
        </pc:spChg>
        <pc:spChg chg="add del">
          <ac:chgData name="Kumar Mishra, Shivam" userId="7d7a3be2-bbbd-47e3-8ca6-df1f21df6c6b" providerId="ADAL" clId="{D0E15D4F-F869-443D-8206-331190A19982}" dt="2021-11-01T10:46:26.625" v="350" actId="26606"/>
          <ac:spMkLst>
            <pc:docMk/>
            <pc:sldMk cId="2811853908" sldId="258"/>
            <ac:spMk id="99" creationId="{6F099884-7695-4976-8EBD-ECB5AF05355F}"/>
          </ac:spMkLst>
        </pc:spChg>
        <pc:spChg chg="add del">
          <ac:chgData name="Kumar Mishra, Shivam" userId="7d7a3be2-bbbd-47e3-8ca6-df1f21df6c6b" providerId="ADAL" clId="{D0E15D4F-F869-443D-8206-331190A19982}" dt="2021-11-01T10:46:26.625" v="350" actId="26606"/>
          <ac:spMkLst>
            <pc:docMk/>
            <pc:sldMk cId="2811853908" sldId="258"/>
            <ac:spMk id="102" creationId="{74163961-0280-48BA-BC84-97E03B009955}"/>
          </ac:spMkLst>
        </pc:spChg>
        <pc:spChg chg="add del">
          <ac:chgData name="Kumar Mishra, Shivam" userId="7d7a3be2-bbbd-47e3-8ca6-df1f21df6c6b" providerId="ADAL" clId="{D0E15D4F-F869-443D-8206-331190A19982}" dt="2021-11-01T10:48:34.236" v="409" actId="26606"/>
          <ac:spMkLst>
            <pc:docMk/>
            <pc:sldMk cId="2811853908" sldId="258"/>
            <ac:spMk id="106" creationId="{BD89ECFB-8421-4BB8-A23D-8B8D151F8959}"/>
          </ac:spMkLst>
        </pc:spChg>
        <pc:spChg chg="add del">
          <ac:chgData name="Kumar Mishra, Shivam" userId="7d7a3be2-bbbd-47e3-8ca6-df1f21df6c6b" providerId="ADAL" clId="{D0E15D4F-F869-443D-8206-331190A19982}" dt="2021-11-01T10:46:28.080" v="352" actId="26606"/>
          <ac:spMkLst>
            <pc:docMk/>
            <pc:sldMk cId="2811853908" sldId="258"/>
            <ac:spMk id="107" creationId="{1CE580D1-F917-4567-AFB4-99AA9B52ADF0}"/>
          </ac:spMkLst>
        </pc:spChg>
        <pc:spChg chg="add del">
          <ac:chgData name="Kumar Mishra, Shivam" userId="7d7a3be2-bbbd-47e3-8ca6-df1f21df6c6b" providerId="ADAL" clId="{D0E15D4F-F869-443D-8206-331190A19982}" dt="2021-11-01T10:46:28.080" v="352" actId="26606"/>
          <ac:spMkLst>
            <pc:docMk/>
            <pc:sldMk cId="2811853908" sldId="258"/>
            <ac:spMk id="111" creationId="{EC17D08F-2133-44A9-B28C-CB29928FA8D9}"/>
          </ac:spMkLst>
        </pc:spChg>
        <pc:spChg chg="add del">
          <ac:chgData name="Kumar Mishra, Shivam" userId="7d7a3be2-bbbd-47e3-8ca6-df1f21df6c6b" providerId="ADAL" clId="{D0E15D4F-F869-443D-8206-331190A19982}" dt="2021-11-01T10:46:28.080" v="352" actId="26606"/>
          <ac:spMkLst>
            <pc:docMk/>
            <pc:sldMk cId="2811853908" sldId="258"/>
            <ac:spMk id="112" creationId="{0CC36881-E309-4C41-8B5B-203AADC15FF6}"/>
          </ac:spMkLst>
        </pc:spChg>
        <pc:spChg chg="add del">
          <ac:chgData name="Kumar Mishra, Shivam" userId="7d7a3be2-bbbd-47e3-8ca6-df1f21df6c6b" providerId="ADAL" clId="{D0E15D4F-F869-443D-8206-331190A19982}" dt="2021-11-01T10:46:29.106" v="354" actId="26606"/>
          <ac:spMkLst>
            <pc:docMk/>
            <pc:sldMk cId="2811853908" sldId="258"/>
            <ac:spMk id="118" creationId="{0CABCAE3-64FC-4149-819F-2C1812824154}"/>
          </ac:spMkLst>
        </pc:spChg>
        <pc:spChg chg="add del">
          <ac:chgData name="Kumar Mishra, Shivam" userId="7d7a3be2-bbbd-47e3-8ca6-df1f21df6c6b" providerId="ADAL" clId="{D0E15D4F-F869-443D-8206-331190A19982}" dt="2021-11-01T10:46:29.106" v="354" actId="26606"/>
          <ac:spMkLst>
            <pc:docMk/>
            <pc:sldMk cId="2811853908" sldId="258"/>
            <ac:spMk id="122" creationId="{11587617-1CD9-4BB4-8FDB-02547523FBEA}"/>
          </ac:spMkLst>
        </pc:spChg>
        <pc:spChg chg="add del">
          <ac:chgData name="Kumar Mishra, Shivam" userId="7d7a3be2-bbbd-47e3-8ca6-df1f21df6c6b" providerId="ADAL" clId="{D0E15D4F-F869-443D-8206-331190A19982}" dt="2021-11-01T10:46:29.106" v="354" actId="26606"/>
          <ac:spMkLst>
            <pc:docMk/>
            <pc:sldMk cId="2811853908" sldId="258"/>
            <ac:spMk id="123" creationId="{B2359BEA-F467-446B-9ED2-7DE4AE3940C4}"/>
          </ac:spMkLst>
        </pc:spChg>
        <pc:spChg chg="add del">
          <ac:chgData name="Kumar Mishra, Shivam" userId="7d7a3be2-bbbd-47e3-8ca6-df1f21df6c6b" providerId="ADAL" clId="{D0E15D4F-F869-443D-8206-331190A19982}" dt="2021-11-01T10:46:30.556" v="356" actId="26606"/>
          <ac:spMkLst>
            <pc:docMk/>
            <pc:sldMk cId="2811853908" sldId="258"/>
            <ac:spMk id="128" creationId="{0CABCAE3-64FC-4149-819F-2C1812824154}"/>
          </ac:spMkLst>
        </pc:spChg>
        <pc:spChg chg="add del">
          <ac:chgData name="Kumar Mishra, Shivam" userId="7d7a3be2-bbbd-47e3-8ca6-df1f21df6c6b" providerId="ADAL" clId="{D0E15D4F-F869-443D-8206-331190A19982}" dt="2021-11-01T10:46:30.556" v="356" actId="26606"/>
          <ac:spMkLst>
            <pc:docMk/>
            <pc:sldMk cId="2811853908" sldId="258"/>
            <ac:spMk id="132" creationId="{D0712110-0BC1-4B31-B3BB-63B44222E87F}"/>
          </ac:spMkLst>
        </pc:spChg>
        <pc:spChg chg="add del">
          <ac:chgData name="Kumar Mishra, Shivam" userId="7d7a3be2-bbbd-47e3-8ca6-df1f21df6c6b" providerId="ADAL" clId="{D0E15D4F-F869-443D-8206-331190A19982}" dt="2021-11-01T10:46:30.556" v="356" actId="26606"/>
          <ac:spMkLst>
            <pc:docMk/>
            <pc:sldMk cId="2811853908" sldId="258"/>
            <ac:spMk id="133" creationId="{4466B5F3-C053-4580-B04A-1EF949888280}"/>
          </ac:spMkLst>
        </pc:spChg>
        <pc:spChg chg="add del">
          <ac:chgData name="Kumar Mishra, Shivam" userId="7d7a3be2-bbbd-47e3-8ca6-df1f21df6c6b" providerId="ADAL" clId="{D0E15D4F-F869-443D-8206-331190A19982}" dt="2021-11-01T10:46:31.529" v="358" actId="26606"/>
          <ac:spMkLst>
            <pc:docMk/>
            <pc:sldMk cId="2811853908" sldId="258"/>
            <ac:spMk id="137" creationId="{0CABCAE3-64FC-4149-819F-2C1812824154}"/>
          </ac:spMkLst>
        </pc:spChg>
        <pc:spChg chg="add del">
          <ac:chgData name="Kumar Mishra, Shivam" userId="7d7a3be2-bbbd-47e3-8ca6-df1f21df6c6b" providerId="ADAL" clId="{D0E15D4F-F869-443D-8206-331190A19982}" dt="2021-11-01T10:46:31.529" v="358" actId="26606"/>
          <ac:spMkLst>
            <pc:docMk/>
            <pc:sldMk cId="2811853908" sldId="258"/>
            <ac:spMk id="141" creationId="{8BC298DB-2D5C-40A1-9A78-6B4A12198A9B}"/>
          </ac:spMkLst>
        </pc:spChg>
        <pc:spChg chg="add del">
          <ac:chgData name="Kumar Mishra, Shivam" userId="7d7a3be2-bbbd-47e3-8ca6-df1f21df6c6b" providerId="ADAL" clId="{D0E15D4F-F869-443D-8206-331190A19982}" dt="2021-11-01T10:46:31.529" v="358" actId="26606"/>
          <ac:spMkLst>
            <pc:docMk/>
            <pc:sldMk cId="2811853908" sldId="258"/>
            <ac:spMk id="142" creationId="{35C2355B-7CE9-4192-9142-A41CA0A0C08B}"/>
          </ac:spMkLst>
        </pc:spChg>
        <pc:spChg chg="add del">
          <ac:chgData name="Kumar Mishra, Shivam" userId="7d7a3be2-bbbd-47e3-8ca6-df1f21df6c6b" providerId="ADAL" clId="{D0E15D4F-F869-443D-8206-331190A19982}" dt="2021-11-01T10:46:32.049" v="360" actId="26606"/>
          <ac:spMkLst>
            <pc:docMk/>
            <pc:sldMk cId="2811853908" sldId="258"/>
            <ac:spMk id="147" creationId="{0CABCAE3-64FC-4149-819F-2C1812824154}"/>
          </ac:spMkLst>
        </pc:spChg>
        <pc:spChg chg="add del">
          <ac:chgData name="Kumar Mishra, Shivam" userId="7d7a3be2-bbbd-47e3-8ca6-df1f21df6c6b" providerId="ADAL" clId="{D0E15D4F-F869-443D-8206-331190A19982}" dt="2021-11-01T10:46:32.049" v="360" actId="26606"/>
          <ac:spMkLst>
            <pc:docMk/>
            <pc:sldMk cId="2811853908" sldId="258"/>
            <ac:spMk id="151" creationId="{56412368-7E6B-4064-B6FA-72DF6DA0C2DB}"/>
          </ac:spMkLst>
        </pc:spChg>
        <pc:spChg chg="add del">
          <ac:chgData name="Kumar Mishra, Shivam" userId="7d7a3be2-bbbd-47e3-8ca6-df1f21df6c6b" providerId="ADAL" clId="{D0E15D4F-F869-443D-8206-331190A19982}" dt="2021-11-01T10:46:32.049" v="360" actId="26606"/>
          <ac:spMkLst>
            <pc:docMk/>
            <pc:sldMk cId="2811853908" sldId="258"/>
            <ac:spMk id="152" creationId="{8014FE20-9BCC-4219-A8AD-B1C110BD558D}"/>
          </ac:spMkLst>
        </pc:spChg>
        <pc:spChg chg="add del">
          <ac:chgData name="Kumar Mishra, Shivam" userId="7d7a3be2-bbbd-47e3-8ca6-df1f21df6c6b" providerId="ADAL" clId="{D0E15D4F-F869-443D-8206-331190A19982}" dt="2021-11-01T10:47:27.824" v="397" actId="26606"/>
          <ac:spMkLst>
            <pc:docMk/>
            <pc:sldMk cId="2811853908" sldId="258"/>
            <ac:spMk id="155" creationId="{622F7FD7-8884-4FD5-95AB-0B5C6033ADF7}"/>
          </ac:spMkLst>
        </pc:spChg>
        <pc:spChg chg="add del">
          <ac:chgData name="Kumar Mishra, Shivam" userId="7d7a3be2-bbbd-47e3-8ca6-df1f21df6c6b" providerId="ADAL" clId="{D0E15D4F-F869-443D-8206-331190A19982}" dt="2021-11-01T10:46:32.049" v="360" actId="26606"/>
          <ac:spMkLst>
            <pc:docMk/>
            <pc:sldMk cId="2811853908" sldId="258"/>
            <ac:spMk id="156" creationId="{82388B0B-738B-4313-8674-79D97E74A005}"/>
          </ac:spMkLst>
        </pc:spChg>
        <pc:spChg chg="add del">
          <ac:chgData name="Kumar Mishra, Shivam" userId="7d7a3be2-bbbd-47e3-8ca6-df1f21df6c6b" providerId="ADAL" clId="{D0E15D4F-F869-443D-8206-331190A19982}" dt="2021-11-01T10:46:34.339" v="362" actId="26606"/>
          <ac:spMkLst>
            <pc:docMk/>
            <pc:sldMk cId="2811853908" sldId="258"/>
            <ac:spMk id="160" creationId="{1CE580D1-F917-4567-AFB4-99AA9B52ADF0}"/>
          </ac:spMkLst>
        </pc:spChg>
        <pc:spChg chg="add del">
          <ac:chgData name="Kumar Mishra, Shivam" userId="7d7a3be2-bbbd-47e3-8ca6-df1f21df6c6b" providerId="ADAL" clId="{D0E15D4F-F869-443D-8206-331190A19982}" dt="2021-11-01T10:46:34.339" v="362" actId="26606"/>
          <ac:spMkLst>
            <pc:docMk/>
            <pc:sldMk cId="2811853908" sldId="258"/>
            <ac:spMk id="164" creationId="{4F6621CF-F493-40D5-98AE-24A9D3AD43C4}"/>
          </ac:spMkLst>
        </pc:spChg>
        <pc:spChg chg="add del">
          <ac:chgData name="Kumar Mishra, Shivam" userId="7d7a3be2-bbbd-47e3-8ca6-df1f21df6c6b" providerId="ADAL" clId="{D0E15D4F-F869-443D-8206-331190A19982}" dt="2021-11-01T10:46:34.339" v="362" actId="26606"/>
          <ac:spMkLst>
            <pc:docMk/>
            <pc:sldMk cId="2811853908" sldId="258"/>
            <ac:spMk id="165" creationId="{CADEE02A-D296-42EA-88F5-7803F69CEE29}"/>
          </ac:spMkLst>
        </pc:spChg>
        <pc:spChg chg="add del">
          <ac:chgData name="Kumar Mishra, Shivam" userId="7d7a3be2-bbbd-47e3-8ca6-df1f21df6c6b" providerId="ADAL" clId="{D0E15D4F-F869-443D-8206-331190A19982}" dt="2021-11-01T10:46:35.951" v="364" actId="26606"/>
          <ac:spMkLst>
            <pc:docMk/>
            <pc:sldMk cId="2811853908" sldId="258"/>
            <ac:spMk id="167" creationId="{0CABCAE3-64FC-4149-819F-2C1812824154}"/>
          </ac:spMkLst>
        </pc:spChg>
        <pc:spChg chg="add del">
          <ac:chgData name="Kumar Mishra, Shivam" userId="7d7a3be2-bbbd-47e3-8ca6-df1f21df6c6b" providerId="ADAL" clId="{D0E15D4F-F869-443D-8206-331190A19982}" dt="2021-11-01T10:46:35.951" v="364" actId="26606"/>
          <ac:spMkLst>
            <pc:docMk/>
            <pc:sldMk cId="2811853908" sldId="258"/>
            <ac:spMk id="171" creationId="{11587617-1CD9-4BB4-8FDB-02547523FBEA}"/>
          </ac:spMkLst>
        </pc:spChg>
        <pc:spChg chg="add del">
          <ac:chgData name="Kumar Mishra, Shivam" userId="7d7a3be2-bbbd-47e3-8ca6-df1f21df6c6b" providerId="ADAL" clId="{D0E15D4F-F869-443D-8206-331190A19982}" dt="2021-11-01T10:46:35.951" v="364" actId="26606"/>
          <ac:spMkLst>
            <pc:docMk/>
            <pc:sldMk cId="2811853908" sldId="258"/>
            <ac:spMk id="172" creationId="{B2359BEA-F467-446B-9ED2-7DE4AE3940C4}"/>
          </ac:spMkLst>
        </pc:spChg>
        <pc:spChg chg="add del">
          <ac:chgData name="Kumar Mishra, Shivam" userId="7d7a3be2-bbbd-47e3-8ca6-df1f21df6c6b" providerId="ADAL" clId="{D0E15D4F-F869-443D-8206-331190A19982}" dt="2021-11-01T10:47:12.771" v="392" actId="26606"/>
          <ac:spMkLst>
            <pc:docMk/>
            <pc:sldMk cId="2811853908" sldId="258"/>
            <ac:spMk id="176" creationId="{0CABCAE3-64FC-4149-819F-2C1812824154}"/>
          </ac:spMkLst>
        </pc:spChg>
        <pc:spChg chg="add del">
          <ac:chgData name="Kumar Mishra, Shivam" userId="7d7a3be2-bbbd-47e3-8ca6-df1f21df6c6b" providerId="ADAL" clId="{D0E15D4F-F869-443D-8206-331190A19982}" dt="2021-11-01T10:47:04.920" v="390" actId="26606"/>
          <ac:spMkLst>
            <pc:docMk/>
            <pc:sldMk cId="2811853908" sldId="258"/>
            <ac:spMk id="177" creationId="{0CABCAE3-64FC-4149-819F-2C1812824154}"/>
          </ac:spMkLst>
        </pc:spChg>
        <pc:spChg chg="add del">
          <ac:chgData name="Kumar Mishra, Shivam" userId="7d7a3be2-bbbd-47e3-8ca6-df1f21df6c6b" providerId="ADAL" clId="{D0E15D4F-F869-443D-8206-331190A19982}" dt="2021-11-01T10:47:04.920" v="390" actId="26606"/>
          <ac:spMkLst>
            <pc:docMk/>
            <pc:sldMk cId="2811853908" sldId="258"/>
            <ac:spMk id="181" creationId="{2FA7AD0A-1871-4DF8-9235-F49D0513B9C1}"/>
          </ac:spMkLst>
        </pc:spChg>
        <pc:spChg chg="add del">
          <ac:chgData name="Kumar Mishra, Shivam" userId="7d7a3be2-bbbd-47e3-8ca6-df1f21df6c6b" providerId="ADAL" clId="{D0E15D4F-F869-443D-8206-331190A19982}" dt="2021-11-01T10:47:04.920" v="390" actId="26606"/>
          <ac:spMkLst>
            <pc:docMk/>
            <pc:sldMk cId="2811853908" sldId="258"/>
            <ac:spMk id="182" creationId="{36B04CFB-FAE5-47DD-9B3E-4E9BA7A89CC1}"/>
          </ac:spMkLst>
        </pc:spChg>
        <pc:spChg chg="add del">
          <ac:chgData name="Kumar Mishra, Shivam" userId="7d7a3be2-bbbd-47e3-8ca6-df1f21df6c6b" providerId="ADAL" clId="{D0E15D4F-F869-443D-8206-331190A19982}" dt="2021-11-01T10:47:04.920" v="390" actId="26606"/>
          <ac:spMkLst>
            <pc:docMk/>
            <pc:sldMk cId="2811853908" sldId="258"/>
            <ac:spMk id="186" creationId="{622F7FD7-8884-4FD5-95AB-0B5C6033ADF7}"/>
          </ac:spMkLst>
        </pc:spChg>
        <pc:spChg chg="add del">
          <ac:chgData name="Kumar Mishra, Shivam" userId="7d7a3be2-bbbd-47e3-8ca6-df1f21df6c6b" providerId="ADAL" clId="{D0E15D4F-F869-443D-8206-331190A19982}" dt="2021-11-01T10:48:22.307" v="404" actId="26606"/>
          <ac:spMkLst>
            <pc:docMk/>
            <pc:sldMk cId="2811853908" sldId="258"/>
            <ac:spMk id="189" creationId="{EEA869E1-F851-4A52-92F5-77E592B76A5B}"/>
          </ac:spMkLst>
        </pc:spChg>
        <pc:spChg chg="add del">
          <ac:chgData name="Kumar Mishra, Shivam" userId="7d7a3be2-bbbd-47e3-8ca6-df1f21df6c6b" providerId="ADAL" clId="{D0E15D4F-F869-443D-8206-331190A19982}" dt="2021-11-01T10:46:50.309" v="367" actId="26606"/>
          <ac:spMkLst>
            <pc:docMk/>
            <pc:sldMk cId="2811853908" sldId="258"/>
            <ac:spMk id="193" creationId="{1CE580D1-F917-4567-AFB4-99AA9B52ADF0}"/>
          </ac:spMkLst>
        </pc:spChg>
        <pc:spChg chg="add del">
          <ac:chgData name="Kumar Mishra, Shivam" userId="7d7a3be2-bbbd-47e3-8ca6-df1f21df6c6b" providerId="ADAL" clId="{D0E15D4F-F869-443D-8206-331190A19982}" dt="2021-11-01T10:46:50.309" v="367" actId="26606"/>
          <ac:spMkLst>
            <pc:docMk/>
            <pc:sldMk cId="2811853908" sldId="258"/>
            <ac:spMk id="201" creationId="{EC17D08F-2133-44A9-B28C-CB29928FA8D9}"/>
          </ac:spMkLst>
        </pc:spChg>
        <pc:spChg chg="add del">
          <ac:chgData name="Kumar Mishra, Shivam" userId="7d7a3be2-bbbd-47e3-8ca6-df1f21df6c6b" providerId="ADAL" clId="{D0E15D4F-F869-443D-8206-331190A19982}" dt="2021-11-01T10:46:50.309" v="367" actId="26606"/>
          <ac:spMkLst>
            <pc:docMk/>
            <pc:sldMk cId="2811853908" sldId="258"/>
            <ac:spMk id="203" creationId="{0CC36881-E309-4C41-8B5B-203AADC15FF6}"/>
          </ac:spMkLst>
        </pc:spChg>
        <pc:spChg chg="add del">
          <ac:chgData name="Kumar Mishra, Shivam" userId="7d7a3be2-bbbd-47e3-8ca6-df1f21df6c6b" providerId="ADAL" clId="{D0E15D4F-F869-443D-8206-331190A19982}" dt="2021-11-01T10:47:02.917" v="385" actId="26606"/>
          <ac:spMkLst>
            <pc:docMk/>
            <pc:sldMk cId="2811853908" sldId="258"/>
            <ac:spMk id="209" creationId="{74163961-0280-48BA-BC84-97E03B009955}"/>
          </ac:spMkLst>
        </pc:spChg>
        <pc:spChg chg="add del">
          <ac:chgData name="Kumar Mishra, Shivam" userId="7d7a3be2-bbbd-47e3-8ca6-df1f21df6c6b" providerId="ADAL" clId="{D0E15D4F-F869-443D-8206-331190A19982}" dt="2021-11-01T10:46:51.201" v="369" actId="26606"/>
          <ac:spMkLst>
            <pc:docMk/>
            <pc:sldMk cId="2811853908" sldId="258"/>
            <ac:spMk id="216" creationId="{0CABCAE3-64FC-4149-819F-2C1812824154}"/>
          </ac:spMkLst>
        </pc:spChg>
        <pc:spChg chg="add del">
          <ac:chgData name="Kumar Mishra, Shivam" userId="7d7a3be2-bbbd-47e3-8ca6-df1f21df6c6b" providerId="ADAL" clId="{D0E15D4F-F869-443D-8206-331190A19982}" dt="2021-11-01T10:46:51.201" v="369" actId="26606"/>
          <ac:spMkLst>
            <pc:docMk/>
            <pc:sldMk cId="2811853908" sldId="258"/>
            <ac:spMk id="220" creationId="{2FA7AD0A-1871-4DF8-9235-F49D0513B9C1}"/>
          </ac:spMkLst>
        </pc:spChg>
        <pc:spChg chg="add del">
          <ac:chgData name="Kumar Mishra, Shivam" userId="7d7a3be2-bbbd-47e3-8ca6-df1f21df6c6b" providerId="ADAL" clId="{D0E15D4F-F869-443D-8206-331190A19982}" dt="2021-11-01T10:46:51.201" v="369" actId="26606"/>
          <ac:spMkLst>
            <pc:docMk/>
            <pc:sldMk cId="2811853908" sldId="258"/>
            <ac:spMk id="221" creationId="{36B04CFB-FAE5-47DD-9B3E-4E9BA7A89CC1}"/>
          </ac:spMkLst>
        </pc:spChg>
        <pc:spChg chg="add del">
          <ac:chgData name="Kumar Mishra, Shivam" userId="7d7a3be2-bbbd-47e3-8ca6-df1f21df6c6b" providerId="ADAL" clId="{D0E15D4F-F869-443D-8206-331190A19982}" dt="2021-11-01T10:46:51.201" v="369" actId="26606"/>
          <ac:spMkLst>
            <pc:docMk/>
            <pc:sldMk cId="2811853908" sldId="258"/>
            <ac:spMk id="226" creationId="{622F7FD7-8884-4FD5-95AB-0B5C6033ADF7}"/>
          </ac:spMkLst>
        </pc:spChg>
        <pc:spChg chg="add del">
          <ac:chgData name="Kumar Mishra, Shivam" userId="7d7a3be2-bbbd-47e3-8ca6-df1f21df6c6b" providerId="ADAL" clId="{D0E15D4F-F869-443D-8206-331190A19982}" dt="2021-11-01T10:46:52.176" v="371" actId="26606"/>
          <ac:spMkLst>
            <pc:docMk/>
            <pc:sldMk cId="2811853908" sldId="258"/>
            <ac:spMk id="229" creationId="{1CE580D1-F917-4567-AFB4-99AA9B52ADF0}"/>
          </ac:spMkLst>
        </pc:spChg>
        <pc:spChg chg="add del">
          <ac:chgData name="Kumar Mishra, Shivam" userId="7d7a3be2-bbbd-47e3-8ca6-df1f21df6c6b" providerId="ADAL" clId="{D0E15D4F-F869-443D-8206-331190A19982}" dt="2021-11-01T10:46:52.176" v="371" actId="26606"/>
          <ac:spMkLst>
            <pc:docMk/>
            <pc:sldMk cId="2811853908" sldId="258"/>
            <ac:spMk id="233" creationId="{EC17D08F-2133-44A9-B28C-CB29928FA8D9}"/>
          </ac:spMkLst>
        </pc:spChg>
        <pc:spChg chg="add del">
          <ac:chgData name="Kumar Mishra, Shivam" userId="7d7a3be2-bbbd-47e3-8ca6-df1f21df6c6b" providerId="ADAL" clId="{D0E15D4F-F869-443D-8206-331190A19982}" dt="2021-11-01T10:46:52.176" v="371" actId="26606"/>
          <ac:spMkLst>
            <pc:docMk/>
            <pc:sldMk cId="2811853908" sldId="258"/>
            <ac:spMk id="234" creationId="{0CC36881-E309-4C41-8B5B-203AADC15FF6}"/>
          </ac:spMkLst>
        </pc:spChg>
        <pc:spChg chg="add del">
          <ac:chgData name="Kumar Mishra, Shivam" userId="7d7a3be2-bbbd-47e3-8ca6-df1f21df6c6b" providerId="ADAL" clId="{D0E15D4F-F869-443D-8206-331190A19982}" dt="2021-11-01T10:46:53.408" v="373" actId="26606"/>
          <ac:spMkLst>
            <pc:docMk/>
            <pc:sldMk cId="2811853908" sldId="258"/>
            <ac:spMk id="240" creationId="{0CABCAE3-64FC-4149-819F-2C1812824154}"/>
          </ac:spMkLst>
        </pc:spChg>
        <pc:spChg chg="add del">
          <ac:chgData name="Kumar Mishra, Shivam" userId="7d7a3be2-bbbd-47e3-8ca6-df1f21df6c6b" providerId="ADAL" clId="{D0E15D4F-F869-443D-8206-331190A19982}" dt="2021-11-01T10:46:53.408" v="373" actId="26606"/>
          <ac:spMkLst>
            <pc:docMk/>
            <pc:sldMk cId="2811853908" sldId="258"/>
            <ac:spMk id="244" creationId="{2FA7AD0A-1871-4DF8-9235-F49D0513B9C1}"/>
          </ac:spMkLst>
        </pc:spChg>
        <pc:spChg chg="add del">
          <ac:chgData name="Kumar Mishra, Shivam" userId="7d7a3be2-bbbd-47e3-8ca6-df1f21df6c6b" providerId="ADAL" clId="{D0E15D4F-F869-443D-8206-331190A19982}" dt="2021-11-01T10:46:53.408" v="373" actId="26606"/>
          <ac:spMkLst>
            <pc:docMk/>
            <pc:sldMk cId="2811853908" sldId="258"/>
            <ac:spMk id="245" creationId="{36B04CFB-FAE5-47DD-9B3E-4E9BA7A89CC1}"/>
          </ac:spMkLst>
        </pc:spChg>
        <pc:spChg chg="add del">
          <ac:chgData name="Kumar Mishra, Shivam" userId="7d7a3be2-bbbd-47e3-8ca6-df1f21df6c6b" providerId="ADAL" clId="{D0E15D4F-F869-443D-8206-331190A19982}" dt="2021-11-01T10:46:53.408" v="373" actId="26606"/>
          <ac:spMkLst>
            <pc:docMk/>
            <pc:sldMk cId="2811853908" sldId="258"/>
            <ac:spMk id="250" creationId="{622F7FD7-8884-4FD5-95AB-0B5C6033ADF7}"/>
          </ac:spMkLst>
        </pc:spChg>
        <pc:spChg chg="add del">
          <ac:chgData name="Kumar Mishra, Shivam" userId="7d7a3be2-bbbd-47e3-8ca6-df1f21df6c6b" providerId="ADAL" clId="{D0E15D4F-F869-443D-8206-331190A19982}" dt="2021-11-01T10:46:54.169" v="375" actId="26606"/>
          <ac:spMkLst>
            <pc:docMk/>
            <pc:sldMk cId="2811853908" sldId="258"/>
            <ac:spMk id="254" creationId="{1CE580D1-F917-4567-AFB4-99AA9B52ADF0}"/>
          </ac:spMkLst>
        </pc:spChg>
        <pc:spChg chg="add del">
          <ac:chgData name="Kumar Mishra, Shivam" userId="7d7a3be2-bbbd-47e3-8ca6-df1f21df6c6b" providerId="ADAL" clId="{D0E15D4F-F869-443D-8206-331190A19982}" dt="2021-11-01T10:46:54.169" v="375" actId="26606"/>
          <ac:spMkLst>
            <pc:docMk/>
            <pc:sldMk cId="2811853908" sldId="258"/>
            <ac:spMk id="258" creationId="{EC17D08F-2133-44A9-B28C-CB29928FA8D9}"/>
          </ac:spMkLst>
        </pc:spChg>
        <pc:spChg chg="add del">
          <ac:chgData name="Kumar Mishra, Shivam" userId="7d7a3be2-bbbd-47e3-8ca6-df1f21df6c6b" providerId="ADAL" clId="{D0E15D4F-F869-443D-8206-331190A19982}" dt="2021-11-01T10:46:54.169" v="375" actId="26606"/>
          <ac:spMkLst>
            <pc:docMk/>
            <pc:sldMk cId="2811853908" sldId="258"/>
            <ac:spMk id="259" creationId="{0CC36881-E309-4C41-8B5B-203AADC15FF6}"/>
          </ac:spMkLst>
        </pc:spChg>
        <pc:spChg chg="add del">
          <ac:chgData name="Kumar Mishra, Shivam" userId="7d7a3be2-bbbd-47e3-8ca6-df1f21df6c6b" providerId="ADAL" clId="{D0E15D4F-F869-443D-8206-331190A19982}" dt="2021-11-01T10:46:54.941" v="377" actId="26606"/>
          <ac:spMkLst>
            <pc:docMk/>
            <pc:sldMk cId="2811853908" sldId="258"/>
            <ac:spMk id="265" creationId="{0CABCAE3-64FC-4149-819F-2C1812824154}"/>
          </ac:spMkLst>
        </pc:spChg>
        <pc:spChg chg="add del">
          <ac:chgData name="Kumar Mishra, Shivam" userId="7d7a3be2-bbbd-47e3-8ca6-df1f21df6c6b" providerId="ADAL" clId="{D0E15D4F-F869-443D-8206-331190A19982}" dt="2021-11-01T10:46:54.941" v="377" actId="26606"/>
          <ac:spMkLst>
            <pc:docMk/>
            <pc:sldMk cId="2811853908" sldId="258"/>
            <ac:spMk id="269" creationId="{2FA7AD0A-1871-4DF8-9235-F49D0513B9C1}"/>
          </ac:spMkLst>
        </pc:spChg>
        <pc:spChg chg="add del">
          <ac:chgData name="Kumar Mishra, Shivam" userId="7d7a3be2-bbbd-47e3-8ca6-df1f21df6c6b" providerId="ADAL" clId="{D0E15D4F-F869-443D-8206-331190A19982}" dt="2021-11-01T10:46:54.941" v="377" actId="26606"/>
          <ac:spMkLst>
            <pc:docMk/>
            <pc:sldMk cId="2811853908" sldId="258"/>
            <ac:spMk id="270" creationId="{36B04CFB-FAE5-47DD-9B3E-4E9BA7A89CC1}"/>
          </ac:spMkLst>
        </pc:spChg>
        <pc:spChg chg="add del">
          <ac:chgData name="Kumar Mishra, Shivam" userId="7d7a3be2-bbbd-47e3-8ca6-df1f21df6c6b" providerId="ADAL" clId="{D0E15D4F-F869-443D-8206-331190A19982}" dt="2021-11-01T10:46:54.941" v="377" actId="26606"/>
          <ac:spMkLst>
            <pc:docMk/>
            <pc:sldMk cId="2811853908" sldId="258"/>
            <ac:spMk id="275" creationId="{622F7FD7-8884-4FD5-95AB-0B5C6033ADF7}"/>
          </ac:spMkLst>
        </pc:spChg>
        <pc:spChg chg="add del">
          <ac:chgData name="Kumar Mishra, Shivam" userId="7d7a3be2-bbbd-47e3-8ca6-df1f21df6c6b" providerId="ADAL" clId="{D0E15D4F-F869-443D-8206-331190A19982}" dt="2021-11-01T10:46:56.575" v="379" actId="26606"/>
          <ac:spMkLst>
            <pc:docMk/>
            <pc:sldMk cId="2811853908" sldId="258"/>
            <ac:spMk id="279" creationId="{1CE580D1-F917-4567-AFB4-99AA9B52ADF0}"/>
          </ac:spMkLst>
        </pc:spChg>
        <pc:spChg chg="add del">
          <ac:chgData name="Kumar Mishra, Shivam" userId="7d7a3be2-bbbd-47e3-8ca6-df1f21df6c6b" providerId="ADAL" clId="{D0E15D4F-F869-443D-8206-331190A19982}" dt="2021-11-01T10:46:56.575" v="379" actId="26606"/>
          <ac:spMkLst>
            <pc:docMk/>
            <pc:sldMk cId="2811853908" sldId="258"/>
            <ac:spMk id="283" creationId="{EC17D08F-2133-44A9-B28C-CB29928FA8D9}"/>
          </ac:spMkLst>
        </pc:spChg>
        <pc:spChg chg="add del">
          <ac:chgData name="Kumar Mishra, Shivam" userId="7d7a3be2-bbbd-47e3-8ca6-df1f21df6c6b" providerId="ADAL" clId="{D0E15D4F-F869-443D-8206-331190A19982}" dt="2021-11-01T10:46:56.575" v="379" actId="26606"/>
          <ac:spMkLst>
            <pc:docMk/>
            <pc:sldMk cId="2811853908" sldId="258"/>
            <ac:spMk id="284" creationId="{0CC36881-E309-4C41-8B5B-203AADC15FF6}"/>
          </ac:spMkLst>
        </pc:spChg>
        <pc:spChg chg="add del">
          <ac:chgData name="Kumar Mishra, Shivam" userId="7d7a3be2-bbbd-47e3-8ca6-df1f21df6c6b" providerId="ADAL" clId="{D0E15D4F-F869-443D-8206-331190A19982}" dt="2021-11-01T10:46:58.218" v="381" actId="26606"/>
          <ac:spMkLst>
            <pc:docMk/>
            <pc:sldMk cId="2811853908" sldId="258"/>
            <ac:spMk id="292" creationId="{0CABCAE3-64FC-4149-819F-2C1812824154}"/>
          </ac:spMkLst>
        </pc:spChg>
        <pc:spChg chg="add del">
          <ac:chgData name="Kumar Mishra, Shivam" userId="7d7a3be2-bbbd-47e3-8ca6-df1f21df6c6b" providerId="ADAL" clId="{D0E15D4F-F869-443D-8206-331190A19982}" dt="2021-11-01T10:46:58.218" v="381" actId="26606"/>
          <ac:spMkLst>
            <pc:docMk/>
            <pc:sldMk cId="2811853908" sldId="258"/>
            <ac:spMk id="296" creationId="{2FA7AD0A-1871-4DF8-9235-F49D0513B9C1}"/>
          </ac:spMkLst>
        </pc:spChg>
        <pc:spChg chg="add del">
          <ac:chgData name="Kumar Mishra, Shivam" userId="7d7a3be2-bbbd-47e3-8ca6-df1f21df6c6b" providerId="ADAL" clId="{D0E15D4F-F869-443D-8206-331190A19982}" dt="2021-11-01T10:46:58.218" v="381" actId="26606"/>
          <ac:spMkLst>
            <pc:docMk/>
            <pc:sldMk cId="2811853908" sldId="258"/>
            <ac:spMk id="297" creationId="{36B04CFB-FAE5-47DD-9B3E-4E9BA7A89CC1}"/>
          </ac:spMkLst>
        </pc:spChg>
        <pc:spChg chg="add del">
          <ac:chgData name="Kumar Mishra, Shivam" userId="7d7a3be2-bbbd-47e3-8ca6-df1f21df6c6b" providerId="ADAL" clId="{D0E15D4F-F869-443D-8206-331190A19982}" dt="2021-11-01T10:46:58.218" v="381" actId="26606"/>
          <ac:spMkLst>
            <pc:docMk/>
            <pc:sldMk cId="2811853908" sldId="258"/>
            <ac:spMk id="300" creationId="{622F7FD7-8884-4FD5-95AB-0B5C6033ADF7}"/>
          </ac:spMkLst>
        </pc:spChg>
        <pc:spChg chg="add del">
          <ac:chgData name="Kumar Mishra, Shivam" userId="7d7a3be2-bbbd-47e3-8ca6-df1f21df6c6b" providerId="ADAL" clId="{D0E15D4F-F869-443D-8206-331190A19982}" dt="2021-11-01T10:47:00.024" v="383" actId="26606"/>
          <ac:spMkLst>
            <pc:docMk/>
            <pc:sldMk cId="2811853908" sldId="258"/>
            <ac:spMk id="304" creationId="{1CE580D1-F917-4567-AFB4-99AA9B52ADF0}"/>
          </ac:spMkLst>
        </pc:spChg>
        <pc:spChg chg="add del">
          <ac:chgData name="Kumar Mishra, Shivam" userId="7d7a3be2-bbbd-47e3-8ca6-df1f21df6c6b" providerId="ADAL" clId="{D0E15D4F-F869-443D-8206-331190A19982}" dt="2021-11-01T10:47:00.024" v="383" actId="26606"/>
          <ac:spMkLst>
            <pc:docMk/>
            <pc:sldMk cId="2811853908" sldId="258"/>
            <ac:spMk id="308" creationId="{EC17D08F-2133-44A9-B28C-CB29928FA8D9}"/>
          </ac:spMkLst>
        </pc:spChg>
        <pc:spChg chg="add del">
          <ac:chgData name="Kumar Mishra, Shivam" userId="7d7a3be2-bbbd-47e3-8ca6-df1f21df6c6b" providerId="ADAL" clId="{D0E15D4F-F869-443D-8206-331190A19982}" dt="2021-11-01T10:47:00.024" v="383" actId="26606"/>
          <ac:spMkLst>
            <pc:docMk/>
            <pc:sldMk cId="2811853908" sldId="258"/>
            <ac:spMk id="309" creationId="{0CC36881-E309-4C41-8B5B-203AADC15FF6}"/>
          </ac:spMkLst>
        </pc:spChg>
        <pc:spChg chg="add del">
          <ac:chgData name="Kumar Mishra, Shivam" userId="7d7a3be2-bbbd-47e3-8ca6-df1f21df6c6b" providerId="ADAL" clId="{D0E15D4F-F869-443D-8206-331190A19982}" dt="2021-11-01T10:47:02.917" v="385" actId="26606"/>
          <ac:spMkLst>
            <pc:docMk/>
            <pc:sldMk cId="2811853908" sldId="258"/>
            <ac:spMk id="317" creationId="{0CABCAE3-64FC-4149-819F-2C1812824154}"/>
          </ac:spMkLst>
        </pc:spChg>
        <pc:spChg chg="add del">
          <ac:chgData name="Kumar Mishra, Shivam" userId="7d7a3be2-bbbd-47e3-8ca6-df1f21df6c6b" providerId="ADAL" clId="{D0E15D4F-F869-443D-8206-331190A19982}" dt="2021-11-01T10:47:02.917" v="385" actId="26606"/>
          <ac:spMkLst>
            <pc:docMk/>
            <pc:sldMk cId="2811853908" sldId="258"/>
            <ac:spMk id="321" creationId="{9AB26DBC-1F7F-4AC0-A88C-69712701E629}"/>
          </ac:spMkLst>
        </pc:spChg>
        <pc:spChg chg="add del">
          <ac:chgData name="Kumar Mishra, Shivam" userId="7d7a3be2-bbbd-47e3-8ca6-df1f21df6c6b" providerId="ADAL" clId="{D0E15D4F-F869-443D-8206-331190A19982}" dt="2021-11-01T10:47:02.917" v="385" actId="26606"/>
          <ac:spMkLst>
            <pc:docMk/>
            <pc:sldMk cId="2811853908" sldId="258"/>
            <ac:spMk id="322" creationId="{6F099884-7695-4976-8EBD-ECB5AF05355F}"/>
          </ac:spMkLst>
        </pc:spChg>
        <pc:spChg chg="add del">
          <ac:chgData name="Kumar Mishra, Shivam" userId="7d7a3be2-bbbd-47e3-8ca6-df1f21df6c6b" providerId="ADAL" clId="{D0E15D4F-F869-443D-8206-331190A19982}" dt="2021-11-01T10:47:04.046" v="387" actId="26606"/>
          <ac:spMkLst>
            <pc:docMk/>
            <pc:sldMk cId="2811853908" sldId="258"/>
            <ac:spMk id="329" creationId="{1CE580D1-F917-4567-AFB4-99AA9B52ADF0}"/>
          </ac:spMkLst>
        </pc:spChg>
        <pc:spChg chg="add del">
          <ac:chgData name="Kumar Mishra, Shivam" userId="7d7a3be2-bbbd-47e3-8ca6-df1f21df6c6b" providerId="ADAL" clId="{D0E15D4F-F869-443D-8206-331190A19982}" dt="2021-11-01T10:47:04.046" v="387" actId="26606"/>
          <ac:spMkLst>
            <pc:docMk/>
            <pc:sldMk cId="2811853908" sldId="258"/>
            <ac:spMk id="333" creationId="{1C69834E-5EEE-4D61-833E-04928896454C}"/>
          </ac:spMkLst>
        </pc:spChg>
        <pc:spChg chg="add del">
          <ac:chgData name="Kumar Mishra, Shivam" userId="7d7a3be2-bbbd-47e3-8ca6-df1f21df6c6b" providerId="ADAL" clId="{D0E15D4F-F869-443D-8206-331190A19982}" dt="2021-11-01T10:47:04.046" v="387" actId="26606"/>
          <ac:spMkLst>
            <pc:docMk/>
            <pc:sldMk cId="2811853908" sldId="258"/>
            <ac:spMk id="334" creationId="{58E5D9BA-46E7-4BFA-9C74-75495BF6F54D}"/>
          </ac:spMkLst>
        </pc:spChg>
        <pc:spChg chg="add del">
          <ac:chgData name="Kumar Mishra, Shivam" userId="7d7a3be2-bbbd-47e3-8ca6-df1f21df6c6b" providerId="ADAL" clId="{D0E15D4F-F869-443D-8206-331190A19982}" dt="2021-11-01T10:47:04.888" v="389" actId="26606"/>
          <ac:spMkLst>
            <pc:docMk/>
            <pc:sldMk cId="2811853908" sldId="258"/>
            <ac:spMk id="342" creationId="{0CABCAE3-64FC-4149-819F-2C1812824154}"/>
          </ac:spMkLst>
        </pc:spChg>
        <pc:spChg chg="add del">
          <ac:chgData name="Kumar Mishra, Shivam" userId="7d7a3be2-bbbd-47e3-8ca6-df1f21df6c6b" providerId="ADAL" clId="{D0E15D4F-F869-443D-8206-331190A19982}" dt="2021-11-01T10:47:04.888" v="389" actId="26606"/>
          <ac:spMkLst>
            <pc:docMk/>
            <pc:sldMk cId="2811853908" sldId="258"/>
            <ac:spMk id="346" creationId="{8BC298DB-2D5C-40A1-9A78-6B4A12198A9B}"/>
          </ac:spMkLst>
        </pc:spChg>
        <pc:spChg chg="add del">
          <ac:chgData name="Kumar Mishra, Shivam" userId="7d7a3be2-bbbd-47e3-8ca6-df1f21df6c6b" providerId="ADAL" clId="{D0E15D4F-F869-443D-8206-331190A19982}" dt="2021-11-01T10:47:04.888" v="389" actId="26606"/>
          <ac:spMkLst>
            <pc:docMk/>
            <pc:sldMk cId="2811853908" sldId="258"/>
            <ac:spMk id="347" creationId="{35C2355B-7CE9-4192-9142-A41CA0A0C08B}"/>
          </ac:spMkLst>
        </pc:spChg>
        <pc:spChg chg="add del">
          <ac:chgData name="Kumar Mishra, Shivam" userId="7d7a3be2-bbbd-47e3-8ca6-df1f21df6c6b" providerId="ADAL" clId="{D0E15D4F-F869-443D-8206-331190A19982}" dt="2021-11-01T10:47:12.803" v="393" actId="26606"/>
          <ac:spMkLst>
            <pc:docMk/>
            <pc:sldMk cId="2811853908" sldId="258"/>
            <ac:spMk id="352" creationId="{0CABCAE3-64FC-4149-819F-2C1812824154}"/>
          </ac:spMkLst>
        </pc:spChg>
        <pc:spChg chg="add del">
          <ac:chgData name="Kumar Mishra, Shivam" userId="7d7a3be2-bbbd-47e3-8ca6-df1f21df6c6b" providerId="ADAL" clId="{D0E15D4F-F869-443D-8206-331190A19982}" dt="2021-11-01T10:47:12.803" v="393" actId="26606"/>
          <ac:spMkLst>
            <pc:docMk/>
            <pc:sldMk cId="2811853908" sldId="258"/>
            <ac:spMk id="356" creationId="{7F0FC757-0FB0-43DC-8A8C-A60D5517549D}"/>
          </ac:spMkLst>
        </pc:spChg>
        <pc:spChg chg="add del">
          <ac:chgData name="Kumar Mishra, Shivam" userId="7d7a3be2-bbbd-47e3-8ca6-df1f21df6c6b" providerId="ADAL" clId="{D0E15D4F-F869-443D-8206-331190A19982}" dt="2021-11-01T10:47:12.803" v="393" actId="26606"/>
          <ac:spMkLst>
            <pc:docMk/>
            <pc:sldMk cId="2811853908" sldId="258"/>
            <ac:spMk id="357" creationId="{B078FCAE-E8BE-4215-8F37-55B5EE72FAB4}"/>
          </ac:spMkLst>
        </pc:spChg>
        <pc:spChg chg="add del">
          <ac:chgData name="Kumar Mishra, Shivam" userId="7d7a3be2-bbbd-47e3-8ca6-df1f21df6c6b" providerId="ADAL" clId="{D0E15D4F-F869-443D-8206-331190A19982}" dt="2021-11-01T10:47:12.803" v="393" actId="26606"/>
          <ac:spMkLst>
            <pc:docMk/>
            <pc:sldMk cId="2811853908" sldId="258"/>
            <ac:spMk id="361" creationId="{A88BBAE4-1AA8-4249-AB11-FEFFDB51A7C1}"/>
          </ac:spMkLst>
        </pc:spChg>
        <pc:spChg chg="add del">
          <ac:chgData name="Kumar Mishra, Shivam" userId="7d7a3be2-bbbd-47e3-8ca6-df1f21df6c6b" providerId="ADAL" clId="{D0E15D4F-F869-443D-8206-331190A19982}" dt="2021-11-01T10:47:12.771" v="392" actId="26606"/>
          <ac:spMkLst>
            <pc:docMk/>
            <pc:sldMk cId="2811853908" sldId="258"/>
            <ac:spMk id="368" creationId="{7F0FC757-0FB0-43DC-8A8C-A60D5517549D}"/>
          </ac:spMkLst>
        </pc:spChg>
        <pc:spChg chg="add del">
          <ac:chgData name="Kumar Mishra, Shivam" userId="7d7a3be2-bbbd-47e3-8ca6-df1f21df6c6b" providerId="ADAL" clId="{D0E15D4F-F869-443D-8206-331190A19982}" dt="2021-11-01T10:47:12.771" v="392" actId="26606"/>
          <ac:spMkLst>
            <pc:docMk/>
            <pc:sldMk cId="2811853908" sldId="258"/>
            <ac:spMk id="369" creationId="{B078FCAE-E8BE-4215-8F37-55B5EE72FAB4}"/>
          </ac:spMkLst>
        </pc:spChg>
        <pc:spChg chg="add del">
          <ac:chgData name="Kumar Mishra, Shivam" userId="7d7a3be2-bbbd-47e3-8ca6-df1f21df6c6b" providerId="ADAL" clId="{D0E15D4F-F869-443D-8206-331190A19982}" dt="2021-11-01T10:47:12.771" v="392" actId="26606"/>
          <ac:spMkLst>
            <pc:docMk/>
            <pc:sldMk cId="2811853908" sldId="258"/>
            <ac:spMk id="372" creationId="{A88BBAE4-1AA8-4249-AB11-FEFFDB51A7C1}"/>
          </ac:spMkLst>
        </pc:spChg>
        <pc:spChg chg="add del">
          <ac:chgData name="Kumar Mishra, Shivam" userId="7d7a3be2-bbbd-47e3-8ca6-df1f21df6c6b" providerId="ADAL" clId="{D0E15D4F-F869-443D-8206-331190A19982}" dt="2021-11-01T10:47:28.705" v="400" actId="26606"/>
          <ac:spMkLst>
            <pc:docMk/>
            <pc:sldMk cId="2811853908" sldId="258"/>
            <ac:spMk id="376" creationId="{0CABCAE3-64FC-4149-819F-2C1812824154}"/>
          </ac:spMkLst>
        </pc:spChg>
        <pc:spChg chg="add del">
          <ac:chgData name="Kumar Mishra, Shivam" userId="7d7a3be2-bbbd-47e3-8ca6-df1f21df6c6b" providerId="ADAL" clId="{D0E15D4F-F869-443D-8206-331190A19982}" dt="2021-11-01T10:47:28.705" v="400" actId="26606"/>
          <ac:spMkLst>
            <pc:docMk/>
            <pc:sldMk cId="2811853908" sldId="258"/>
            <ac:spMk id="380" creationId="{2FA7AD0A-1871-4DF8-9235-F49D0513B9C1}"/>
          </ac:spMkLst>
        </pc:spChg>
        <pc:spChg chg="add del">
          <ac:chgData name="Kumar Mishra, Shivam" userId="7d7a3be2-bbbd-47e3-8ca6-df1f21df6c6b" providerId="ADAL" clId="{D0E15D4F-F869-443D-8206-331190A19982}" dt="2021-11-01T10:47:28.705" v="400" actId="26606"/>
          <ac:spMkLst>
            <pc:docMk/>
            <pc:sldMk cId="2811853908" sldId="258"/>
            <ac:spMk id="381" creationId="{36B04CFB-FAE5-47DD-9B3E-4E9BA7A89CC1}"/>
          </ac:spMkLst>
        </pc:spChg>
        <pc:spChg chg="add del">
          <ac:chgData name="Kumar Mishra, Shivam" userId="7d7a3be2-bbbd-47e3-8ca6-df1f21df6c6b" providerId="ADAL" clId="{D0E15D4F-F869-443D-8206-331190A19982}" dt="2021-11-01T10:47:28.705" v="400" actId="26606"/>
          <ac:spMkLst>
            <pc:docMk/>
            <pc:sldMk cId="2811853908" sldId="258"/>
            <ac:spMk id="386" creationId="{622F7FD7-8884-4FD5-95AB-0B5C6033ADF7}"/>
          </ac:spMkLst>
        </pc:spChg>
        <pc:spChg chg="add del">
          <ac:chgData name="Kumar Mishra, Shivam" userId="7d7a3be2-bbbd-47e3-8ca6-df1f21df6c6b" providerId="ADAL" clId="{D0E15D4F-F869-443D-8206-331190A19982}" dt="2021-11-01T10:47:27.824" v="397" actId="26606"/>
          <ac:spMkLst>
            <pc:docMk/>
            <pc:sldMk cId="2811853908" sldId="258"/>
            <ac:spMk id="390" creationId="{0CABCAE3-64FC-4149-819F-2C1812824154}"/>
          </ac:spMkLst>
        </pc:spChg>
        <pc:spChg chg="add del">
          <ac:chgData name="Kumar Mishra, Shivam" userId="7d7a3be2-bbbd-47e3-8ca6-df1f21df6c6b" providerId="ADAL" clId="{D0E15D4F-F869-443D-8206-331190A19982}" dt="2021-11-01T10:47:27.824" v="397" actId="26606"/>
          <ac:spMkLst>
            <pc:docMk/>
            <pc:sldMk cId="2811853908" sldId="258"/>
            <ac:spMk id="394" creationId="{2FA7AD0A-1871-4DF8-9235-F49D0513B9C1}"/>
          </ac:spMkLst>
        </pc:spChg>
        <pc:spChg chg="add del">
          <ac:chgData name="Kumar Mishra, Shivam" userId="7d7a3be2-bbbd-47e3-8ca6-df1f21df6c6b" providerId="ADAL" clId="{D0E15D4F-F869-443D-8206-331190A19982}" dt="2021-11-01T10:47:27.824" v="397" actId="26606"/>
          <ac:spMkLst>
            <pc:docMk/>
            <pc:sldMk cId="2811853908" sldId="258"/>
            <ac:spMk id="395" creationId="{36B04CFB-FAE5-47DD-9B3E-4E9BA7A89CC1}"/>
          </ac:spMkLst>
        </pc:spChg>
        <pc:spChg chg="add del">
          <ac:chgData name="Kumar Mishra, Shivam" userId="7d7a3be2-bbbd-47e3-8ca6-df1f21df6c6b" providerId="ADAL" clId="{D0E15D4F-F869-443D-8206-331190A19982}" dt="2021-11-01T10:47:28.674" v="399" actId="26606"/>
          <ac:spMkLst>
            <pc:docMk/>
            <pc:sldMk cId="2811853908" sldId="258"/>
            <ac:spMk id="402" creationId="{0CABCAE3-64FC-4149-819F-2C1812824154}"/>
          </ac:spMkLst>
        </pc:spChg>
        <pc:spChg chg="add del">
          <ac:chgData name="Kumar Mishra, Shivam" userId="7d7a3be2-bbbd-47e3-8ca6-df1f21df6c6b" providerId="ADAL" clId="{D0E15D4F-F869-443D-8206-331190A19982}" dt="2021-11-01T10:47:28.674" v="399" actId="26606"/>
          <ac:spMkLst>
            <pc:docMk/>
            <pc:sldMk cId="2811853908" sldId="258"/>
            <ac:spMk id="406" creationId="{9AB26DBC-1F7F-4AC0-A88C-69712701E629}"/>
          </ac:spMkLst>
        </pc:spChg>
        <pc:spChg chg="add del">
          <ac:chgData name="Kumar Mishra, Shivam" userId="7d7a3be2-bbbd-47e3-8ca6-df1f21df6c6b" providerId="ADAL" clId="{D0E15D4F-F869-443D-8206-331190A19982}" dt="2021-11-01T10:47:28.674" v="399" actId="26606"/>
          <ac:spMkLst>
            <pc:docMk/>
            <pc:sldMk cId="2811853908" sldId="258"/>
            <ac:spMk id="407" creationId="{6F099884-7695-4976-8EBD-ECB5AF05355F}"/>
          </ac:spMkLst>
        </pc:spChg>
        <pc:spChg chg="add del">
          <ac:chgData name="Kumar Mishra, Shivam" userId="7d7a3be2-bbbd-47e3-8ca6-df1f21df6c6b" providerId="ADAL" clId="{D0E15D4F-F869-443D-8206-331190A19982}" dt="2021-11-01T10:47:28.674" v="399" actId="26606"/>
          <ac:spMkLst>
            <pc:docMk/>
            <pc:sldMk cId="2811853908" sldId="258"/>
            <ac:spMk id="411" creationId="{74163961-0280-48BA-BC84-97E03B009955}"/>
          </ac:spMkLst>
        </pc:spChg>
        <pc:spChg chg="add del">
          <ac:chgData name="Kumar Mishra, Shivam" userId="7d7a3be2-bbbd-47e3-8ca6-df1f21df6c6b" providerId="ADAL" clId="{D0E15D4F-F869-443D-8206-331190A19982}" dt="2021-11-01T10:47:40.560" v="401" actId="26606"/>
          <ac:spMkLst>
            <pc:docMk/>
            <pc:sldMk cId="2811853908" sldId="258"/>
            <ac:spMk id="416" creationId="{1CE580D1-F917-4567-AFB4-99AA9B52ADF0}"/>
          </ac:spMkLst>
        </pc:spChg>
        <pc:spChg chg="add del">
          <ac:chgData name="Kumar Mishra, Shivam" userId="7d7a3be2-bbbd-47e3-8ca6-df1f21df6c6b" providerId="ADAL" clId="{D0E15D4F-F869-443D-8206-331190A19982}" dt="2021-11-01T10:47:40.560" v="401" actId="26606"/>
          <ac:spMkLst>
            <pc:docMk/>
            <pc:sldMk cId="2811853908" sldId="258"/>
            <ac:spMk id="420" creationId="{EC17D08F-2133-44A9-B28C-CB29928FA8D9}"/>
          </ac:spMkLst>
        </pc:spChg>
        <pc:spChg chg="add del">
          <ac:chgData name="Kumar Mishra, Shivam" userId="7d7a3be2-bbbd-47e3-8ca6-df1f21df6c6b" providerId="ADAL" clId="{D0E15D4F-F869-443D-8206-331190A19982}" dt="2021-11-01T10:47:40.560" v="401" actId="26606"/>
          <ac:spMkLst>
            <pc:docMk/>
            <pc:sldMk cId="2811853908" sldId="258"/>
            <ac:spMk id="421" creationId="{0CC36881-E309-4C41-8B5B-203AADC15FF6}"/>
          </ac:spMkLst>
        </pc:spChg>
        <pc:spChg chg="add del">
          <ac:chgData name="Kumar Mishra, Shivam" userId="7d7a3be2-bbbd-47e3-8ca6-df1f21df6c6b" providerId="ADAL" clId="{D0E15D4F-F869-443D-8206-331190A19982}" dt="2021-11-01T10:48:23.580" v="407" actId="26606"/>
          <ac:spMkLst>
            <pc:docMk/>
            <pc:sldMk cId="2811853908" sldId="258"/>
            <ac:spMk id="429" creationId="{0CABCAE3-64FC-4149-819F-2C1812824154}"/>
          </ac:spMkLst>
        </pc:spChg>
        <pc:spChg chg="add del">
          <ac:chgData name="Kumar Mishra, Shivam" userId="7d7a3be2-bbbd-47e3-8ca6-df1f21df6c6b" providerId="ADAL" clId="{D0E15D4F-F869-443D-8206-331190A19982}" dt="2021-11-01T10:48:23.580" v="407" actId="26606"/>
          <ac:spMkLst>
            <pc:docMk/>
            <pc:sldMk cId="2811853908" sldId="258"/>
            <ac:spMk id="433" creationId="{2FA7AD0A-1871-4DF8-9235-F49D0513B9C1}"/>
          </ac:spMkLst>
        </pc:spChg>
        <pc:spChg chg="add del">
          <ac:chgData name="Kumar Mishra, Shivam" userId="7d7a3be2-bbbd-47e3-8ca6-df1f21df6c6b" providerId="ADAL" clId="{D0E15D4F-F869-443D-8206-331190A19982}" dt="2021-11-01T10:48:23.580" v="407" actId="26606"/>
          <ac:spMkLst>
            <pc:docMk/>
            <pc:sldMk cId="2811853908" sldId="258"/>
            <ac:spMk id="434" creationId="{36B04CFB-FAE5-47DD-9B3E-4E9BA7A89CC1}"/>
          </ac:spMkLst>
        </pc:spChg>
        <pc:spChg chg="add del">
          <ac:chgData name="Kumar Mishra, Shivam" userId="7d7a3be2-bbbd-47e3-8ca6-df1f21df6c6b" providerId="ADAL" clId="{D0E15D4F-F869-443D-8206-331190A19982}" dt="2021-11-01T10:48:23.580" v="407" actId="26606"/>
          <ac:spMkLst>
            <pc:docMk/>
            <pc:sldMk cId="2811853908" sldId="258"/>
            <ac:spMk id="438" creationId="{622F7FD7-8884-4FD5-95AB-0B5C6033ADF7}"/>
          </ac:spMkLst>
        </pc:spChg>
        <pc:spChg chg="add del">
          <ac:chgData name="Kumar Mishra, Shivam" userId="7d7a3be2-bbbd-47e3-8ca6-df1f21df6c6b" providerId="ADAL" clId="{D0E15D4F-F869-443D-8206-331190A19982}" dt="2021-11-01T10:48:22.307" v="404" actId="26606"/>
          <ac:spMkLst>
            <pc:docMk/>
            <pc:sldMk cId="2811853908" sldId="258"/>
            <ac:spMk id="444" creationId="{BD89ECFB-8421-4BB8-A23D-8B8D151F8959}"/>
          </ac:spMkLst>
        </pc:spChg>
        <pc:spChg chg="add del">
          <ac:chgData name="Kumar Mishra, Shivam" userId="7d7a3be2-bbbd-47e3-8ca6-df1f21df6c6b" providerId="ADAL" clId="{D0E15D4F-F869-443D-8206-331190A19982}" dt="2021-11-01T10:48:22.307" v="404" actId="26606"/>
          <ac:spMkLst>
            <pc:docMk/>
            <pc:sldMk cId="2811853908" sldId="258"/>
            <ac:spMk id="445" creationId="{44911EB7-93CE-44FF-973F-B25ECF5DF58C}"/>
          </ac:spMkLst>
        </pc:spChg>
        <pc:spChg chg="add del">
          <ac:chgData name="Kumar Mishra, Shivam" userId="7d7a3be2-bbbd-47e3-8ca6-df1f21df6c6b" providerId="ADAL" clId="{D0E15D4F-F869-443D-8206-331190A19982}" dt="2021-11-01T10:48:22.307" v="404" actId="26606"/>
          <ac:spMkLst>
            <pc:docMk/>
            <pc:sldMk cId="2811853908" sldId="258"/>
            <ac:spMk id="449" creationId="{4E4C1088-922B-4744-BB37-5D47AEA43D4D}"/>
          </ac:spMkLst>
        </pc:spChg>
        <pc:spChg chg="add del">
          <ac:chgData name="Kumar Mishra, Shivam" userId="7d7a3be2-bbbd-47e3-8ca6-df1f21df6c6b" providerId="ADAL" clId="{D0E15D4F-F869-443D-8206-331190A19982}" dt="2021-11-01T10:48:23.549" v="406" actId="26606"/>
          <ac:spMkLst>
            <pc:docMk/>
            <pc:sldMk cId="2811853908" sldId="258"/>
            <ac:spMk id="453" creationId="{E02DA677-C58A-4FCE-A9A0-E66A42EBD9A5}"/>
          </ac:spMkLst>
        </pc:spChg>
        <pc:spChg chg="add del">
          <ac:chgData name="Kumar Mishra, Shivam" userId="7d7a3be2-bbbd-47e3-8ca6-df1f21df6c6b" providerId="ADAL" clId="{D0E15D4F-F869-443D-8206-331190A19982}" dt="2021-11-01T10:48:23.549" v="406" actId="26606"/>
          <ac:spMkLst>
            <pc:docMk/>
            <pc:sldMk cId="2811853908" sldId="258"/>
            <ac:spMk id="457" creationId="{D90988F3-1333-4A40-BDE3-E275C3131729}"/>
          </ac:spMkLst>
        </pc:spChg>
        <pc:spChg chg="add del">
          <ac:chgData name="Kumar Mishra, Shivam" userId="7d7a3be2-bbbd-47e3-8ca6-df1f21df6c6b" providerId="ADAL" clId="{D0E15D4F-F869-443D-8206-331190A19982}" dt="2021-11-01T10:48:23.549" v="406" actId="26606"/>
          <ac:spMkLst>
            <pc:docMk/>
            <pc:sldMk cId="2811853908" sldId="258"/>
            <ac:spMk id="458" creationId="{D9732CDF-69D8-42A5-9A7B-FD2544351DD4}"/>
          </ac:spMkLst>
        </pc:spChg>
        <pc:spChg chg="add del">
          <ac:chgData name="Kumar Mishra, Shivam" userId="7d7a3be2-bbbd-47e3-8ca6-df1f21df6c6b" providerId="ADAL" clId="{D0E15D4F-F869-443D-8206-331190A19982}" dt="2021-11-01T10:48:34.267" v="410" actId="26606"/>
          <ac:spMkLst>
            <pc:docMk/>
            <pc:sldMk cId="2811853908" sldId="258"/>
            <ac:spMk id="466" creationId="{E02DA677-C58A-4FCE-A9A0-E66A42EBD9A5}"/>
          </ac:spMkLst>
        </pc:spChg>
        <pc:spChg chg="add del">
          <ac:chgData name="Kumar Mishra, Shivam" userId="7d7a3be2-bbbd-47e3-8ca6-df1f21df6c6b" providerId="ADAL" clId="{D0E15D4F-F869-443D-8206-331190A19982}" dt="2021-11-01T10:48:34.267" v="410" actId="26606"/>
          <ac:spMkLst>
            <pc:docMk/>
            <pc:sldMk cId="2811853908" sldId="258"/>
            <ac:spMk id="470" creationId="{58F07F1D-8486-43C2-A583-78B4EEC43C59}"/>
          </ac:spMkLst>
        </pc:spChg>
        <pc:spChg chg="add del">
          <ac:chgData name="Kumar Mishra, Shivam" userId="7d7a3be2-bbbd-47e3-8ca6-df1f21df6c6b" providerId="ADAL" clId="{D0E15D4F-F869-443D-8206-331190A19982}" dt="2021-11-01T10:48:34.267" v="410" actId="26606"/>
          <ac:spMkLst>
            <pc:docMk/>
            <pc:sldMk cId="2811853908" sldId="258"/>
            <ac:spMk id="471" creationId="{4C54F087-19F9-4107-AF4A-9FD2000E43B6}"/>
          </ac:spMkLst>
        </pc:spChg>
        <pc:spChg chg="add del">
          <ac:chgData name="Kumar Mishra, Shivam" userId="7d7a3be2-bbbd-47e3-8ca6-df1f21df6c6b" providerId="ADAL" clId="{D0E15D4F-F869-443D-8206-331190A19982}" dt="2021-11-01T10:48:34.236" v="409" actId="26606"/>
          <ac:spMkLst>
            <pc:docMk/>
            <pc:sldMk cId="2811853908" sldId="258"/>
            <ac:spMk id="479" creationId="{EEA869E1-F851-4A52-92F5-77E592B76A5B}"/>
          </ac:spMkLst>
        </pc:spChg>
        <pc:spChg chg="add del">
          <ac:chgData name="Kumar Mishra, Shivam" userId="7d7a3be2-bbbd-47e3-8ca6-df1f21df6c6b" providerId="ADAL" clId="{D0E15D4F-F869-443D-8206-331190A19982}" dt="2021-11-01T10:48:34.236" v="409" actId="26606"/>
          <ac:spMkLst>
            <pc:docMk/>
            <pc:sldMk cId="2811853908" sldId="258"/>
            <ac:spMk id="483" creationId="{44911EB7-93CE-44FF-973F-B25ECF5DF58C}"/>
          </ac:spMkLst>
        </pc:spChg>
        <pc:spChg chg="add del">
          <ac:chgData name="Kumar Mishra, Shivam" userId="7d7a3be2-bbbd-47e3-8ca6-df1f21df6c6b" providerId="ADAL" clId="{D0E15D4F-F869-443D-8206-331190A19982}" dt="2021-11-01T10:48:34.236" v="409" actId="26606"/>
          <ac:spMkLst>
            <pc:docMk/>
            <pc:sldMk cId="2811853908" sldId="258"/>
            <ac:spMk id="488" creationId="{4E4C1088-922B-4744-BB37-5D47AEA43D4D}"/>
          </ac:spMkLst>
        </pc:spChg>
        <pc:spChg chg="add del">
          <ac:chgData name="Kumar Mishra, Shivam" userId="7d7a3be2-bbbd-47e3-8ca6-df1f21df6c6b" providerId="ADAL" clId="{D0E15D4F-F869-443D-8206-331190A19982}" dt="2021-11-01T10:53:09.965" v="497" actId="26606"/>
          <ac:spMkLst>
            <pc:docMk/>
            <pc:sldMk cId="2811853908" sldId="258"/>
            <ac:spMk id="492" creationId="{EEA869E1-F851-4A52-92F5-77E592B76A5B}"/>
          </ac:spMkLst>
        </pc:spChg>
        <pc:spChg chg="add del">
          <ac:chgData name="Kumar Mishra, Shivam" userId="7d7a3be2-bbbd-47e3-8ca6-df1f21df6c6b" providerId="ADAL" clId="{D0E15D4F-F869-443D-8206-331190A19982}" dt="2021-11-01T10:53:09.965" v="497" actId="26606"/>
          <ac:spMkLst>
            <pc:docMk/>
            <pc:sldMk cId="2811853908" sldId="258"/>
            <ac:spMk id="496" creationId="{279E1FA4-890B-4B99-B1AD-AA4B78666B54}"/>
          </ac:spMkLst>
        </pc:spChg>
        <pc:spChg chg="add del">
          <ac:chgData name="Kumar Mishra, Shivam" userId="7d7a3be2-bbbd-47e3-8ca6-df1f21df6c6b" providerId="ADAL" clId="{D0E15D4F-F869-443D-8206-331190A19982}" dt="2021-11-01T10:53:09.965" v="497" actId="26606"/>
          <ac:spMkLst>
            <pc:docMk/>
            <pc:sldMk cId="2811853908" sldId="258"/>
            <ac:spMk id="497" creationId="{BBEE58B7-C53C-4E7B-A78E-2C44E3E05C59}"/>
          </ac:spMkLst>
        </pc:spChg>
        <pc:spChg chg="add del">
          <ac:chgData name="Kumar Mishra, Shivam" userId="7d7a3be2-bbbd-47e3-8ca6-df1f21df6c6b" providerId="ADAL" clId="{D0E15D4F-F869-443D-8206-331190A19982}" dt="2021-11-01T10:53:09.965" v="497" actId="26606"/>
          <ac:spMkLst>
            <pc:docMk/>
            <pc:sldMk cId="2811853908" sldId="258"/>
            <ac:spMk id="501" creationId="{29BCA0E2-0826-4688-8066-477F24371DDD}"/>
          </ac:spMkLst>
        </pc:spChg>
        <pc:spChg chg="add del">
          <ac:chgData name="Kumar Mishra, Shivam" userId="7d7a3be2-bbbd-47e3-8ca6-df1f21df6c6b" providerId="ADAL" clId="{D0E15D4F-F869-443D-8206-331190A19982}" dt="2021-11-01T10:50:22.571" v="428" actId="26606"/>
          <ac:spMkLst>
            <pc:docMk/>
            <pc:sldMk cId="2811853908" sldId="258"/>
            <ac:spMk id="506" creationId="{E02DA677-C58A-4FCE-A9A0-E66A42EBD9A5}"/>
          </ac:spMkLst>
        </pc:spChg>
        <pc:spChg chg="add del">
          <ac:chgData name="Kumar Mishra, Shivam" userId="7d7a3be2-bbbd-47e3-8ca6-df1f21df6c6b" providerId="ADAL" clId="{D0E15D4F-F869-443D-8206-331190A19982}" dt="2021-11-01T10:50:22.571" v="428" actId="26606"/>
          <ac:spMkLst>
            <pc:docMk/>
            <pc:sldMk cId="2811853908" sldId="258"/>
            <ac:spMk id="510" creationId="{229C93CD-877B-4A89-AC8A-768E0D89352E}"/>
          </ac:spMkLst>
        </pc:spChg>
        <pc:spChg chg="add del">
          <ac:chgData name="Kumar Mishra, Shivam" userId="7d7a3be2-bbbd-47e3-8ca6-df1f21df6c6b" providerId="ADAL" clId="{D0E15D4F-F869-443D-8206-331190A19982}" dt="2021-11-01T10:50:22.571" v="428" actId="26606"/>
          <ac:spMkLst>
            <pc:docMk/>
            <pc:sldMk cId="2811853908" sldId="258"/>
            <ac:spMk id="511" creationId="{3845BB70-1EF0-4722-B492-785F65F6D137}"/>
          </ac:spMkLst>
        </pc:spChg>
        <pc:spChg chg="add del">
          <ac:chgData name="Kumar Mishra, Shivam" userId="7d7a3be2-bbbd-47e3-8ca6-df1f21df6c6b" providerId="ADAL" clId="{D0E15D4F-F869-443D-8206-331190A19982}" dt="2021-11-01T10:53:00.859" v="482" actId="26606"/>
          <ac:spMkLst>
            <pc:docMk/>
            <pc:sldMk cId="2811853908" sldId="258"/>
            <ac:spMk id="514" creationId="{1CE580D1-F917-4567-AFB4-99AA9B52ADF0}"/>
          </ac:spMkLst>
        </pc:spChg>
        <pc:spChg chg="add del">
          <ac:chgData name="Kumar Mishra, Shivam" userId="7d7a3be2-bbbd-47e3-8ca6-df1f21df6c6b" providerId="ADAL" clId="{D0E15D4F-F869-443D-8206-331190A19982}" dt="2021-11-01T10:53:00.859" v="482" actId="26606"/>
          <ac:spMkLst>
            <pc:docMk/>
            <pc:sldMk cId="2811853908" sldId="258"/>
            <ac:spMk id="519" creationId="{EC17D08F-2133-44A9-B28C-CB29928FA8D9}"/>
          </ac:spMkLst>
        </pc:spChg>
        <pc:spChg chg="add del">
          <ac:chgData name="Kumar Mishra, Shivam" userId="7d7a3be2-bbbd-47e3-8ca6-df1f21df6c6b" providerId="ADAL" clId="{D0E15D4F-F869-443D-8206-331190A19982}" dt="2021-11-01T10:53:00.859" v="482" actId="26606"/>
          <ac:spMkLst>
            <pc:docMk/>
            <pc:sldMk cId="2811853908" sldId="258"/>
            <ac:spMk id="520" creationId="{0CC36881-E309-4C41-8B5B-203AADC15FF6}"/>
          </ac:spMkLst>
        </pc:spChg>
        <pc:spChg chg="add del">
          <ac:chgData name="Kumar Mishra, Shivam" userId="7d7a3be2-bbbd-47e3-8ca6-df1f21df6c6b" providerId="ADAL" clId="{D0E15D4F-F869-443D-8206-331190A19982}" dt="2021-11-01T10:53:01.435" v="484" actId="26606"/>
          <ac:spMkLst>
            <pc:docMk/>
            <pc:sldMk cId="2811853908" sldId="258"/>
            <ac:spMk id="527" creationId="{0CABCAE3-64FC-4149-819F-2C1812824154}"/>
          </ac:spMkLst>
        </pc:spChg>
        <pc:spChg chg="add del">
          <ac:chgData name="Kumar Mishra, Shivam" userId="7d7a3be2-bbbd-47e3-8ca6-df1f21df6c6b" providerId="ADAL" clId="{D0E15D4F-F869-443D-8206-331190A19982}" dt="2021-11-01T10:53:01.435" v="484" actId="26606"/>
          <ac:spMkLst>
            <pc:docMk/>
            <pc:sldMk cId="2811853908" sldId="258"/>
            <ac:spMk id="531" creationId="{2FA7AD0A-1871-4DF8-9235-F49D0513B9C1}"/>
          </ac:spMkLst>
        </pc:spChg>
        <pc:spChg chg="add del">
          <ac:chgData name="Kumar Mishra, Shivam" userId="7d7a3be2-bbbd-47e3-8ca6-df1f21df6c6b" providerId="ADAL" clId="{D0E15D4F-F869-443D-8206-331190A19982}" dt="2021-11-01T10:53:01.435" v="484" actId="26606"/>
          <ac:spMkLst>
            <pc:docMk/>
            <pc:sldMk cId="2811853908" sldId="258"/>
            <ac:spMk id="532" creationId="{36B04CFB-FAE5-47DD-9B3E-4E9BA7A89CC1}"/>
          </ac:spMkLst>
        </pc:spChg>
        <pc:spChg chg="add del">
          <ac:chgData name="Kumar Mishra, Shivam" userId="7d7a3be2-bbbd-47e3-8ca6-df1f21df6c6b" providerId="ADAL" clId="{D0E15D4F-F869-443D-8206-331190A19982}" dt="2021-11-01T10:53:01.435" v="484" actId="26606"/>
          <ac:spMkLst>
            <pc:docMk/>
            <pc:sldMk cId="2811853908" sldId="258"/>
            <ac:spMk id="537" creationId="{622F7FD7-8884-4FD5-95AB-0B5C6033ADF7}"/>
          </ac:spMkLst>
        </pc:spChg>
        <pc:spChg chg="add del">
          <ac:chgData name="Kumar Mishra, Shivam" userId="7d7a3be2-bbbd-47e3-8ca6-df1f21df6c6b" providerId="ADAL" clId="{D0E15D4F-F869-443D-8206-331190A19982}" dt="2021-11-01T10:53:02.114" v="486" actId="26606"/>
          <ac:spMkLst>
            <pc:docMk/>
            <pc:sldMk cId="2811853908" sldId="258"/>
            <ac:spMk id="541" creationId="{0CABCAE3-64FC-4149-819F-2C1812824154}"/>
          </ac:spMkLst>
        </pc:spChg>
        <pc:spChg chg="add del">
          <ac:chgData name="Kumar Mishra, Shivam" userId="7d7a3be2-bbbd-47e3-8ca6-df1f21df6c6b" providerId="ADAL" clId="{D0E15D4F-F869-443D-8206-331190A19982}" dt="2021-11-01T10:53:02.114" v="486" actId="26606"/>
          <ac:spMkLst>
            <pc:docMk/>
            <pc:sldMk cId="2811853908" sldId="258"/>
            <ac:spMk id="545" creationId="{11587617-1CD9-4BB4-8FDB-02547523FBEA}"/>
          </ac:spMkLst>
        </pc:spChg>
        <pc:spChg chg="add del">
          <ac:chgData name="Kumar Mishra, Shivam" userId="7d7a3be2-bbbd-47e3-8ca6-df1f21df6c6b" providerId="ADAL" clId="{D0E15D4F-F869-443D-8206-331190A19982}" dt="2021-11-01T10:53:02.114" v="486" actId="26606"/>
          <ac:spMkLst>
            <pc:docMk/>
            <pc:sldMk cId="2811853908" sldId="258"/>
            <ac:spMk id="546" creationId="{B2359BEA-F467-446B-9ED2-7DE4AE3940C4}"/>
          </ac:spMkLst>
        </pc:spChg>
        <pc:spChg chg="add del">
          <ac:chgData name="Kumar Mishra, Shivam" userId="7d7a3be2-bbbd-47e3-8ca6-df1f21df6c6b" providerId="ADAL" clId="{D0E15D4F-F869-443D-8206-331190A19982}" dt="2021-11-01T10:53:02.794" v="488" actId="26606"/>
          <ac:spMkLst>
            <pc:docMk/>
            <pc:sldMk cId="2811853908" sldId="258"/>
            <ac:spMk id="551" creationId="{1CE580D1-F917-4567-AFB4-99AA9B52ADF0}"/>
          </ac:spMkLst>
        </pc:spChg>
        <pc:spChg chg="add del">
          <ac:chgData name="Kumar Mishra, Shivam" userId="7d7a3be2-bbbd-47e3-8ca6-df1f21df6c6b" providerId="ADAL" clId="{D0E15D4F-F869-443D-8206-331190A19982}" dt="2021-11-01T10:53:02.794" v="488" actId="26606"/>
          <ac:spMkLst>
            <pc:docMk/>
            <pc:sldMk cId="2811853908" sldId="258"/>
            <ac:spMk id="555" creationId="{EC17D08F-2133-44A9-B28C-CB29928FA8D9}"/>
          </ac:spMkLst>
        </pc:spChg>
        <pc:spChg chg="add del">
          <ac:chgData name="Kumar Mishra, Shivam" userId="7d7a3be2-bbbd-47e3-8ca6-df1f21df6c6b" providerId="ADAL" clId="{D0E15D4F-F869-443D-8206-331190A19982}" dt="2021-11-01T10:53:02.794" v="488" actId="26606"/>
          <ac:spMkLst>
            <pc:docMk/>
            <pc:sldMk cId="2811853908" sldId="258"/>
            <ac:spMk id="556" creationId="{0CC36881-E309-4C41-8B5B-203AADC15FF6}"/>
          </ac:spMkLst>
        </pc:spChg>
        <pc:spChg chg="add del">
          <ac:chgData name="Kumar Mishra, Shivam" userId="7d7a3be2-bbbd-47e3-8ca6-df1f21df6c6b" providerId="ADAL" clId="{D0E15D4F-F869-443D-8206-331190A19982}" dt="2021-11-01T10:53:03.606" v="490" actId="26606"/>
          <ac:spMkLst>
            <pc:docMk/>
            <pc:sldMk cId="2811853908" sldId="258"/>
            <ac:spMk id="563" creationId="{0CABCAE3-64FC-4149-819F-2C1812824154}"/>
          </ac:spMkLst>
        </pc:spChg>
        <pc:spChg chg="add del">
          <ac:chgData name="Kumar Mishra, Shivam" userId="7d7a3be2-bbbd-47e3-8ca6-df1f21df6c6b" providerId="ADAL" clId="{D0E15D4F-F869-443D-8206-331190A19982}" dt="2021-11-01T10:53:03.606" v="490" actId="26606"/>
          <ac:spMkLst>
            <pc:docMk/>
            <pc:sldMk cId="2811853908" sldId="258"/>
            <ac:spMk id="567" creationId="{7F0FC757-0FB0-43DC-8A8C-A60D5517549D}"/>
          </ac:spMkLst>
        </pc:spChg>
        <pc:spChg chg="add del">
          <ac:chgData name="Kumar Mishra, Shivam" userId="7d7a3be2-bbbd-47e3-8ca6-df1f21df6c6b" providerId="ADAL" clId="{D0E15D4F-F869-443D-8206-331190A19982}" dt="2021-11-01T10:53:03.606" v="490" actId="26606"/>
          <ac:spMkLst>
            <pc:docMk/>
            <pc:sldMk cId="2811853908" sldId="258"/>
            <ac:spMk id="568" creationId="{B078FCAE-E8BE-4215-8F37-55B5EE72FAB4}"/>
          </ac:spMkLst>
        </pc:spChg>
        <pc:spChg chg="add del">
          <ac:chgData name="Kumar Mishra, Shivam" userId="7d7a3be2-bbbd-47e3-8ca6-df1f21df6c6b" providerId="ADAL" clId="{D0E15D4F-F869-443D-8206-331190A19982}" dt="2021-11-01T10:53:03.606" v="490" actId="26606"/>
          <ac:spMkLst>
            <pc:docMk/>
            <pc:sldMk cId="2811853908" sldId="258"/>
            <ac:spMk id="573" creationId="{A88BBAE4-1AA8-4249-AB11-FEFFDB51A7C1}"/>
          </ac:spMkLst>
        </pc:spChg>
        <pc:spChg chg="add del">
          <ac:chgData name="Kumar Mishra, Shivam" userId="7d7a3be2-bbbd-47e3-8ca6-df1f21df6c6b" providerId="ADAL" clId="{D0E15D4F-F869-443D-8206-331190A19982}" dt="2021-11-01T10:53:06.882" v="492" actId="26606"/>
          <ac:spMkLst>
            <pc:docMk/>
            <pc:sldMk cId="2811853908" sldId="258"/>
            <ac:spMk id="577" creationId="{1CE580D1-F917-4567-AFB4-99AA9B52ADF0}"/>
          </ac:spMkLst>
        </pc:spChg>
        <pc:spChg chg="add del">
          <ac:chgData name="Kumar Mishra, Shivam" userId="7d7a3be2-bbbd-47e3-8ca6-df1f21df6c6b" providerId="ADAL" clId="{D0E15D4F-F869-443D-8206-331190A19982}" dt="2021-11-01T10:53:06.882" v="492" actId="26606"/>
          <ac:spMkLst>
            <pc:docMk/>
            <pc:sldMk cId="2811853908" sldId="258"/>
            <ac:spMk id="581" creationId="{B0013D77-6314-4D7E-B3AE-F64340434DD7}"/>
          </ac:spMkLst>
        </pc:spChg>
        <pc:spChg chg="add del">
          <ac:chgData name="Kumar Mishra, Shivam" userId="7d7a3be2-bbbd-47e3-8ca6-df1f21df6c6b" providerId="ADAL" clId="{D0E15D4F-F869-443D-8206-331190A19982}" dt="2021-11-01T10:53:06.882" v="492" actId="26606"/>
          <ac:spMkLst>
            <pc:docMk/>
            <pc:sldMk cId="2811853908" sldId="258"/>
            <ac:spMk id="582" creationId="{4F504834-5C3B-4268-AA97-192F1C8B30C5}"/>
          </ac:spMkLst>
        </pc:spChg>
        <pc:spChg chg="add del">
          <ac:chgData name="Kumar Mishra, Shivam" userId="7d7a3be2-bbbd-47e3-8ca6-df1f21df6c6b" providerId="ADAL" clId="{D0E15D4F-F869-443D-8206-331190A19982}" dt="2021-11-01T10:53:08.049" v="494" actId="26606"/>
          <ac:spMkLst>
            <pc:docMk/>
            <pc:sldMk cId="2811853908" sldId="258"/>
            <ac:spMk id="590" creationId="{0CABCAE3-64FC-4149-819F-2C1812824154}"/>
          </ac:spMkLst>
        </pc:spChg>
        <pc:spChg chg="add del">
          <ac:chgData name="Kumar Mishra, Shivam" userId="7d7a3be2-bbbd-47e3-8ca6-df1f21df6c6b" providerId="ADAL" clId="{D0E15D4F-F869-443D-8206-331190A19982}" dt="2021-11-01T10:53:08.049" v="494" actId="26606"/>
          <ac:spMkLst>
            <pc:docMk/>
            <pc:sldMk cId="2811853908" sldId="258"/>
            <ac:spMk id="594" creationId="{CE2313CB-AD5A-4ABF-8017-2F3888D07300}"/>
          </ac:spMkLst>
        </pc:spChg>
        <pc:spChg chg="add del">
          <ac:chgData name="Kumar Mishra, Shivam" userId="7d7a3be2-bbbd-47e3-8ca6-df1f21df6c6b" providerId="ADAL" clId="{D0E15D4F-F869-443D-8206-331190A19982}" dt="2021-11-01T10:53:08.049" v="494" actId="26606"/>
          <ac:spMkLst>
            <pc:docMk/>
            <pc:sldMk cId="2811853908" sldId="258"/>
            <ac:spMk id="595" creationId="{FDE009D9-E9CB-4EBB-A0C6-C345F84959D4}"/>
          </ac:spMkLst>
        </pc:spChg>
        <pc:spChg chg="add del">
          <ac:chgData name="Kumar Mishra, Shivam" userId="7d7a3be2-bbbd-47e3-8ca6-df1f21df6c6b" providerId="ADAL" clId="{D0E15D4F-F869-443D-8206-331190A19982}" dt="2021-11-01T10:53:08.049" v="494" actId="26606"/>
          <ac:spMkLst>
            <pc:docMk/>
            <pc:sldMk cId="2811853908" sldId="258"/>
            <ac:spMk id="599" creationId="{EC547D0E-8A87-4725-8224-311D6A772966}"/>
          </ac:spMkLst>
        </pc:spChg>
        <pc:spChg chg="add del">
          <ac:chgData name="Kumar Mishra, Shivam" userId="7d7a3be2-bbbd-47e3-8ca6-df1f21df6c6b" providerId="ADAL" clId="{D0E15D4F-F869-443D-8206-331190A19982}" dt="2021-11-01T10:53:09.934" v="496" actId="26606"/>
          <ac:spMkLst>
            <pc:docMk/>
            <pc:sldMk cId="2811853908" sldId="258"/>
            <ac:spMk id="604" creationId="{1CE580D1-F917-4567-AFB4-99AA9B52ADF0}"/>
          </ac:spMkLst>
        </pc:spChg>
        <pc:spChg chg="add del">
          <ac:chgData name="Kumar Mishra, Shivam" userId="7d7a3be2-bbbd-47e3-8ca6-df1f21df6c6b" providerId="ADAL" clId="{D0E15D4F-F869-443D-8206-331190A19982}" dt="2021-11-01T10:53:09.934" v="496" actId="26606"/>
          <ac:spMkLst>
            <pc:docMk/>
            <pc:sldMk cId="2811853908" sldId="258"/>
            <ac:spMk id="608" creationId="{94846310-0B3D-402C-B392-09061F938EB0}"/>
          </ac:spMkLst>
        </pc:spChg>
        <pc:spChg chg="add del">
          <ac:chgData name="Kumar Mishra, Shivam" userId="7d7a3be2-bbbd-47e3-8ca6-df1f21df6c6b" providerId="ADAL" clId="{D0E15D4F-F869-443D-8206-331190A19982}" dt="2021-11-01T10:53:09.934" v="496" actId="26606"/>
          <ac:spMkLst>
            <pc:docMk/>
            <pc:sldMk cId="2811853908" sldId="258"/>
            <ac:spMk id="609" creationId="{CB4A3A86-D41C-4CFC-896C-D90661C52389}"/>
          </ac:spMkLst>
        </pc:spChg>
        <pc:spChg chg="add del">
          <ac:chgData name="Kumar Mishra, Shivam" userId="7d7a3be2-bbbd-47e3-8ca6-df1f21df6c6b" providerId="ADAL" clId="{D0E15D4F-F869-443D-8206-331190A19982}" dt="2021-11-01T10:53:17.454" v="501" actId="26606"/>
          <ac:spMkLst>
            <pc:docMk/>
            <pc:sldMk cId="2811853908" sldId="258"/>
            <ac:spMk id="617" creationId="{0CABCAE3-64FC-4149-819F-2C1812824154}"/>
          </ac:spMkLst>
        </pc:spChg>
        <pc:spChg chg="add del">
          <ac:chgData name="Kumar Mishra, Shivam" userId="7d7a3be2-bbbd-47e3-8ca6-df1f21df6c6b" providerId="ADAL" clId="{D0E15D4F-F869-443D-8206-331190A19982}" dt="2021-11-01T10:53:17.454" v="501" actId="26606"/>
          <ac:spMkLst>
            <pc:docMk/>
            <pc:sldMk cId="2811853908" sldId="258"/>
            <ac:spMk id="621" creationId="{2FA7AD0A-1871-4DF8-9235-F49D0513B9C1}"/>
          </ac:spMkLst>
        </pc:spChg>
        <pc:spChg chg="add del">
          <ac:chgData name="Kumar Mishra, Shivam" userId="7d7a3be2-bbbd-47e3-8ca6-df1f21df6c6b" providerId="ADAL" clId="{D0E15D4F-F869-443D-8206-331190A19982}" dt="2021-11-01T10:53:17.454" v="501" actId="26606"/>
          <ac:spMkLst>
            <pc:docMk/>
            <pc:sldMk cId="2811853908" sldId="258"/>
            <ac:spMk id="622" creationId="{36B04CFB-FAE5-47DD-9B3E-4E9BA7A89CC1}"/>
          </ac:spMkLst>
        </pc:spChg>
        <pc:spChg chg="add del">
          <ac:chgData name="Kumar Mishra, Shivam" userId="7d7a3be2-bbbd-47e3-8ca6-df1f21df6c6b" providerId="ADAL" clId="{D0E15D4F-F869-443D-8206-331190A19982}" dt="2021-11-01T10:53:17.454" v="501" actId="26606"/>
          <ac:spMkLst>
            <pc:docMk/>
            <pc:sldMk cId="2811853908" sldId="258"/>
            <ac:spMk id="626" creationId="{622F7FD7-8884-4FD5-95AB-0B5C6033ADF7}"/>
          </ac:spMkLst>
        </pc:spChg>
        <pc:spChg chg="add del">
          <ac:chgData name="Kumar Mishra, Shivam" userId="7d7a3be2-bbbd-47e3-8ca6-df1f21df6c6b" providerId="ADAL" clId="{D0E15D4F-F869-443D-8206-331190A19982}" dt="2021-11-01T10:53:17.423" v="500" actId="26606"/>
          <ac:spMkLst>
            <pc:docMk/>
            <pc:sldMk cId="2811853908" sldId="258"/>
            <ac:spMk id="630" creationId="{E02DA677-C58A-4FCE-A9A0-E66A42EBD9A5}"/>
          </ac:spMkLst>
        </pc:spChg>
        <pc:spChg chg="add del">
          <ac:chgData name="Kumar Mishra, Shivam" userId="7d7a3be2-bbbd-47e3-8ca6-df1f21df6c6b" providerId="ADAL" clId="{D0E15D4F-F869-443D-8206-331190A19982}" dt="2021-11-01T10:53:17.423" v="500" actId="26606"/>
          <ac:spMkLst>
            <pc:docMk/>
            <pc:sldMk cId="2811853908" sldId="258"/>
            <ac:spMk id="634" creationId="{58F07F1D-8486-43C2-A583-78B4EEC43C59}"/>
          </ac:spMkLst>
        </pc:spChg>
        <pc:spChg chg="add del">
          <ac:chgData name="Kumar Mishra, Shivam" userId="7d7a3be2-bbbd-47e3-8ca6-df1f21df6c6b" providerId="ADAL" clId="{D0E15D4F-F869-443D-8206-331190A19982}" dt="2021-11-01T10:53:17.423" v="500" actId="26606"/>
          <ac:spMkLst>
            <pc:docMk/>
            <pc:sldMk cId="2811853908" sldId="258"/>
            <ac:spMk id="635" creationId="{4C54F087-19F9-4107-AF4A-9FD2000E43B6}"/>
          </ac:spMkLst>
        </pc:spChg>
        <pc:spChg chg="add del">
          <ac:chgData name="Kumar Mishra, Shivam" userId="7d7a3be2-bbbd-47e3-8ca6-df1f21df6c6b" providerId="ADAL" clId="{D0E15D4F-F869-443D-8206-331190A19982}" dt="2021-11-01T10:54:52.165" v="526" actId="26606"/>
          <ac:spMkLst>
            <pc:docMk/>
            <pc:sldMk cId="2811853908" sldId="258"/>
            <ac:spMk id="641" creationId="{E02DA677-C58A-4FCE-A9A0-E66A42EBD9A5}"/>
          </ac:spMkLst>
        </pc:spChg>
        <pc:spChg chg="add del">
          <ac:chgData name="Kumar Mishra, Shivam" userId="7d7a3be2-bbbd-47e3-8ca6-df1f21df6c6b" providerId="ADAL" clId="{D0E15D4F-F869-443D-8206-331190A19982}" dt="2021-11-01T10:54:52.165" v="526" actId="26606"/>
          <ac:spMkLst>
            <pc:docMk/>
            <pc:sldMk cId="2811853908" sldId="258"/>
            <ac:spMk id="645" creationId="{229C93CD-877B-4A89-AC8A-768E0D89352E}"/>
          </ac:spMkLst>
        </pc:spChg>
        <pc:spChg chg="add del">
          <ac:chgData name="Kumar Mishra, Shivam" userId="7d7a3be2-bbbd-47e3-8ca6-df1f21df6c6b" providerId="ADAL" clId="{D0E15D4F-F869-443D-8206-331190A19982}" dt="2021-11-01T10:54:52.165" v="526" actId="26606"/>
          <ac:spMkLst>
            <pc:docMk/>
            <pc:sldMk cId="2811853908" sldId="258"/>
            <ac:spMk id="646" creationId="{3845BB70-1EF0-4722-B492-785F65F6D137}"/>
          </ac:spMkLst>
        </pc:spChg>
        <pc:spChg chg="add del">
          <ac:chgData name="Kumar Mishra, Shivam" userId="7d7a3be2-bbbd-47e3-8ca6-df1f21df6c6b" providerId="ADAL" clId="{D0E15D4F-F869-443D-8206-331190A19982}" dt="2021-11-01T10:54:30.932" v="507" actId="26606"/>
          <ac:spMkLst>
            <pc:docMk/>
            <pc:sldMk cId="2811853908" sldId="258"/>
            <ac:spMk id="657" creationId="{E02DA677-C58A-4FCE-A9A0-E66A42EBD9A5}"/>
          </ac:spMkLst>
        </pc:spChg>
        <pc:spChg chg="add del">
          <ac:chgData name="Kumar Mishra, Shivam" userId="7d7a3be2-bbbd-47e3-8ca6-df1f21df6c6b" providerId="ADAL" clId="{D0E15D4F-F869-443D-8206-331190A19982}" dt="2021-11-01T10:54:30.932" v="507" actId="26606"/>
          <ac:spMkLst>
            <pc:docMk/>
            <pc:sldMk cId="2811853908" sldId="258"/>
            <ac:spMk id="661" creationId="{229C93CD-877B-4A89-AC8A-768E0D89352E}"/>
          </ac:spMkLst>
        </pc:spChg>
        <pc:spChg chg="add del">
          <ac:chgData name="Kumar Mishra, Shivam" userId="7d7a3be2-bbbd-47e3-8ca6-df1f21df6c6b" providerId="ADAL" clId="{D0E15D4F-F869-443D-8206-331190A19982}" dt="2021-11-01T10:54:30.932" v="507" actId="26606"/>
          <ac:spMkLst>
            <pc:docMk/>
            <pc:sldMk cId="2811853908" sldId="258"/>
            <ac:spMk id="662" creationId="{3845BB70-1EF0-4722-B492-785F65F6D137}"/>
          </ac:spMkLst>
        </pc:spChg>
        <pc:spChg chg="add del">
          <ac:chgData name="Kumar Mishra, Shivam" userId="7d7a3be2-bbbd-47e3-8ca6-df1f21df6c6b" providerId="ADAL" clId="{D0E15D4F-F869-443D-8206-331190A19982}" dt="2021-11-01T10:54:32.834" v="509" actId="26606"/>
          <ac:spMkLst>
            <pc:docMk/>
            <pc:sldMk cId="2811853908" sldId="258"/>
            <ac:spMk id="673" creationId="{EEA869E1-F851-4A52-92F5-77E592B76A5B}"/>
          </ac:spMkLst>
        </pc:spChg>
        <pc:spChg chg="add del">
          <ac:chgData name="Kumar Mishra, Shivam" userId="7d7a3be2-bbbd-47e3-8ca6-df1f21df6c6b" providerId="ADAL" clId="{D0E15D4F-F869-443D-8206-331190A19982}" dt="2021-11-01T10:54:32.834" v="509" actId="26606"/>
          <ac:spMkLst>
            <pc:docMk/>
            <pc:sldMk cId="2811853908" sldId="258"/>
            <ac:spMk id="677" creationId="{BD89ECFB-8421-4BB8-A23D-8B8D151F8959}"/>
          </ac:spMkLst>
        </pc:spChg>
        <pc:spChg chg="add del">
          <ac:chgData name="Kumar Mishra, Shivam" userId="7d7a3be2-bbbd-47e3-8ca6-df1f21df6c6b" providerId="ADAL" clId="{D0E15D4F-F869-443D-8206-331190A19982}" dt="2021-11-01T10:54:32.834" v="509" actId="26606"/>
          <ac:spMkLst>
            <pc:docMk/>
            <pc:sldMk cId="2811853908" sldId="258"/>
            <ac:spMk id="678" creationId="{44911EB7-93CE-44FF-973F-B25ECF5DF58C}"/>
          </ac:spMkLst>
        </pc:spChg>
        <pc:spChg chg="add del">
          <ac:chgData name="Kumar Mishra, Shivam" userId="7d7a3be2-bbbd-47e3-8ca6-df1f21df6c6b" providerId="ADAL" clId="{D0E15D4F-F869-443D-8206-331190A19982}" dt="2021-11-01T10:54:32.834" v="509" actId="26606"/>
          <ac:spMkLst>
            <pc:docMk/>
            <pc:sldMk cId="2811853908" sldId="258"/>
            <ac:spMk id="683" creationId="{4E4C1088-922B-4744-BB37-5D47AEA43D4D}"/>
          </ac:spMkLst>
        </pc:spChg>
        <pc:spChg chg="add del">
          <ac:chgData name="Kumar Mishra, Shivam" userId="7d7a3be2-bbbd-47e3-8ca6-df1f21df6c6b" providerId="ADAL" clId="{D0E15D4F-F869-443D-8206-331190A19982}" dt="2021-11-01T10:54:34.477" v="511" actId="26606"/>
          <ac:spMkLst>
            <pc:docMk/>
            <pc:sldMk cId="2811853908" sldId="258"/>
            <ac:spMk id="687" creationId="{E02DA677-C58A-4FCE-A9A0-E66A42EBD9A5}"/>
          </ac:spMkLst>
        </pc:spChg>
        <pc:spChg chg="add del">
          <ac:chgData name="Kumar Mishra, Shivam" userId="7d7a3be2-bbbd-47e3-8ca6-df1f21df6c6b" providerId="ADAL" clId="{D0E15D4F-F869-443D-8206-331190A19982}" dt="2021-11-01T10:54:34.477" v="511" actId="26606"/>
          <ac:spMkLst>
            <pc:docMk/>
            <pc:sldMk cId="2811853908" sldId="258"/>
            <ac:spMk id="691" creationId="{FD31DF5F-EDD4-42F0-B539-A7919D31972D}"/>
          </ac:spMkLst>
        </pc:spChg>
        <pc:spChg chg="add del">
          <ac:chgData name="Kumar Mishra, Shivam" userId="7d7a3be2-bbbd-47e3-8ca6-df1f21df6c6b" providerId="ADAL" clId="{D0E15D4F-F869-443D-8206-331190A19982}" dt="2021-11-01T10:54:34.477" v="511" actId="26606"/>
          <ac:spMkLst>
            <pc:docMk/>
            <pc:sldMk cId="2811853908" sldId="258"/>
            <ac:spMk id="692" creationId="{E42BCEC9-2CA3-44A0-8830-DA25C04423C8}"/>
          </ac:spMkLst>
        </pc:spChg>
        <pc:spChg chg="add del">
          <ac:chgData name="Kumar Mishra, Shivam" userId="7d7a3be2-bbbd-47e3-8ca6-df1f21df6c6b" providerId="ADAL" clId="{D0E15D4F-F869-443D-8206-331190A19982}" dt="2021-11-01T10:54:35.758" v="513" actId="26606"/>
          <ac:spMkLst>
            <pc:docMk/>
            <pc:sldMk cId="2811853908" sldId="258"/>
            <ac:spMk id="700" creationId="{EEA869E1-F851-4A52-92F5-77E592B76A5B}"/>
          </ac:spMkLst>
        </pc:spChg>
        <pc:spChg chg="add del">
          <ac:chgData name="Kumar Mishra, Shivam" userId="7d7a3be2-bbbd-47e3-8ca6-df1f21df6c6b" providerId="ADAL" clId="{D0E15D4F-F869-443D-8206-331190A19982}" dt="2021-11-01T10:54:35.758" v="513" actId="26606"/>
          <ac:spMkLst>
            <pc:docMk/>
            <pc:sldMk cId="2811853908" sldId="258"/>
            <ac:spMk id="704" creationId="{279E1FA4-890B-4B99-B1AD-AA4B78666B54}"/>
          </ac:spMkLst>
        </pc:spChg>
        <pc:spChg chg="add del">
          <ac:chgData name="Kumar Mishra, Shivam" userId="7d7a3be2-bbbd-47e3-8ca6-df1f21df6c6b" providerId="ADAL" clId="{D0E15D4F-F869-443D-8206-331190A19982}" dt="2021-11-01T10:54:35.758" v="513" actId="26606"/>
          <ac:spMkLst>
            <pc:docMk/>
            <pc:sldMk cId="2811853908" sldId="258"/>
            <ac:spMk id="705" creationId="{BBEE58B7-C53C-4E7B-A78E-2C44E3E05C59}"/>
          </ac:spMkLst>
        </pc:spChg>
        <pc:spChg chg="add del">
          <ac:chgData name="Kumar Mishra, Shivam" userId="7d7a3be2-bbbd-47e3-8ca6-df1f21df6c6b" providerId="ADAL" clId="{D0E15D4F-F869-443D-8206-331190A19982}" dt="2021-11-01T10:54:35.758" v="513" actId="26606"/>
          <ac:spMkLst>
            <pc:docMk/>
            <pc:sldMk cId="2811853908" sldId="258"/>
            <ac:spMk id="709" creationId="{29BCA0E2-0826-4688-8066-477F24371DDD}"/>
          </ac:spMkLst>
        </pc:spChg>
        <pc:spChg chg="add del">
          <ac:chgData name="Kumar Mishra, Shivam" userId="7d7a3be2-bbbd-47e3-8ca6-df1f21df6c6b" providerId="ADAL" clId="{D0E15D4F-F869-443D-8206-331190A19982}" dt="2021-11-01T10:54:42.081" v="515" actId="26606"/>
          <ac:spMkLst>
            <pc:docMk/>
            <pc:sldMk cId="2811853908" sldId="258"/>
            <ac:spMk id="714" creationId="{EEA869E1-F851-4A52-92F5-77E592B76A5B}"/>
          </ac:spMkLst>
        </pc:spChg>
        <pc:spChg chg="add del">
          <ac:chgData name="Kumar Mishra, Shivam" userId="7d7a3be2-bbbd-47e3-8ca6-df1f21df6c6b" providerId="ADAL" clId="{D0E15D4F-F869-443D-8206-331190A19982}" dt="2021-11-01T10:54:42.081" v="515" actId="26606"/>
          <ac:spMkLst>
            <pc:docMk/>
            <pc:sldMk cId="2811853908" sldId="258"/>
            <ac:spMk id="718" creationId="{60B71149-EF12-409B-9E8F-12D4AD678E6D}"/>
          </ac:spMkLst>
        </pc:spChg>
        <pc:spChg chg="add del">
          <ac:chgData name="Kumar Mishra, Shivam" userId="7d7a3be2-bbbd-47e3-8ca6-df1f21df6c6b" providerId="ADAL" clId="{D0E15D4F-F869-443D-8206-331190A19982}" dt="2021-11-01T10:54:42.081" v="515" actId="26606"/>
          <ac:spMkLst>
            <pc:docMk/>
            <pc:sldMk cId="2811853908" sldId="258"/>
            <ac:spMk id="719" creationId="{66C566F3-C07E-4D3A-BBEB-E92FCDC70860}"/>
          </ac:spMkLst>
        </pc:spChg>
        <pc:spChg chg="add del">
          <ac:chgData name="Kumar Mishra, Shivam" userId="7d7a3be2-bbbd-47e3-8ca6-df1f21df6c6b" providerId="ADAL" clId="{D0E15D4F-F869-443D-8206-331190A19982}" dt="2021-11-01T10:54:44.342" v="517" actId="26606"/>
          <ac:spMkLst>
            <pc:docMk/>
            <pc:sldMk cId="2811853908" sldId="258"/>
            <ac:spMk id="724" creationId="{E02DA677-C58A-4FCE-A9A0-E66A42EBD9A5}"/>
          </ac:spMkLst>
        </pc:spChg>
        <pc:spChg chg="add del">
          <ac:chgData name="Kumar Mishra, Shivam" userId="7d7a3be2-bbbd-47e3-8ca6-df1f21df6c6b" providerId="ADAL" clId="{D0E15D4F-F869-443D-8206-331190A19982}" dt="2021-11-01T10:54:44.342" v="517" actId="26606"/>
          <ac:spMkLst>
            <pc:docMk/>
            <pc:sldMk cId="2811853908" sldId="258"/>
            <ac:spMk id="728" creationId="{6133F5AE-DF5A-46AC-AC13-BA4B8840130B}"/>
          </ac:spMkLst>
        </pc:spChg>
        <pc:spChg chg="add del">
          <ac:chgData name="Kumar Mishra, Shivam" userId="7d7a3be2-bbbd-47e3-8ca6-df1f21df6c6b" providerId="ADAL" clId="{D0E15D4F-F869-443D-8206-331190A19982}" dt="2021-11-01T10:54:44.342" v="517" actId="26606"/>
          <ac:spMkLst>
            <pc:docMk/>
            <pc:sldMk cId="2811853908" sldId="258"/>
            <ac:spMk id="729" creationId="{20664A17-CB24-4016-8FD8-3A33F91DB8CF}"/>
          </ac:spMkLst>
        </pc:spChg>
        <pc:spChg chg="add del">
          <ac:chgData name="Kumar Mishra, Shivam" userId="7d7a3be2-bbbd-47e3-8ca6-df1f21df6c6b" providerId="ADAL" clId="{D0E15D4F-F869-443D-8206-331190A19982}" dt="2021-11-01T10:54:45.417" v="519" actId="26606"/>
          <ac:spMkLst>
            <pc:docMk/>
            <pc:sldMk cId="2811853908" sldId="258"/>
            <ac:spMk id="737" creationId="{E02DA677-C58A-4FCE-A9A0-E66A42EBD9A5}"/>
          </ac:spMkLst>
        </pc:spChg>
        <pc:spChg chg="add del">
          <ac:chgData name="Kumar Mishra, Shivam" userId="7d7a3be2-bbbd-47e3-8ca6-df1f21df6c6b" providerId="ADAL" clId="{D0E15D4F-F869-443D-8206-331190A19982}" dt="2021-11-01T10:54:45.417" v="519" actId="26606"/>
          <ac:spMkLst>
            <pc:docMk/>
            <pc:sldMk cId="2811853908" sldId="258"/>
            <ac:spMk id="741" creationId="{CCCECC3E-9EC4-4347-9075-6C1D0FE121C3}"/>
          </ac:spMkLst>
        </pc:spChg>
        <pc:spChg chg="add del">
          <ac:chgData name="Kumar Mishra, Shivam" userId="7d7a3be2-bbbd-47e3-8ca6-df1f21df6c6b" providerId="ADAL" clId="{D0E15D4F-F869-443D-8206-331190A19982}" dt="2021-11-01T10:54:45.417" v="519" actId="26606"/>
          <ac:spMkLst>
            <pc:docMk/>
            <pc:sldMk cId="2811853908" sldId="258"/>
            <ac:spMk id="742" creationId="{785C1B07-A3E5-42F0-8A8A-7A040DE2AE31}"/>
          </ac:spMkLst>
        </pc:spChg>
        <pc:spChg chg="add del">
          <ac:chgData name="Kumar Mishra, Shivam" userId="7d7a3be2-bbbd-47e3-8ca6-df1f21df6c6b" providerId="ADAL" clId="{D0E15D4F-F869-443D-8206-331190A19982}" dt="2021-11-01T10:54:49.543" v="521" actId="26606"/>
          <ac:spMkLst>
            <pc:docMk/>
            <pc:sldMk cId="2811853908" sldId="258"/>
            <ac:spMk id="750" creationId="{EEA869E1-F851-4A52-92F5-77E592B76A5B}"/>
          </ac:spMkLst>
        </pc:spChg>
        <pc:spChg chg="add del">
          <ac:chgData name="Kumar Mishra, Shivam" userId="7d7a3be2-bbbd-47e3-8ca6-df1f21df6c6b" providerId="ADAL" clId="{D0E15D4F-F869-443D-8206-331190A19982}" dt="2021-11-01T10:54:49.543" v="521" actId="26606"/>
          <ac:spMkLst>
            <pc:docMk/>
            <pc:sldMk cId="2811853908" sldId="258"/>
            <ac:spMk id="754" creationId="{E7ABCFA2-55B0-438C-A39A-637FFC6246E8}"/>
          </ac:spMkLst>
        </pc:spChg>
        <pc:spChg chg="add del">
          <ac:chgData name="Kumar Mishra, Shivam" userId="7d7a3be2-bbbd-47e3-8ca6-df1f21df6c6b" providerId="ADAL" clId="{D0E15D4F-F869-443D-8206-331190A19982}" dt="2021-11-01T10:54:49.543" v="521" actId="26606"/>
          <ac:spMkLst>
            <pc:docMk/>
            <pc:sldMk cId="2811853908" sldId="258"/>
            <ac:spMk id="755" creationId="{1BD2C934-710E-4E0E-9ED4-03F07E019205}"/>
          </ac:spMkLst>
        </pc:spChg>
        <pc:spChg chg="add del">
          <ac:chgData name="Kumar Mishra, Shivam" userId="7d7a3be2-bbbd-47e3-8ca6-df1f21df6c6b" providerId="ADAL" clId="{D0E15D4F-F869-443D-8206-331190A19982}" dt="2021-11-01T10:54:50.330" v="523" actId="26606"/>
          <ac:spMkLst>
            <pc:docMk/>
            <pc:sldMk cId="2811853908" sldId="258"/>
            <ac:spMk id="760" creationId="{EEA869E1-F851-4A52-92F5-77E592B76A5B}"/>
          </ac:spMkLst>
        </pc:spChg>
        <pc:spChg chg="add del">
          <ac:chgData name="Kumar Mishra, Shivam" userId="7d7a3be2-bbbd-47e3-8ca6-df1f21df6c6b" providerId="ADAL" clId="{D0E15D4F-F869-443D-8206-331190A19982}" dt="2021-11-01T10:54:50.330" v="523" actId="26606"/>
          <ac:spMkLst>
            <pc:docMk/>
            <pc:sldMk cId="2811853908" sldId="258"/>
            <ac:spMk id="764" creationId="{BD89ECFB-8421-4BB8-A23D-8B8D151F8959}"/>
          </ac:spMkLst>
        </pc:spChg>
        <pc:spChg chg="add del">
          <ac:chgData name="Kumar Mishra, Shivam" userId="7d7a3be2-bbbd-47e3-8ca6-df1f21df6c6b" providerId="ADAL" clId="{D0E15D4F-F869-443D-8206-331190A19982}" dt="2021-11-01T10:54:50.330" v="523" actId="26606"/>
          <ac:spMkLst>
            <pc:docMk/>
            <pc:sldMk cId="2811853908" sldId="258"/>
            <ac:spMk id="765" creationId="{44911EB7-93CE-44FF-973F-B25ECF5DF58C}"/>
          </ac:spMkLst>
        </pc:spChg>
        <pc:spChg chg="add del">
          <ac:chgData name="Kumar Mishra, Shivam" userId="7d7a3be2-bbbd-47e3-8ca6-df1f21df6c6b" providerId="ADAL" clId="{D0E15D4F-F869-443D-8206-331190A19982}" dt="2021-11-01T10:54:50.330" v="523" actId="26606"/>
          <ac:spMkLst>
            <pc:docMk/>
            <pc:sldMk cId="2811853908" sldId="258"/>
            <ac:spMk id="770" creationId="{4E4C1088-922B-4744-BB37-5D47AEA43D4D}"/>
          </ac:spMkLst>
        </pc:spChg>
        <pc:spChg chg="add del">
          <ac:chgData name="Kumar Mishra, Shivam" userId="7d7a3be2-bbbd-47e3-8ca6-df1f21df6c6b" providerId="ADAL" clId="{D0E15D4F-F869-443D-8206-331190A19982}" dt="2021-11-01T10:54:52.133" v="525" actId="26606"/>
          <ac:spMkLst>
            <pc:docMk/>
            <pc:sldMk cId="2811853908" sldId="258"/>
            <ac:spMk id="774" creationId="{E02DA677-C58A-4FCE-A9A0-E66A42EBD9A5}"/>
          </ac:spMkLst>
        </pc:spChg>
        <pc:spChg chg="add del">
          <ac:chgData name="Kumar Mishra, Shivam" userId="7d7a3be2-bbbd-47e3-8ca6-df1f21df6c6b" providerId="ADAL" clId="{D0E15D4F-F869-443D-8206-331190A19982}" dt="2021-11-01T10:54:52.133" v="525" actId="26606"/>
          <ac:spMkLst>
            <pc:docMk/>
            <pc:sldMk cId="2811853908" sldId="258"/>
            <ac:spMk id="778" creationId="{229C93CD-877B-4A89-AC8A-768E0D89352E}"/>
          </ac:spMkLst>
        </pc:spChg>
        <pc:spChg chg="add del">
          <ac:chgData name="Kumar Mishra, Shivam" userId="7d7a3be2-bbbd-47e3-8ca6-df1f21df6c6b" providerId="ADAL" clId="{D0E15D4F-F869-443D-8206-331190A19982}" dt="2021-11-01T10:54:52.133" v="525" actId="26606"/>
          <ac:spMkLst>
            <pc:docMk/>
            <pc:sldMk cId="2811853908" sldId="258"/>
            <ac:spMk id="779" creationId="{3845BB70-1EF0-4722-B492-785F65F6D137}"/>
          </ac:spMkLst>
        </pc:spChg>
        <pc:spChg chg="add del">
          <ac:chgData name="Kumar Mishra, Shivam" userId="7d7a3be2-bbbd-47e3-8ca6-df1f21df6c6b" providerId="ADAL" clId="{D0E15D4F-F869-443D-8206-331190A19982}" dt="2021-11-01T10:55:00.400" v="531" actId="26606"/>
          <ac:spMkLst>
            <pc:docMk/>
            <pc:sldMk cId="2811853908" sldId="258"/>
            <ac:spMk id="790" creationId="{E02DA677-C58A-4FCE-A9A0-E66A42EBD9A5}"/>
          </ac:spMkLst>
        </pc:spChg>
        <pc:spChg chg="add del">
          <ac:chgData name="Kumar Mishra, Shivam" userId="7d7a3be2-bbbd-47e3-8ca6-df1f21df6c6b" providerId="ADAL" clId="{D0E15D4F-F869-443D-8206-331190A19982}" dt="2021-11-01T10:55:00.400" v="531" actId="26606"/>
          <ac:spMkLst>
            <pc:docMk/>
            <pc:sldMk cId="2811853908" sldId="258"/>
            <ac:spMk id="794" creationId="{FD31DF5F-EDD4-42F0-B539-A7919D31972D}"/>
          </ac:spMkLst>
        </pc:spChg>
        <pc:spChg chg="add del">
          <ac:chgData name="Kumar Mishra, Shivam" userId="7d7a3be2-bbbd-47e3-8ca6-df1f21df6c6b" providerId="ADAL" clId="{D0E15D4F-F869-443D-8206-331190A19982}" dt="2021-11-01T10:55:00.400" v="531" actId="26606"/>
          <ac:spMkLst>
            <pc:docMk/>
            <pc:sldMk cId="2811853908" sldId="258"/>
            <ac:spMk id="795" creationId="{E42BCEC9-2CA3-44A0-8830-DA25C04423C8}"/>
          </ac:spMkLst>
        </pc:spChg>
        <pc:spChg chg="add del">
          <ac:chgData name="Kumar Mishra, Shivam" userId="7d7a3be2-bbbd-47e3-8ca6-df1f21df6c6b" providerId="ADAL" clId="{D0E15D4F-F869-443D-8206-331190A19982}" dt="2021-11-01T10:55:00.369" v="530" actId="26606"/>
          <ac:spMkLst>
            <pc:docMk/>
            <pc:sldMk cId="2811853908" sldId="258"/>
            <ac:spMk id="803" creationId="{E02DA677-C58A-4FCE-A9A0-E66A42EBD9A5}"/>
          </ac:spMkLst>
        </pc:spChg>
        <pc:spChg chg="add del">
          <ac:chgData name="Kumar Mishra, Shivam" userId="7d7a3be2-bbbd-47e3-8ca6-df1f21df6c6b" providerId="ADAL" clId="{D0E15D4F-F869-443D-8206-331190A19982}" dt="2021-11-01T10:55:00.369" v="530" actId="26606"/>
          <ac:spMkLst>
            <pc:docMk/>
            <pc:sldMk cId="2811853908" sldId="258"/>
            <ac:spMk id="807" creationId="{FD31DF5F-EDD4-42F0-B539-A7919D31972D}"/>
          </ac:spMkLst>
        </pc:spChg>
        <pc:spChg chg="add del">
          <ac:chgData name="Kumar Mishra, Shivam" userId="7d7a3be2-bbbd-47e3-8ca6-df1f21df6c6b" providerId="ADAL" clId="{D0E15D4F-F869-443D-8206-331190A19982}" dt="2021-11-01T10:55:00.369" v="530" actId="26606"/>
          <ac:spMkLst>
            <pc:docMk/>
            <pc:sldMk cId="2811853908" sldId="258"/>
            <ac:spMk id="808" creationId="{E42BCEC9-2CA3-44A0-8830-DA25C04423C8}"/>
          </ac:spMkLst>
        </pc:spChg>
        <pc:spChg chg="add del">
          <ac:chgData name="Kumar Mishra, Shivam" userId="7d7a3be2-bbbd-47e3-8ca6-df1f21df6c6b" providerId="ADAL" clId="{D0E15D4F-F869-443D-8206-331190A19982}" dt="2021-11-01T12:02:19.448" v="1016" actId="26606"/>
          <ac:spMkLst>
            <pc:docMk/>
            <pc:sldMk cId="2811853908" sldId="258"/>
            <ac:spMk id="815" creationId="{E02DA677-C58A-4FCE-A9A0-E66A42EBD9A5}"/>
          </ac:spMkLst>
        </pc:spChg>
        <pc:spChg chg="add del">
          <ac:chgData name="Kumar Mishra, Shivam" userId="7d7a3be2-bbbd-47e3-8ca6-df1f21df6c6b" providerId="ADAL" clId="{D0E15D4F-F869-443D-8206-331190A19982}" dt="2021-11-01T12:02:19.448" v="1016" actId="26606"/>
          <ac:spMkLst>
            <pc:docMk/>
            <pc:sldMk cId="2811853908" sldId="258"/>
            <ac:spMk id="819" creationId="{229C93CD-877B-4A89-AC8A-768E0D89352E}"/>
          </ac:spMkLst>
        </pc:spChg>
        <pc:spChg chg="add del">
          <ac:chgData name="Kumar Mishra, Shivam" userId="7d7a3be2-bbbd-47e3-8ca6-df1f21df6c6b" providerId="ADAL" clId="{D0E15D4F-F869-443D-8206-331190A19982}" dt="2021-11-01T12:02:19.448" v="1016" actId="26606"/>
          <ac:spMkLst>
            <pc:docMk/>
            <pc:sldMk cId="2811853908" sldId="258"/>
            <ac:spMk id="820" creationId="{3845BB70-1EF0-4722-B492-785F65F6D137}"/>
          </ac:spMkLst>
        </pc:spChg>
        <pc:spChg chg="add del">
          <ac:chgData name="Kumar Mishra, Shivam" userId="7d7a3be2-bbbd-47e3-8ca6-df1f21df6c6b" providerId="ADAL" clId="{D0E15D4F-F869-443D-8206-331190A19982}" dt="2021-11-01T12:02:06.548" v="1004" actId="26606"/>
          <ac:spMkLst>
            <pc:docMk/>
            <pc:sldMk cId="2811853908" sldId="258"/>
            <ac:spMk id="831" creationId="{EEA869E1-F851-4A52-92F5-77E592B76A5B}"/>
          </ac:spMkLst>
        </pc:spChg>
        <pc:spChg chg="add del">
          <ac:chgData name="Kumar Mishra, Shivam" userId="7d7a3be2-bbbd-47e3-8ca6-df1f21df6c6b" providerId="ADAL" clId="{D0E15D4F-F869-443D-8206-331190A19982}" dt="2021-11-01T12:02:06.548" v="1004" actId="26606"/>
          <ac:spMkLst>
            <pc:docMk/>
            <pc:sldMk cId="2811853908" sldId="258"/>
            <ac:spMk id="834" creationId="{0EF77632-1A0C-4B9F-829B-226E68A78E9F}"/>
          </ac:spMkLst>
        </pc:spChg>
        <pc:spChg chg="add del">
          <ac:chgData name="Kumar Mishra, Shivam" userId="7d7a3be2-bbbd-47e3-8ca6-df1f21df6c6b" providerId="ADAL" clId="{D0E15D4F-F869-443D-8206-331190A19982}" dt="2021-11-01T12:02:06.548" v="1004" actId="26606"/>
          <ac:spMkLst>
            <pc:docMk/>
            <pc:sldMk cId="2811853908" sldId="258"/>
            <ac:spMk id="835" creationId="{F3DCFC27-6BCE-42B6-8372-070EA07685D7}"/>
          </ac:spMkLst>
        </pc:spChg>
        <pc:spChg chg="add del">
          <ac:chgData name="Kumar Mishra, Shivam" userId="7d7a3be2-bbbd-47e3-8ca6-df1f21df6c6b" providerId="ADAL" clId="{D0E15D4F-F869-443D-8206-331190A19982}" dt="2021-11-01T12:02:19.448" v="1016" actId="26606"/>
          <ac:spMkLst>
            <pc:docMk/>
            <pc:sldMk cId="2811853908" sldId="258"/>
            <ac:spMk id="839" creationId="{E02DA677-C58A-4FCE-A9A0-E66A42EBD9A5}"/>
          </ac:spMkLst>
        </pc:spChg>
        <pc:spChg chg="add del">
          <ac:chgData name="Kumar Mishra, Shivam" userId="7d7a3be2-bbbd-47e3-8ca6-df1f21df6c6b" providerId="ADAL" clId="{D0E15D4F-F869-443D-8206-331190A19982}" dt="2021-11-01T12:02:19.448" v="1016" actId="26606"/>
          <ac:spMkLst>
            <pc:docMk/>
            <pc:sldMk cId="2811853908" sldId="258"/>
            <ac:spMk id="843" creationId="{FD31DF5F-EDD4-42F0-B539-A7919D31972D}"/>
          </ac:spMkLst>
        </pc:spChg>
        <pc:spChg chg="add del">
          <ac:chgData name="Kumar Mishra, Shivam" userId="7d7a3be2-bbbd-47e3-8ca6-df1f21df6c6b" providerId="ADAL" clId="{D0E15D4F-F869-443D-8206-331190A19982}" dt="2021-11-01T12:02:19.448" v="1016" actId="26606"/>
          <ac:spMkLst>
            <pc:docMk/>
            <pc:sldMk cId="2811853908" sldId="258"/>
            <ac:spMk id="844" creationId="{E42BCEC9-2CA3-44A0-8830-DA25C04423C8}"/>
          </ac:spMkLst>
        </pc:spChg>
        <pc:grpChg chg="add del">
          <ac:chgData name="Kumar Mishra, Shivam" userId="7d7a3be2-bbbd-47e3-8ca6-df1f21df6c6b" providerId="ADAL" clId="{D0E15D4F-F869-443D-8206-331190A19982}" dt="2021-11-01T10:46:25.589" v="348" actId="26606"/>
          <ac:grpSpMkLst>
            <pc:docMk/>
            <pc:sldMk cId="2811853908" sldId="258"/>
            <ac:grpSpMk id="84" creationId="{E8ACF89C-CFC3-4D68-B3C4-2BEFB7BBE5F7}"/>
          </ac:grpSpMkLst>
        </pc:grpChg>
        <pc:grpChg chg="add del">
          <ac:chgData name="Kumar Mishra, Shivam" userId="7d7a3be2-bbbd-47e3-8ca6-df1f21df6c6b" providerId="ADAL" clId="{D0E15D4F-F869-443D-8206-331190A19982}" dt="2021-11-01T10:46:26.625" v="350" actId="26606"/>
          <ac:grpSpMkLst>
            <pc:docMk/>
            <pc:sldMk cId="2811853908" sldId="258"/>
            <ac:grpSpMk id="100" creationId="{32F6B6B9-C579-41A6-A7D1-A7AB4AA6D233}"/>
          </ac:grpSpMkLst>
        </pc:grpChg>
        <pc:grpChg chg="add del">
          <ac:chgData name="Kumar Mishra, Shivam" userId="7d7a3be2-bbbd-47e3-8ca6-df1f21df6c6b" providerId="ADAL" clId="{D0E15D4F-F869-443D-8206-331190A19982}" dt="2021-11-01T10:46:28.080" v="352" actId="26606"/>
          <ac:grpSpMkLst>
            <pc:docMk/>
            <pc:sldMk cId="2811853908" sldId="258"/>
            <ac:grpSpMk id="114" creationId="{AED92372-F778-4E96-9E90-4E63BAF3CAD3}"/>
          </ac:grpSpMkLst>
        </pc:grpChg>
        <pc:grpChg chg="add del">
          <ac:chgData name="Kumar Mishra, Shivam" userId="7d7a3be2-bbbd-47e3-8ca6-df1f21df6c6b" providerId="ADAL" clId="{D0E15D4F-F869-443D-8206-331190A19982}" dt="2021-11-01T10:46:32.049" v="360" actId="26606"/>
          <ac:grpSpMkLst>
            <pc:docMk/>
            <pc:sldMk cId="2811853908" sldId="258"/>
            <ac:grpSpMk id="154" creationId="{36439133-030D-427C-AADE-2B48B1991785}"/>
          </ac:grpSpMkLst>
        </pc:grpChg>
        <pc:grpChg chg="add del">
          <ac:chgData name="Kumar Mishra, Shivam" userId="7d7a3be2-bbbd-47e3-8ca6-df1f21df6c6b" providerId="ADAL" clId="{D0E15D4F-F869-443D-8206-331190A19982}" dt="2021-11-01T10:47:04.920" v="390" actId="26606"/>
          <ac:grpSpMkLst>
            <pc:docMk/>
            <pc:sldMk cId="2811853908" sldId="258"/>
            <ac:grpSpMk id="184" creationId="{E8ACF89C-CFC3-4D68-B3C4-2BEFB7BBE5F7}"/>
          </ac:grpSpMkLst>
        </pc:grpChg>
        <pc:grpChg chg="add del">
          <ac:chgData name="Kumar Mishra, Shivam" userId="7d7a3be2-bbbd-47e3-8ca6-df1f21df6c6b" providerId="ADAL" clId="{D0E15D4F-F869-443D-8206-331190A19982}" dt="2021-11-01T10:47:12.771" v="392" actId="26606"/>
          <ac:grpSpMkLst>
            <pc:docMk/>
            <pc:sldMk cId="2811853908" sldId="258"/>
            <ac:grpSpMk id="190" creationId="{4907A2B9-67D8-42FB-A373-67076DE4D30F}"/>
          </ac:grpSpMkLst>
        </pc:grpChg>
        <pc:grpChg chg="add del">
          <ac:chgData name="Kumar Mishra, Shivam" userId="7d7a3be2-bbbd-47e3-8ca6-df1f21df6c6b" providerId="ADAL" clId="{D0E15D4F-F869-443D-8206-331190A19982}" dt="2021-11-01T10:46:50.309" v="367" actId="26606"/>
          <ac:grpSpMkLst>
            <pc:docMk/>
            <pc:sldMk cId="2811853908" sldId="258"/>
            <ac:grpSpMk id="207" creationId="{AED92372-F778-4E96-9E90-4E63BAF3CAD3}"/>
          </ac:grpSpMkLst>
        </pc:grpChg>
        <pc:grpChg chg="add del">
          <ac:chgData name="Kumar Mishra, Shivam" userId="7d7a3be2-bbbd-47e3-8ca6-df1f21df6c6b" providerId="ADAL" clId="{D0E15D4F-F869-443D-8206-331190A19982}" dt="2021-11-01T10:46:51.201" v="369" actId="26606"/>
          <ac:grpSpMkLst>
            <pc:docMk/>
            <pc:sldMk cId="2811853908" sldId="258"/>
            <ac:grpSpMk id="223" creationId="{E8ACF89C-CFC3-4D68-B3C4-2BEFB7BBE5F7}"/>
          </ac:grpSpMkLst>
        </pc:grpChg>
        <pc:grpChg chg="add del">
          <ac:chgData name="Kumar Mishra, Shivam" userId="7d7a3be2-bbbd-47e3-8ca6-df1f21df6c6b" providerId="ADAL" clId="{D0E15D4F-F869-443D-8206-331190A19982}" dt="2021-11-01T10:46:52.176" v="371" actId="26606"/>
          <ac:grpSpMkLst>
            <pc:docMk/>
            <pc:sldMk cId="2811853908" sldId="258"/>
            <ac:grpSpMk id="236" creationId="{AED92372-F778-4E96-9E90-4E63BAF3CAD3}"/>
          </ac:grpSpMkLst>
        </pc:grpChg>
        <pc:grpChg chg="add del">
          <ac:chgData name="Kumar Mishra, Shivam" userId="7d7a3be2-bbbd-47e3-8ca6-df1f21df6c6b" providerId="ADAL" clId="{D0E15D4F-F869-443D-8206-331190A19982}" dt="2021-11-01T10:46:53.408" v="373" actId="26606"/>
          <ac:grpSpMkLst>
            <pc:docMk/>
            <pc:sldMk cId="2811853908" sldId="258"/>
            <ac:grpSpMk id="247" creationId="{E8ACF89C-CFC3-4D68-B3C4-2BEFB7BBE5F7}"/>
          </ac:grpSpMkLst>
        </pc:grpChg>
        <pc:grpChg chg="add del">
          <ac:chgData name="Kumar Mishra, Shivam" userId="7d7a3be2-bbbd-47e3-8ca6-df1f21df6c6b" providerId="ADAL" clId="{D0E15D4F-F869-443D-8206-331190A19982}" dt="2021-11-01T10:46:54.169" v="375" actId="26606"/>
          <ac:grpSpMkLst>
            <pc:docMk/>
            <pc:sldMk cId="2811853908" sldId="258"/>
            <ac:grpSpMk id="261" creationId="{AED92372-F778-4E96-9E90-4E63BAF3CAD3}"/>
          </ac:grpSpMkLst>
        </pc:grpChg>
        <pc:grpChg chg="add del">
          <ac:chgData name="Kumar Mishra, Shivam" userId="7d7a3be2-bbbd-47e3-8ca6-df1f21df6c6b" providerId="ADAL" clId="{D0E15D4F-F869-443D-8206-331190A19982}" dt="2021-11-01T10:46:54.941" v="377" actId="26606"/>
          <ac:grpSpMkLst>
            <pc:docMk/>
            <pc:sldMk cId="2811853908" sldId="258"/>
            <ac:grpSpMk id="272" creationId="{E8ACF89C-CFC3-4D68-B3C4-2BEFB7BBE5F7}"/>
          </ac:grpSpMkLst>
        </pc:grpChg>
        <pc:grpChg chg="add del">
          <ac:chgData name="Kumar Mishra, Shivam" userId="7d7a3be2-bbbd-47e3-8ca6-df1f21df6c6b" providerId="ADAL" clId="{D0E15D4F-F869-443D-8206-331190A19982}" dt="2021-11-01T10:46:56.575" v="379" actId="26606"/>
          <ac:grpSpMkLst>
            <pc:docMk/>
            <pc:sldMk cId="2811853908" sldId="258"/>
            <ac:grpSpMk id="286" creationId="{AED92372-F778-4E96-9E90-4E63BAF3CAD3}"/>
          </ac:grpSpMkLst>
        </pc:grpChg>
        <pc:grpChg chg="add del">
          <ac:chgData name="Kumar Mishra, Shivam" userId="7d7a3be2-bbbd-47e3-8ca6-df1f21df6c6b" providerId="ADAL" clId="{D0E15D4F-F869-443D-8206-331190A19982}" dt="2021-11-01T10:46:58.218" v="381" actId="26606"/>
          <ac:grpSpMkLst>
            <pc:docMk/>
            <pc:sldMk cId="2811853908" sldId="258"/>
            <ac:grpSpMk id="299" creationId="{E8ACF89C-CFC3-4D68-B3C4-2BEFB7BBE5F7}"/>
          </ac:grpSpMkLst>
        </pc:grpChg>
        <pc:grpChg chg="add del">
          <ac:chgData name="Kumar Mishra, Shivam" userId="7d7a3be2-bbbd-47e3-8ca6-df1f21df6c6b" providerId="ADAL" clId="{D0E15D4F-F869-443D-8206-331190A19982}" dt="2021-11-01T10:47:00.024" v="383" actId="26606"/>
          <ac:grpSpMkLst>
            <pc:docMk/>
            <pc:sldMk cId="2811853908" sldId="258"/>
            <ac:grpSpMk id="311" creationId="{AED92372-F778-4E96-9E90-4E63BAF3CAD3}"/>
          </ac:grpSpMkLst>
        </pc:grpChg>
        <pc:grpChg chg="add del">
          <ac:chgData name="Kumar Mishra, Shivam" userId="7d7a3be2-bbbd-47e3-8ca6-df1f21df6c6b" providerId="ADAL" clId="{D0E15D4F-F869-443D-8206-331190A19982}" dt="2021-11-01T10:47:02.917" v="385" actId="26606"/>
          <ac:grpSpMkLst>
            <pc:docMk/>
            <pc:sldMk cId="2811853908" sldId="258"/>
            <ac:grpSpMk id="323" creationId="{32F6B6B9-C579-41A6-A7D1-A7AB4AA6D233}"/>
          </ac:grpSpMkLst>
        </pc:grpChg>
        <pc:grpChg chg="add del">
          <ac:chgData name="Kumar Mishra, Shivam" userId="7d7a3be2-bbbd-47e3-8ca6-df1f21df6c6b" providerId="ADAL" clId="{D0E15D4F-F869-443D-8206-331190A19982}" dt="2021-11-01T10:47:04.046" v="387" actId="26606"/>
          <ac:grpSpMkLst>
            <pc:docMk/>
            <pc:sldMk cId="2811853908" sldId="258"/>
            <ac:grpSpMk id="335" creationId="{4BE4308E-D3C7-4FB9-928C-C0B7F62ECFF5}"/>
          </ac:grpSpMkLst>
        </pc:grpChg>
        <pc:grpChg chg="add del">
          <ac:chgData name="Kumar Mishra, Shivam" userId="7d7a3be2-bbbd-47e3-8ca6-df1f21df6c6b" providerId="ADAL" clId="{D0E15D4F-F869-443D-8206-331190A19982}" dt="2021-11-01T10:47:12.803" v="393" actId="26606"/>
          <ac:grpSpMkLst>
            <pc:docMk/>
            <pc:sldMk cId="2811853908" sldId="258"/>
            <ac:grpSpMk id="359" creationId="{4907A2B9-67D8-42FB-A373-67076DE4D30F}"/>
          </ac:grpSpMkLst>
        </pc:grpChg>
        <pc:grpChg chg="add del">
          <ac:chgData name="Kumar Mishra, Shivam" userId="7d7a3be2-bbbd-47e3-8ca6-df1f21df6c6b" providerId="ADAL" clId="{D0E15D4F-F869-443D-8206-331190A19982}" dt="2021-11-01T10:47:28.705" v="400" actId="26606"/>
          <ac:grpSpMkLst>
            <pc:docMk/>
            <pc:sldMk cId="2811853908" sldId="258"/>
            <ac:grpSpMk id="383" creationId="{E8ACF89C-CFC3-4D68-B3C4-2BEFB7BBE5F7}"/>
          </ac:grpSpMkLst>
        </pc:grpChg>
        <pc:grpChg chg="add del">
          <ac:chgData name="Kumar Mishra, Shivam" userId="7d7a3be2-bbbd-47e3-8ca6-df1f21df6c6b" providerId="ADAL" clId="{D0E15D4F-F869-443D-8206-331190A19982}" dt="2021-11-01T10:47:27.824" v="397" actId="26606"/>
          <ac:grpSpMkLst>
            <pc:docMk/>
            <pc:sldMk cId="2811853908" sldId="258"/>
            <ac:grpSpMk id="397" creationId="{E8ACF89C-CFC3-4D68-B3C4-2BEFB7BBE5F7}"/>
          </ac:grpSpMkLst>
        </pc:grpChg>
        <pc:grpChg chg="add del">
          <ac:chgData name="Kumar Mishra, Shivam" userId="7d7a3be2-bbbd-47e3-8ca6-df1f21df6c6b" providerId="ADAL" clId="{D0E15D4F-F869-443D-8206-331190A19982}" dt="2021-11-01T10:47:28.674" v="399" actId="26606"/>
          <ac:grpSpMkLst>
            <pc:docMk/>
            <pc:sldMk cId="2811853908" sldId="258"/>
            <ac:grpSpMk id="408" creationId="{32F6B6B9-C579-41A6-A7D1-A7AB4AA6D233}"/>
          </ac:grpSpMkLst>
        </pc:grpChg>
        <pc:grpChg chg="add del">
          <ac:chgData name="Kumar Mishra, Shivam" userId="7d7a3be2-bbbd-47e3-8ca6-df1f21df6c6b" providerId="ADAL" clId="{D0E15D4F-F869-443D-8206-331190A19982}" dt="2021-11-01T10:47:40.560" v="401" actId="26606"/>
          <ac:grpSpMkLst>
            <pc:docMk/>
            <pc:sldMk cId="2811853908" sldId="258"/>
            <ac:grpSpMk id="423" creationId="{AED92372-F778-4E96-9E90-4E63BAF3CAD3}"/>
          </ac:grpSpMkLst>
        </pc:grpChg>
        <pc:grpChg chg="add del">
          <ac:chgData name="Kumar Mishra, Shivam" userId="7d7a3be2-bbbd-47e3-8ca6-df1f21df6c6b" providerId="ADAL" clId="{D0E15D4F-F869-443D-8206-331190A19982}" dt="2021-11-01T10:48:23.580" v="407" actId="26606"/>
          <ac:grpSpMkLst>
            <pc:docMk/>
            <pc:sldMk cId="2811853908" sldId="258"/>
            <ac:grpSpMk id="436" creationId="{E8ACF89C-CFC3-4D68-B3C4-2BEFB7BBE5F7}"/>
          </ac:grpSpMkLst>
        </pc:grpChg>
        <pc:grpChg chg="add del">
          <ac:chgData name="Kumar Mishra, Shivam" userId="7d7a3be2-bbbd-47e3-8ca6-df1f21df6c6b" providerId="ADAL" clId="{D0E15D4F-F869-443D-8206-331190A19982}" dt="2021-11-01T10:48:22.307" v="404" actId="26606"/>
          <ac:grpSpMkLst>
            <pc:docMk/>
            <pc:sldMk cId="2811853908" sldId="258"/>
            <ac:grpSpMk id="447" creationId="{34B79B4F-74AA-4B58-BBD2-2C3804928DFD}"/>
          </ac:grpSpMkLst>
        </pc:grpChg>
        <pc:grpChg chg="add del">
          <ac:chgData name="Kumar Mishra, Shivam" userId="7d7a3be2-bbbd-47e3-8ca6-df1f21df6c6b" providerId="ADAL" clId="{D0E15D4F-F869-443D-8206-331190A19982}" dt="2021-11-01T10:48:23.549" v="406" actId="26606"/>
          <ac:grpSpMkLst>
            <pc:docMk/>
            <pc:sldMk cId="2811853908" sldId="258"/>
            <ac:grpSpMk id="460" creationId="{D0B6606F-378B-478A-B98C-5E032B73B0E5}"/>
          </ac:grpSpMkLst>
        </pc:grpChg>
        <pc:grpChg chg="add del">
          <ac:chgData name="Kumar Mishra, Shivam" userId="7d7a3be2-bbbd-47e3-8ca6-df1f21df6c6b" providerId="ADAL" clId="{D0E15D4F-F869-443D-8206-331190A19982}" dt="2021-11-01T10:48:34.267" v="410" actId="26606"/>
          <ac:grpSpMkLst>
            <pc:docMk/>
            <pc:sldMk cId="2811853908" sldId="258"/>
            <ac:grpSpMk id="472" creationId="{B280AF9B-B176-410F-92A0-7C78CB6314AA}"/>
          </ac:grpSpMkLst>
        </pc:grpChg>
        <pc:grpChg chg="add del">
          <ac:chgData name="Kumar Mishra, Shivam" userId="7d7a3be2-bbbd-47e3-8ca6-df1f21df6c6b" providerId="ADAL" clId="{D0E15D4F-F869-443D-8206-331190A19982}" dt="2021-11-01T10:48:34.236" v="409" actId="26606"/>
          <ac:grpSpMkLst>
            <pc:docMk/>
            <pc:sldMk cId="2811853908" sldId="258"/>
            <ac:grpSpMk id="485" creationId="{34B79B4F-74AA-4B58-BBD2-2C3804928DFD}"/>
          </ac:grpSpMkLst>
        </pc:grpChg>
        <pc:grpChg chg="add del">
          <ac:chgData name="Kumar Mishra, Shivam" userId="7d7a3be2-bbbd-47e3-8ca6-df1f21df6c6b" providerId="ADAL" clId="{D0E15D4F-F869-443D-8206-331190A19982}" dt="2021-11-01T10:53:09.965" v="497" actId="26606"/>
          <ac:grpSpMkLst>
            <pc:docMk/>
            <pc:sldMk cId="2811853908" sldId="258"/>
            <ac:grpSpMk id="498" creationId="{B4BA1F0E-270C-4AB7-809E-DBD5AB89665E}"/>
          </ac:grpSpMkLst>
        </pc:grpChg>
        <pc:grpChg chg="add del">
          <ac:chgData name="Kumar Mishra, Shivam" userId="7d7a3be2-bbbd-47e3-8ca6-df1f21df6c6b" providerId="ADAL" clId="{D0E15D4F-F869-443D-8206-331190A19982}" dt="2021-11-01T10:50:22.571" v="428" actId="26606"/>
          <ac:grpSpMkLst>
            <pc:docMk/>
            <pc:sldMk cId="2811853908" sldId="258"/>
            <ac:grpSpMk id="513" creationId="{4FFB8341-96F9-4495-AD0E-FDE80860E2A7}"/>
          </ac:grpSpMkLst>
        </pc:grpChg>
        <pc:grpChg chg="add del">
          <ac:chgData name="Kumar Mishra, Shivam" userId="7d7a3be2-bbbd-47e3-8ca6-df1f21df6c6b" providerId="ADAL" clId="{D0E15D4F-F869-443D-8206-331190A19982}" dt="2021-11-01T10:50:22.571" v="428" actId="26606"/>
          <ac:grpSpMkLst>
            <pc:docMk/>
            <pc:sldMk cId="2811853908" sldId="258"/>
            <ac:grpSpMk id="515" creationId="{E566F495-168A-430E-BFAF-A028E6CCFD1D}"/>
          </ac:grpSpMkLst>
        </pc:grpChg>
        <pc:grpChg chg="add del">
          <ac:chgData name="Kumar Mishra, Shivam" userId="7d7a3be2-bbbd-47e3-8ca6-df1f21df6c6b" providerId="ADAL" clId="{D0E15D4F-F869-443D-8206-331190A19982}" dt="2021-11-01T10:53:00.859" v="482" actId="26606"/>
          <ac:grpSpMkLst>
            <pc:docMk/>
            <pc:sldMk cId="2811853908" sldId="258"/>
            <ac:grpSpMk id="522" creationId="{AED92372-F778-4E96-9E90-4E63BAF3CAD3}"/>
          </ac:grpSpMkLst>
        </pc:grpChg>
        <pc:grpChg chg="add del">
          <ac:chgData name="Kumar Mishra, Shivam" userId="7d7a3be2-bbbd-47e3-8ca6-df1f21df6c6b" providerId="ADAL" clId="{D0E15D4F-F869-443D-8206-331190A19982}" dt="2021-11-01T10:53:01.435" v="484" actId="26606"/>
          <ac:grpSpMkLst>
            <pc:docMk/>
            <pc:sldMk cId="2811853908" sldId="258"/>
            <ac:grpSpMk id="534" creationId="{E8ACF89C-CFC3-4D68-B3C4-2BEFB7BBE5F7}"/>
          </ac:grpSpMkLst>
        </pc:grpChg>
        <pc:grpChg chg="add del">
          <ac:chgData name="Kumar Mishra, Shivam" userId="7d7a3be2-bbbd-47e3-8ca6-df1f21df6c6b" providerId="ADAL" clId="{D0E15D4F-F869-443D-8206-331190A19982}" dt="2021-11-01T10:53:02.794" v="488" actId="26606"/>
          <ac:grpSpMkLst>
            <pc:docMk/>
            <pc:sldMk cId="2811853908" sldId="258"/>
            <ac:grpSpMk id="558" creationId="{AED92372-F778-4E96-9E90-4E63BAF3CAD3}"/>
          </ac:grpSpMkLst>
        </pc:grpChg>
        <pc:grpChg chg="add del">
          <ac:chgData name="Kumar Mishra, Shivam" userId="7d7a3be2-bbbd-47e3-8ca6-df1f21df6c6b" providerId="ADAL" clId="{D0E15D4F-F869-443D-8206-331190A19982}" dt="2021-11-01T10:53:03.606" v="490" actId="26606"/>
          <ac:grpSpMkLst>
            <pc:docMk/>
            <pc:sldMk cId="2811853908" sldId="258"/>
            <ac:grpSpMk id="570" creationId="{4907A2B9-67D8-42FB-A373-67076DE4D30F}"/>
          </ac:grpSpMkLst>
        </pc:grpChg>
        <pc:grpChg chg="add del">
          <ac:chgData name="Kumar Mishra, Shivam" userId="7d7a3be2-bbbd-47e3-8ca6-df1f21df6c6b" providerId="ADAL" clId="{D0E15D4F-F869-443D-8206-331190A19982}" dt="2021-11-01T10:53:06.882" v="492" actId="26606"/>
          <ac:grpSpMkLst>
            <pc:docMk/>
            <pc:sldMk cId="2811853908" sldId="258"/>
            <ac:grpSpMk id="584" creationId="{14769521-3FF2-4900-8E88-FE324129CBCF}"/>
          </ac:grpSpMkLst>
        </pc:grpChg>
        <pc:grpChg chg="add del">
          <ac:chgData name="Kumar Mishra, Shivam" userId="7d7a3be2-bbbd-47e3-8ca6-df1f21df6c6b" providerId="ADAL" clId="{D0E15D4F-F869-443D-8206-331190A19982}" dt="2021-11-01T10:53:08.049" v="494" actId="26606"/>
          <ac:grpSpMkLst>
            <pc:docMk/>
            <pc:sldMk cId="2811853908" sldId="258"/>
            <ac:grpSpMk id="596" creationId="{230FFF44-4B6D-47A3-8EF6-EC72DA2A7FFD}"/>
          </ac:grpSpMkLst>
        </pc:grpChg>
        <pc:grpChg chg="add del">
          <ac:chgData name="Kumar Mishra, Shivam" userId="7d7a3be2-bbbd-47e3-8ca6-df1f21df6c6b" providerId="ADAL" clId="{D0E15D4F-F869-443D-8206-331190A19982}" dt="2021-11-01T10:53:09.934" v="496" actId="26606"/>
          <ac:grpSpMkLst>
            <pc:docMk/>
            <pc:sldMk cId="2811853908" sldId="258"/>
            <ac:grpSpMk id="610" creationId="{654F6C91-B667-4929-B60B-158C21B9ED2C}"/>
          </ac:grpSpMkLst>
        </pc:grpChg>
        <pc:grpChg chg="add del">
          <ac:chgData name="Kumar Mishra, Shivam" userId="7d7a3be2-bbbd-47e3-8ca6-df1f21df6c6b" providerId="ADAL" clId="{D0E15D4F-F869-443D-8206-331190A19982}" dt="2021-11-01T10:53:17.454" v="501" actId="26606"/>
          <ac:grpSpMkLst>
            <pc:docMk/>
            <pc:sldMk cId="2811853908" sldId="258"/>
            <ac:grpSpMk id="624" creationId="{E8ACF89C-CFC3-4D68-B3C4-2BEFB7BBE5F7}"/>
          </ac:grpSpMkLst>
        </pc:grpChg>
        <pc:grpChg chg="add del">
          <ac:chgData name="Kumar Mishra, Shivam" userId="7d7a3be2-bbbd-47e3-8ca6-df1f21df6c6b" providerId="ADAL" clId="{D0E15D4F-F869-443D-8206-331190A19982}" dt="2021-11-01T10:53:17.423" v="500" actId="26606"/>
          <ac:grpSpMkLst>
            <pc:docMk/>
            <pc:sldMk cId="2811853908" sldId="258"/>
            <ac:grpSpMk id="636" creationId="{B280AF9B-B176-410F-92A0-7C78CB6314AA}"/>
          </ac:grpSpMkLst>
        </pc:grpChg>
        <pc:grpChg chg="add del">
          <ac:chgData name="Kumar Mishra, Shivam" userId="7d7a3be2-bbbd-47e3-8ca6-df1f21df6c6b" providerId="ADAL" clId="{D0E15D4F-F869-443D-8206-331190A19982}" dt="2021-11-01T10:54:52.165" v="526" actId="26606"/>
          <ac:grpSpMkLst>
            <pc:docMk/>
            <pc:sldMk cId="2811853908" sldId="258"/>
            <ac:grpSpMk id="648" creationId="{4FFB8341-96F9-4495-AD0E-FDE80860E2A7}"/>
          </ac:grpSpMkLst>
        </pc:grpChg>
        <pc:grpChg chg="add del">
          <ac:chgData name="Kumar Mishra, Shivam" userId="7d7a3be2-bbbd-47e3-8ca6-df1f21df6c6b" providerId="ADAL" clId="{D0E15D4F-F869-443D-8206-331190A19982}" dt="2021-11-01T10:54:52.165" v="526" actId="26606"/>
          <ac:grpSpMkLst>
            <pc:docMk/>
            <pc:sldMk cId="2811853908" sldId="258"/>
            <ac:grpSpMk id="651" creationId="{E566F495-168A-430E-BFAF-A028E6CCFD1D}"/>
          </ac:grpSpMkLst>
        </pc:grpChg>
        <pc:grpChg chg="add del">
          <ac:chgData name="Kumar Mishra, Shivam" userId="7d7a3be2-bbbd-47e3-8ca6-df1f21df6c6b" providerId="ADAL" clId="{D0E15D4F-F869-443D-8206-331190A19982}" dt="2021-11-01T10:54:30.932" v="507" actId="26606"/>
          <ac:grpSpMkLst>
            <pc:docMk/>
            <pc:sldMk cId="2811853908" sldId="258"/>
            <ac:grpSpMk id="664" creationId="{4FFB8341-96F9-4495-AD0E-FDE80860E2A7}"/>
          </ac:grpSpMkLst>
        </pc:grpChg>
        <pc:grpChg chg="add del">
          <ac:chgData name="Kumar Mishra, Shivam" userId="7d7a3be2-bbbd-47e3-8ca6-df1f21df6c6b" providerId="ADAL" clId="{D0E15D4F-F869-443D-8206-331190A19982}" dt="2021-11-01T10:54:30.932" v="507" actId="26606"/>
          <ac:grpSpMkLst>
            <pc:docMk/>
            <pc:sldMk cId="2811853908" sldId="258"/>
            <ac:grpSpMk id="667" creationId="{E566F495-168A-430E-BFAF-A028E6CCFD1D}"/>
          </ac:grpSpMkLst>
        </pc:grpChg>
        <pc:grpChg chg="add del">
          <ac:chgData name="Kumar Mishra, Shivam" userId="7d7a3be2-bbbd-47e3-8ca6-df1f21df6c6b" providerId="ADAL" clId="{D0E15D4F-F869-443D-8206-331190A19982}" dt="2021-11-01T10:54:32.834" v="509" actId="26606"/>
          <ac:grpSpMkLst>
            <pc:docMk/>
            <pc:sldMk cId="2811853908" sldId="258"/>
            <ac:grpSpMk id="680" creationId="{34B79B4F-74AA-4B58-BBD2-2C3804928DFD}"/>
          </ac:grpSpMkLst>
        </pc:grpChg>
        <pc:grpChg chg="add del">
          <ac:chgData name="Kumar Mishra, Shivam" userId="7d7a3be2-bbbd-47e3-8ca6-df1f21df6c6b" providerId="ADAL" clId="{D0E15D4F-F869-443D-8206-331190A19982}" dt="2021-11-01T10:54:34.477" v="511" actId="26606"/>
          <ac:grpSpMkLst>
            <pc:docMk/>
            <pc:sldMk cId="2811853908" sldId="258"/>
            <ac:grpSpMk id="694" creationId="{C8139A8F-A07A-40ED-843E-77B6C19606FF}"/>
          </ac:grpSpMkLst>
        </pc:grpChg>
        <pc:grpChg chg="add del">
          <ac:chgData name="Kumar Mishra, Shivam" userId="7d7a3be2-bbbd-47e3-8ca6-df1f21df6c6b" providerId="ADAL" clId="{D0E15D4F-F869-443D-8206-331190A19982}" dt="2021-11-01T10:54:35.758" v="513" actId="26606"/>
          <ac:grpSpMkLst>
            <pc:docMk/>
            <pc:sldMk cId="2811853908" sldId="258"/>
            <ac:grpSpMk id="706" creationId="{B4BA1F0E-270C-4AB7-809E-DBD5AB89665E}"/>
          </ac:grpSpMkLst>
        </pc:grpChg>
        <pc:grpChg chg="add del">
          <ac:chgData name="Kumar Mishra, Shivam" userId="7d7a3be2-bbbd-47e3-8ca6-df1f21df6c6b" providerId="ADAL" clId="{D0E15D4F-F869-443D-8206-331190A19982}" dt="2021-11-01T10:54:44.342" v="517" actId="26606"/>
          <ac:grpSpMkLst>
            <pc:docMk/>
            <pc:sldMk cId="2811853908" sldId="258"/>
            <ac:grpSpMk id="731" creationId="{26212FC9-657A-43B8-ADFF-C7BA01EF0710}"/>
          </ac:grpSpMkLst>
        </pc:grpChg>
        <pc:grpChg chg="add del">
          <ac:chgData name="Kumar Mishra, Shivam" userId="7d7a3be2-bbbd-47e3-8ca6-df1f21df6c6b" providerId="ADAL" clId="{D0E15D4F-F869-443D-8206-331190A19982}" dt="2021-11-01T10:54:45.417" v="519" actId="26606"/>
          <ac:grpSpMkLst>
            <pc:docMk/>
            <pc:sldMk cId="2811853908" sldId="258"/>
            <ac:grpSpMk id="744" creationId="{12946383-34C0-41AC-BBE9-877B3F71C272}"/>
          </ac:grpSpMkLst>
        </pc:grpChg>
        <pc:grpChg chg="add del">
          <ac:chgData name="Kumar Mishra, Shivam" userId="7d7a3be2-bbbd-47e3-8ca6-df1f21df6c6b" providerId="ADAL" clId="{D0E15D4F-F869-443D-8206-331190A19982}" dt="2021-11-01T10:54:50.330" v="523" actId="26606"/>
          <ac:grpSpMkLst>
            <pc:docMk/>
            <pc:sldMk cId="2811853908" sldId="258"/>
            <ac:grpSpMk id="767" creationId="{34B79B4F-74AA-4B58-BBD2-2C3804928DFD}"/>
          </ac:grpSpMkLst>
        </pc:grpChg>
        <pc:grpChg chg="add del">
          <ac:chgData name="Kumar Mishra, Shivam" userId="7d7a3be2-bbbd-47e3-8ca6-df1f21df6c6b" providerId="ADAL" clId="{D0E15D4F-F869-443D-8206-331190A19982}" dt="2021-11-01T10:54:52.133" v="525" actId="26606"/>
          <ac:grpSpMkLst>
            <pc:docMk/>
            <pc:sldMk cId="2811853908" sldId="258"/>
            <ac:grpSpMk id="781" creationId="{4FFB8341-96F9-4495-AD0E-FDE80860E2A7}"/>
          </ac:grpSpMkLst>
        </pc:grpChg>
        <pc:grpChg chg="add del">
          <ac:chgData name="Kumar Mishra, Shivam" userId="7d7a3be2-bbbd-47e3-8ca6-df1f21df6c6b" providerId="ADAL" clId="{D0E15D4F-F869-443D-8206-331190A19982}" dt="2021-11-01T10:54:52.133" v="525" actId="26606"/>
          <ac:grpSpMkLst>
            <pc:docMk/>
            <pc:sldMk cId="2811853908" sldId="258"/>
            <ac:grpSpMk id="784" creationId="{E566F495-168A-430E-BFAF-A028E6CCFD1D}"/>
          </ac:grpSpMkLst>
        </pc:grpChg>
        <pc:grpChg chg="add del">
          <ac:chgData name="Kumar Mishra, Shivam" userId="7d7a3be2-bbbd-47e3-8ca6-df1f21df6c6b" providerId="ADAL" clId="{D0E15D4F-F869-443D-8206-331190A19982}" dt="2021-11-01T10:55:00.400" v="531" actId="26606"/>
          <ac:grpSpMkLst>
            <pc:docMk/>
            <pc:sldMk cId="2811853908" sldId="258"/>
            <ac:grpSpMk id="797" creationId="{C8139A8F-A07A-40ED-843E-77B6C19606FF}"/>
          </ac:grpSpMkLst>
        </pc:grpChg>
        <pc:grpChg chg="add del">
          <ac:chgData name="Kumar Mishra, Shivam" userId="7d7a3be2-bbbd-47e3-8ca6-df1f21df6c6b" providerId="ADAL" clId="{D0E15D4F-F869-443D-8206-331190A19982}" dt="2021-11-01T10:55:00.369" v="530" actId="26606"/>
          <ac:grpSpMkLst>
            <pc:docMk/>
            <pc:sldMk cId="2811853908" sldId="258"/>
            <ac:grpSpMk id="810" creationId="{C8139A8F-A07A-40ED-843E-77B6C19606FF}"/>
          </ac:grpSpMkLst>
        </pc:grpChg>
        <pc:grpChg chg="add del">
          <ac:chgData name="Kumar Mishra, Shivam" userId="7d7a3be2-bbbd-47e3-8ca6-df1f21df6c6b" providerId="ADAL" clId="{D0E15D4F-F869-443D-8206-331190A19982}" dt="2021-11-01T12:02:19.448" v="1016" actId="26606"/>
          <ac:grpSpMkLst>
            <pc:docMk/>
            <pc:sldMk cId="2811853908" sldId="258"/>
            <ac:grpSpMk id="822" creationId="{4FFB8341-96F9-4495-AD0E-FDE80860E2A7}"/>
          </ac:grpSpMkLst>
        </pc:grpChg>
        <pc:grpChg chg="add del">
          <ac:chgData name="Kumar Mishra, Shivam" userId="7d7a3be2-bbbd-47e3-8ca6-df1f21df6c6b" providerId="ADAL" clId="{D0E15D4F-F869-443D-8206-331190A19982}" dt="2021-11-01T12:02:19.448" v="1016" actId="26606"/>
          <ac:grpSpMkLst>
            <pc:docMk/>
            <pc:sldMk cId="2811853908" sldId="258"/>
            <ac:grpSpMk id="825" creationId="{E566F495-168A-430E-BFAF-A028E6CCFD1D}"/>
          </ac:grpSpMkLst>
        </pc:grpChg>
        <pc:grpChg chg="add del">
          <ac:chgData name="Kumar Mishra, Shivam" userId="7d7a3be2-bbbd-47e3-8ca6-df1f21df6c6b" providerId="ADAL" clId="{D0E15D4F-F869-443D-8206-331190A19982}" dt="2021-11-01T12:02:19.448" v="1016" actId="26606"/>
          <ac:grpSpMkLst>
            <pc:docMk/>
            <pc:sldMk cId="2811853908" sldId="258"/>
            <ac:grpSpMk id="846" creationId="{C8139A8F-A07A-40ED-843E-77B6C19606FF}"/>
          </ac:grpSpMkLst>
        </pc:grpChg>
        <pc:picChg chg="add del mod">
          <ac:chgData name="Kumar Mishra, Shivam" userId="7d7a3be2-bbbd-47e3-8ca6-df1f21df6c6b" providerId="ADAL" clId="{D0E15D4F-F869-443D-8206-331190A19982}" dt="2021-11-01T10:26:12.040" v="95" actId="478"/>
          <ac:picMkLst>
            <pc:docMk/>
            <pc:sldMk cId="2811853908" sldId="258"/>
            <ac:picMk id="5" creationId="{4C3ABE6F-AFE5-4661-9CB1-936E6BDB6FB4}"/>
          </ac:picMkLst>
        </pc:picChg>
        <pc:picChg chg="add del mod">
          <ac:chgData name="Kumar Mishra, Shivam" userId="7d7a3be2-bbbd-47e3-8ca6-df1f21df6c6b" providerId="ADAL" clId="{D0E15D4F-F869-443D-8206-331190A19982}" dt="2021-11-01T10:40:32.402" v="227" actId="478"/>
          <ac:picMkLst>
            <pc:docMk/>
            <pc:sldMk cId="2811853908" sldId="258"/>
            <ac:picMk id="9" creationId="{261C9A95-FD60-4228-8486-F3E6C90084CD}"/>
          </ac:picMkLst>
        </pc:picChg>
        <pc:picChg chg="add del">
          <ac:chgData name="Kumar Mishra, Shivam" userId="7d7a3be2-bbbd-47e3-8ca6-df1f21df6c6b" providerId="ADAL" clId="{D0E15D4F-F869-443D-8206-331190A19982}" dt="2021-11-01T10:45:44.026" v="338" actId="26606"/>
          <ac:picMkLst>
            <pc:docMk/>
            <pc:sldMk cId="2811853908" sldId="258"/>
            <ac:picMk id="11" creationId="{C2192E09-EBC7-416C-B887-DFF915D7F43D}"/>
          </ac:picMkLst>
        </pc:picChg>
        <pc:picChg chg="add del">
          <ac:chgData name="Kumar Mishra, Shivam" userId="7d7a3be2-bbbd-47e3-8ca6-df1f21df6c6b" providerId="ADAL" clId="{D0E15D4F-F869-443D-8206-331190A19982}" dt="2021-11-01T10:27:42.642" v="140" actId="26606"/>
          <ac:picMkLst>
            <pc:docMk/>
            <pc:sldMk cId="2811853908" sldId="258"/>
            <ac:picMk id="18" creationId="{DCC0100C-A457-45B1-8A8B-8740F43EC158}"/>
          </ac:picMkLst>
        </pc:picChg>
        <pc:picChg chg="add mod ord">
          <ac:chgData name="Kumar Mishra, Shivam" userId="7d7a3be2-bbbd-47e3-8ca6-df1f21df6c6b" providerId="ADAL" clId="{D0E15D4F-F869-443D-8206-331190A19982}" dt="2021-11-01T12:02:19.448" v="1016" actId="26606"/>
          <ac:picMkLst>
            <pc:docMk/>
            <pc:sldMk cId="2811853908" sldId="258"/>
            <ac:picMk id="19" creationId="{2081E175-4D39-48A1-8097-635801A51C8A}"/>
          </ac:picMkLst>
        </pc:picChg>
        <pc:picChg chg="add del mod ord">
          <ac:chgData name="Kumar Mishra, Shivam" userId="7d7a3be2-bbbd-47e3-8ca6-df1f21df6c6b" providerId="ADAL" clId="{D0E15D4F-F869-443D-8206-331190A19982}" dt="2021-11-01T10:52:34.169" v="480" actId="478"/>
          <ac:picMkLst>
            <pc:docMk/>
            <pc:sldMk cId="2811853908" sldId="258"/>
            <ac:picMk id="23" creationId="{3EADD1C4-CAC3-49E9-8C9E-21E2D19179C2}"/>
          </ac:picMkLst>
        </pc:picChg>
        <pc:picChg chg="add del">
          <ac:chgData name="Kumar Mishra, Shivam" userId="7d7a3be2-bbbd-47e3-8ca6-df1f21df6c6b" providerId="ADAL" clId="{D0E15D4F-F869-443D-8206-331190A19982}" dt="2021-11-01T10:45:44.026" v="338" actId="26606"/>
          <ac:picMkLst>
            <pc:docMk/>
            <pc:sldMk cId="2811853908" sldId="258"/>
            <ac:picMk id="26" creationId="{D4ED6A5F-3B06-48C5-850F-8045C4DF69AE}"/>
          </ac:picMkLst>
        </pc:picChg>
        <pc:picChg chg="add del mod">
          <ac:chgData name="Kumar Mishra, Shivam" userId="7d7a3be2-bbbd-47e3-8ca6-df1f21df6c6b" providerId="ADAL" clId="{D0E15D4F-F869-443D-8206-331190A19982}" dt="2021-11-01T10:54:28.266" v="505" actId="478"/>
          <ac:picMkLst>
            <pc:docMk/>
            <pc:sldMk cId="2811853908" sldId="258"/>
            <ac:picMk id="27" creationId="{8D48E45B-618E-4142-9395-002D1440627E}"/>
          </ac:picMkLst>
        </pc:picChg>
        <pc:picChg chg="add del">
          <ac:chgData name="Kumar Mishra, Shivam" userId="7d7a3be2-bbbd-47e3-8ca6-df1f21df6c6b" providerId="ADAL" clId="{D0E15D4F-F869-443D-8206-331190A19982}" dt="2021-11-01T10:45:47.127" v="340" actId="26606"/>
          <ac:picMkLst>
            <pc:docMk/>
            <pc:sldMk cId="2811853908" sldId="258"/>
            <ac:picMk id="31" creationId="{C2192E09-EBC7-416C-B887-DFF915D7F43D}"/>
          </ac:picMkLst>
        </pc:picChg>
        <pc:picChg chg="add del">
          <ac:chgData name="Kumar Mishra, Shivam" userId="7d7a3be2-bbbd-47e3-8ca6-df1f21df6c6b" providerId="ADAL" clId="{D0E15D4F-F869-443D-8206-331190A19982}" dt="2021-11-01T10:45:47.127" v="340" actId="26606"/>
          <ac:picMkLst>
            <pc:docMk/>
            <pc:sldMk cId="2811853908" sldId="258"/>
            <ac:picMk id="38" creationId="{413B0556-E869-4B1C-A499-EB13D96B9004}"/>
          </ac:picMkLst>
        </pc:picChg>
        <pc:picChg chg="add mod ord">
          <ac:chgData name="Kumar Mishra, Shivam" userId="7d7a3be2-bbbd-47e3-8ca6-df1f21df6c6b" providerId="ADAL" clId="{D0E15D4F-F869-443D-8206-331190A19982}" dt="2021-11-01T12:02:19.448" v="1016" actId="26606"/>
          <ac:picMkLst>
            <pc:docMk/>
            <pc:sldMk cId="2811853908" sldId="258"/>
            <ac:picMk id="39" creationId="{5B37806A-696F-4ECB-9DE7-6F2CF38EF4F2}"/>
          </ac:picMkLst>
        </pc:picChg>
        <pc:picChg chg="add del">
          <ac:chgData name="Kumar Mishra, Shivam" userId="7d7a3be2-bbbd-47e3-8ca6-df1f21df6c6b" providerId="ADAL" clId="{D0E15D4F-F869-443D-8206-331190A19982}" dt="2021-11-01T10:45:48.432" v="342" actId="26606"/>
          <ac:picMkLst>
            <pc:docMk/>
            <pc:sldMk cId="2811853908" sldId="258"/>
            <ac:picMk id="41" creationId="{C2192E09-EBC7-416C-B887-DFF915D7F43D}"/>
          </ac:picMkLst>
        </pc:picChg>
        <pc:picChg chg="add del">
          <ac:chgData name="Kumar Mishra, Shivam" userId="7d7a3be2-bbbd-47e3-8ca6-df1f21df6c6b" providerId="ADAL" clId="{D0E15D4F-F869-443D-8206-331190A19982}" dt="2021-11-01T10:45:48.432" v="342" actId="26606"/>
          <ac:picMkLst>
            <pc:docMk/>
            <pc:sldMk cId="2811853908" sldId="258"/>
            <ac:picMk id="47" creationId="{D4ED6A5F-3B06-48C5-850F-8045C4DF69AE}"/>
          </ac:picMkLst>
        </pc:picChg>
        <pc:picChg chg="add del">
          <ac:chgData name="Kumar Mishra, Shivam" userId="7d7a3be2-bbbd-47e3-8ca6-df1f21df6c6b" providerId="ADAL" clId="{D0E15D4F-F869-443D-8206-331190A19982}" dt="2021-11-01T10:46:00.837" v="344" actId="26606"/>
          <ac:picMkLst>
            <pc:docMk/>
            <pc:sldMk cId="2811853908" sldId="258"/>
            <ac:picMk id="51" creationId="{C2192E09-EBC7-416C-B887-DFF915D7F43D}"/>
          </ac:picMkLst>
        </pc:picChg>
        <pc:picChg chg="add del">
          <ac:chgData name="Kumar Mishra, Shivam" userId="7d7a3be2-bbbd-47e3-8ca6-df1f21df6c6b" providerId="ADAL" clId="{D0E15D4F-F869-443D-8206-331190A19982}" dt="2021-11-01T10:46:35.986" v="365" actId="26606"/>
          <ac:picMkLst>
            <pc:docMk/>
            <pc:sldMk cId="2811853908" sldId="258"/>
            <ac:picMk id="58" creationId="{C2192E09-EBC7-416C-B887-DFF915D7F43D}"/>
          </ac:picMkLst>
        </pc:picChg>
        <pc:picChg chg="add del">
          <ac:chgData name="Kumar Mishra, Shivam" userId="7d7a3be2-bbbd-47e3-8ca6-df1f21df6c6b" providerId="ADAL" clId="{D0E15D4F-F869-443D-8206-331190A19982}" dt="2021-11-01T10:46:35.986" v="365" actId="26606"/>
          <ac:picMkLst>
            <pc:docMk/>
            <pc:sldMk cId="2811853908" sldId="258"/>
            <ac:picMk id="64" creationId="{D4ED6A5F-3B06-48C5-850F-8045C4DF69AE}"/>
          </ac:picMkLst>
        </pc:picChg>
        <pc:picChg chg="add del">
          <ac:chgData name="Kumar Mishra, Shivam" userId="7d7a3be2-bbbd-47e3-8ca6-df1f21df6c6b" providerId="ADAL" clId="{D0E15D4F-F869-443D-8206-331190A19982}" dt="2021-11-01T10:46:25.589" v="348" actId="26606"/>
          <ac:picMkLst>
            <pc:docMk/>
            <pc:sldMk cId="2811853908" sldId="258"/>
            <ac:picMk id="72" creationId="{012FDCFE-9AD2-4D8A-8CBF-B3AA37EBF6DD}"/>
          </ac:picMkLst>
        </pc:picChg>
        <pc:picChg chg="add del">
          <ac:chgData name="Kumar Mishra, Shivam" userId="7d7a3be2-bbbd-47e3-8ca6-df1f21df6c6b" providerId="ADAL" clId="{D0E15D4F-F869-443D-8206-331190A19982}" dt="2021-11-01T10:46:25.589" v="348" actId="26606"/>
          <ac:picMkLst>
            <pc:docMk/>
            <pc:sldMk cId="2811853908" sldId="258"/>
            <ac:picMk id="90" creationId="{16EFE474-4FE0-4E8F-8F09-5ED2C9E76A84}"/>
          </ac:picMkLst>
        </pc:picChg>
        <pc:picChg chg="add del">
          <ac:chgData name="Kumar Mishra, Shivam" userId="7d7a3be2-bbbd-47e3-8ca6-df1f21df6c6b" providerId="ADAL" clId="{D0E15D4F-F869-443D-8206-331190A19982}" dt="2021-11-01T10:46:26.625" v="350" actId="26606"/>
          <ac:picMkLst>
            <pc:docMk/>
            <pc:sldMk cId="2811853908" sldId="258"/>
            <ac:picMk id="95" creationId="{012FDCFE-9AD2-4D8A-8CBF-B3AA37EBF6DD}"/>
          </ac:picMkLst>
        </pc:picChg>
        <pc:picChg chg="add del">
          <ac:chgData name="Kumar Mishra, Shivam" userId="7d7a3be2-bbbd-47e3-8ca6-df1f21df6c6b" providerId="ADAL" clId="{D0E15D4F-F869-443D-8206-331190A19982}" dt="2021-11-01T10:46:26.625" v="350" actId="26606"/>
          <ac:picMkLst>
            <pc:docMk/>
            <pc:sldMk cId="2811853908" sldId="258"/>
            <ac:picMk id="104" creationId="{FC7852F8-6371-4D0E-ADF1-AD67B8FD8F9E}"/>
          </ac:picMkLst>
        </pc:picChg>
        <pc:picChg chg="add del">
          <ac:chgData name="Kumar Mishra, Shivam" userId="7d7a3be2-bbbd-47e3-8ca6-df1f21df6c6b" providerId="ADAL" clId="{D0E15D4F-F869-443D-8206-331190A19982}" dt="2021-11-01T10:46:28.080" v="352" actId="26606"/>
          <ac:picMkLst>
            <pc:docMk/>
            <pc:sldMk cId="2811853908" sldId="258"/>
            <ac:picMk id="108" creationId="{1F5620B8-A2D8-4568-B566-F0453A0D9167}"/>
          </ac:picMkLst>
        </pc:picChg>
        <pc:picChg chg="add del">
          <ac:chgData name="Kumar Mishra, Shivam" userId="7d7a3be2-bbbd-47e3-8ca6-df1f21df6c6b" providerId="ADAL" clId="{D0E15D4F-F869-443D-8206-331190A19982}" dt="2021-11-01T10:46:28.080" v="352" actId="26606"/>
          <ac:picMkLst>
            <pc:docMk/>
            <pc:sldMk cId="2811853908" sldId="258"/>
            <ac:picMk id="115" creationId="{4B61EBEC-D0CA-456C-98A6-EDA1AC9FB0D6}"/>
          </ac:picMkLst>
        </pc:picChg>
        <pc:picChg chg="add del">
          <ac:chgData name="Kumar Mishra, Shivam" userId="7d7a3be2-bbbd-47e3-8ca6-df1f21df6c6b" providerId="ADAL" clId="{D0E15D4F-F869-443D-8206-331190A19982}" dt="2021-11-01T10:46:29.106" v="354" actId="26606"/>
          <ac:picMkLst>
            <pc:docMk/>
            <pc:sldMk cId="2811853908" sldId="258"/>
            <ac:picMk id="119" creationId="{012FDCFE-9AD2-4D8A-8CBF-B3AA37EBF6DD}"/>
          </ac:picMkLst>
        </pc:picChg>
        <pc:picChg chg="add del">
          <ac:chgData name="Kumar Mishra, Shivam" userId="7d7a3be2-bbbd-47e3-8ca6-df1f21df6c6b" providerId="ADAL" clId="{D0E15D4F-F869-443D-8206-331190A19982}" dt="2021-11-01T10:46:29.106" v="354" actId="26606"/>
          <ac:picMkLst>
            <pc:docMk/>
            <pc:sldMk cId="2811853908" sldId="258"/>
            <ac:picMk id="125" creationId="{CEF18BD6-B169-4CEE-BB3D-71DFD6A8334C}"/>
          </ac:picMkLst>
        </pc:picChg>
        <pc:picChg chg="add del">
          <ac:chgData name="Kumar Mishra, Shivam" userId="7d7a3be2-bbbd-47e3-8ca6-df1f21df6c6b" providerId="ADAL" clId="{D0E15D4F-F869-443D-8206-331190A19982}" dt="2021-11-01T10:53:00.859" v="482" actId="26606"/>
          <ac:picMkLst>
            <pc:docMk/>
            <pc:sldMk cId="2811853908" sldId="258"/>
            <ac:picMk id="127" creationId="{1F5620B8-A2D8-4568-B566-F0453A0D9167}"/>
          </ac:picMkLst>
        </pc:picChg>
        <pc:picChg chg="add del">
          <ac:chgData name="Kumar Mishra, Shivam" userId="7d7a3be2-bbbd-47e3-8ca6-df1f21df6c6b" providerId="ADAL" clId="{D0E15D4F-F869-443D-8206-331190A19982}" dt="2021-11-01T10:46:30.556" v="356" actId="26606"/>
          <ac:picMkLst>
            <pc:docMk/>
            <pc:sldMk cId="2811853908" sldId="258"/>
            <ac:picMk id="129" creationId="{012FDCFE-9AD2-4D8A-8CBF-B3AA37EBF6DD}"/>
          </ac:picMkLst>
        </pc:picChg>
        <pc:picChg chg="add del">
          <ac:chgData name="Kumar Mishra, Shivam" userId="7d7a3be2-bbbd-47e3-8ca6-df1f21df6c6b" providerId="ADAL" clId="{D0E15D4F-F869-443D-8206-331190A19982}" dt="2021-11-01T10:46:30.556" v="356" actId="26606"/>
          <ac:picMkLst>
            <pc:docMk/>
            <pc:sldMk cId="2811853908" sldId="258"/>
            <ac:picMk id="135" creationId="{25CED634-E2D0-4AB7-96DD-816C9B52C5CF}"/>
          </ac:picMkLst>
        </pc:picChg>
        <pc:picChg chg="add del">
          <ac:chgData name="Kumar Mishra, Shivam" userId="7d7a3be2-bbbd-47e3-8ca6-df1f21df6c6b" providerId="ADAL" clId="{D0E15D4F-F869-443D-8206-331190A19982}" dt="2021-11-01T10:46:31.529" v="358" actId="26606"/>
          <ac:picMkLst>
            <pc:docMk/>
            <pc:sldMk cId="2811853908" sldId="258"/>
            <ac:picMk id="138" creationId="{012FDCFE-9AD2-4D8A-8CBF-B3AA37EBF6DD}"/>
          </ac:picMkLst>
        </pc:picChg>
        <pc:picChg chg="add del">
          <ac:chgData name="Kumar Mishra, Shivam" userId="7d7a3be2-bbbd-47e3-8ca6-df1f21df6c6b" providerId="ADAL" clId="{D0E15D4F-F869-443D-8206-331190A19982}" dt="2021-11-01T10:46:31.529" v="358" actId="26606"/>
          <ac:picMkLst>
            <pc:docMk/>
            <pc:sldMk cId="2811853908" sldId="258"/>
            <ac:picMk id="144" creationId="{45CE2E7C-6AA3-4710-825D-4CDDF788C7BC}"/>
          </ac:picMkLst>
        </pc:picChg>
        <pc:picChg chg="add del">
          <ac:chgData name="Kumar Mishra, Shivam" userId="7d7a3be2-bbbd-47e3-8ca6-df1f21df6c6b" providerId="ADAL" clId="{D0E15D4F-F869-443D-8206-331190A19982}" dt="2021-11-01T10:46:32.049" v="360" actId="26606"/>
          <ac:picMkLst>
            <pc:docMk/>
            <pc:sldMk cId="2811853908" sldId="258"/>
            <ac:picMk id="148" creationId="{012FDCFE-9AD2-4D8A-8CBF-B3AA37EBF6DD}"/>
          </ac:picMkLst>
        </pc:picChg>
        <pc:picChg chg="add del">
          <ac:chgData name="Kumar Mishra, Shivam" userId="7d7a3be2-bbbd-47e3-8ca6-df1f21df6c6b" providerId="ADAL" clId="{D0E15D4F-F869-443D-8206-331190A19982}" dt="2021-11-01T10:46:32.049" v="360" actId="26606"/>
          <ac:picMkLst>
            <pc:docMk/>
            <pc:sldMk cId="2811853908" sldId="258"/>
            <ac:picMk id="157" creationId="{6DF84359-5DD6-461B-9519-90AA2F46C1BE}"/>
          </ac:picMkLst>
        </pc:picChg>
        <pc:picChg chg="add del">
          <ac:chgData name="Kumar Mishra, Shivam" userId="7d7a3be2-bbbd-47e3-8ca6-df1f21df6c6b" providerId="ADAL" clId="{D0E15D4F-F869-443D-8206-331190A19982}" dt="2021-11-01T10:46:34.339" v="362" actId="26606"/>
          <ac:picMkLst>
            <pc:docMk/>
            <pc:sldMk cId="2811853908" sldId="258"/>
            <ac:picMk id="161" creationId="{1F5620B8-A2D8-4568-B566-F0453A0D9167}"/>
          </ac:picMkLst>
        </pc:picChg>
        <pc:picChg chg="add del">
          <ac:chgData name="Kumar Mishra, Shivam" userId="7d7a3be2-bbbd-47e3-8ca6-df1f21df6c6b" providerId="ADAL" clId="{D0E15D4F-F869-443D-8206-331190A19982}" dt="2021-11-01T10:46:35.951" v="364" actId="26606"/>
          <ac:picMkLst>
            <pc:docMk/>
            <pc:sldMk cId="2811853908" sldId="258"/>
            <ac:picMk id="168" creationId="{012FDCFE-9AD2-4D8A-8CBF-B3AA37EBF6DD}"/>
          </ac:picMkLst>
        </pc:picChg>
        <pc:picChg chg="add del">
          <ac:chgData name="Kumar Mishra, Shivam" userId="7d7a3be2-bbbd-47e3-8ca6-df1f21df6c6b" providerId="ADAL" clId="{D0E15D4F-F869-443D-8206-331190A19982}" dt="2021-11-01T10:46:35.951" v="364" actId="26606"/>
          <ac:picMkLst>
            <pc:docMk/>
            <pc:sldMk cId="2811853908" sldId="258"/>
            <ac:picMk id="174" creationId="{CEF18BD6-B169-4CEE-BB3D-71DFD6A8334C}"/>
          </ac:picMkLst>
        </pc:picChg>
        <pc:picChg chg="add del">
          <ac:chgData name="Kumar Mishra, Shivam" userId="7d7a3be2-bbbd-47e3-8ca6-df1f21df6c6b" providerId="ADAL" clId="{D0E15D4F-F869-443D-8206-331190A19982}" dt="2021-11-01T10:47:04.920" v="390" actId="26606"/>
          <ac:picMkLst>
            <pc:docMk/>
            <pc:sldMk cId="2811853908" sldId="258"/>
            <ac:picMk id="178" creationId="{012FDCFE-9AD2-4D8A-8CBF-B3AA37EBF6DD}"/>
          </ac:picMkLst>
        </pc:picChg>
        <pc:picChg chg="add del">
          <ac:chgData name="Kumar Mishra, Shivam" userId="7d7a3be2-bbbd-47e3-8ca6-df1f21df6c6b" providerId="ADAL" clId="{D0E15D4F-F869-443D-8206-331190A19982}" dt="2021-11-01T10:47:04.920" v="390" actId="26606"/>
          <ac:picMkLst>
            <pc:docMk/>
            <pc:sldMk cId="2811853908" sldId="258"/>
            <ac:picMk id="187" creationId="{16EFE474-4FE0-4E8F-8F09-5ED2C9E76A84}"/>
          </ac:picMkLst>
        </pc:picChg>
        <pc:picChg chg="add del">
          <ac:chgData name="Kumar Mishra, Shivam" userId="7d7a3be2-bbbd-47e3-8ca6-df1f21df6c6b" providerId="ADAL" clId="{D0E15D4F-F869-443D-8206-331190A19982}" dt="2021-11-01T10:48:22.307" v="404" actId="26606"/>
          <ac:picMkLst>
            <pc:docMk/>
            <pc:sldMk cId="2811853908" sldId="258"/>
            <ac:picMk id="191" creationId="{B083AD55-8296-44BD-8E14-DD2DDBC351B0}"/>
          </ac:picMkLst>
        </pc:picChg>
        <pc:picChg chg="add del">
          <ac:chgData name="Kumar Mishra, Shivam" userId="7d7a3be2-bbbd-47e3-8ca6-df1f21df6c6b" providerId="ADAL" clId="{D0E15D4F-F869-443D-8206-331190A19982}" dt="2021-11-01T10:46:50.309" v="367" actId="26606"/>
          <ac:picMkLst>
            <pc:docMk/>
            <pc:sldMk cId="2811853908" sldId="258"/>
            <ac:picMk id="195" creationId="{1F5620B8-A2D8-4568-B566-F0453A0D9167}"/>
          </ac:picMkLst>
        </pc:picChg>
        <pc:picChg chg="add del">
          <ac:chgData name="Kumar Mishra, Shivam" userId="7d7a3be2-bbbd-47e3-8ca6-df1f21df6c6b" providerId="ADAL" clId="{D0E15D4F-F869-443D-8206-331190A19982}" dt="2021-11-01T10:46:50.309" v="367" actId="26606"/>
          <ac:picMkLst>
            <pc:docMk/>
            <pc:sldMk cId="2811853908" sldId="258"/>
            <ac:picMk id="211" creationId="{4B61EBEC-D0CA-456C-98A6-EDA1AC9FB0D6}"/>
          </ac:picMkLst>
        </pc:picChg>
        <pc:picChg chg="add del">
          <ac:chgData name="Kumar Mishra, Shivam" userId="7d7a3be2-bbbd-47e3-8ca6-df1f21df6c6b" providerId="ADAL" clId="{D0E15D4F-F869-443D-8206-331190A19982}" dt="2021-11-01T10:46:51.201" v="369" actId="26606"/>
          <ac:picMkLst>
            <pc:docMk/>
            <pc:sldMk cId="2811853908" sldId="258"/>
            <ac:picMk id="217" creationId="{012FDCFE-9AD2-4D8A-8CBF-B3AA37EBF6DD}"/>
          </ac:picMkLst>
        </pc:picChg>
        <pc:picChg chg="add del">
          <ac:chgData name="Kumar Mishra, Shivam" userId="7d7a3be2-bbbd-47e3-8ca6-df1f21df6c6b" providerId="ADAL" clId="{D0E15D4F-F869-443D-8206-331190A19982}" dt="2021-11-01T10:46:51.201" v="369" actId="26606"/>
          <ac:picMkLst>
            <pc:docMk/>
            <pc:sldMk cId="2811853908" sldId="258"/>
            <ac:picMk id="227" creationId="{16EFE474-4FE0-4E8F-8F09-5ED2C9E76A84}"/>
          </ac:picMkLst>
        </pc:picChg>
        <pc:picChg chg="add del">
          <ac:chgData name="Kumar Mishra, Shivam" userId="7d7a3be2-bbbd-47e3-8ca6-df1f21df6c6b" providerId="ADAL" clId="{D0E15D4F-F869-443D-8206-331190A19982}" dt="2021-11-01T10:46:52.176" v="371" actId="26606"/>
          <ac:picMkLst>
            <pc:docMk/>
            <pc:sldMk cId="2811853908" sldId="258"/>
            <ac:picMk id="230" creationId="{1F5620B8-A2D8-4568-B566-F0453A0D9167}"/>
          </ac:picMkLst>
        </pc:picChg>
        <pc:picChg chg="add del">
          <ac:chgData name="Kumar Mishra, Shivam" userId="7d7a3be2-bbbd-47e3-8ca6-df1f21df6c6b" providerId="ADAL" clId="{D0E15D4F-F869-443D-8206-331190A19982}" dt="2021-11-01T10:46:52.176" v="371" actId="26606"/>
          <ac:picMkLst>
            <pc:docMk/>
            <pc:sldMk cId="2811853908" sldId="258"/>
            <ac:picMk id="237" creationId="{4B61EBEC-D0CA-456C-98A6-EDA1AC9FB0D6}"/>
          </ac:picMkLst>
        </pc:picChg>
        <pc:picChg chg="add del">
          <ac:chgData name="Kumar Mishra, Shivam" userId="7d7a3be2-bbbd-47e3-8ca6-df1f21df6c6b" providerId="ADAL" clId="{D0E15D4F-F869-443D-8206-331190A19982}" dt="2021-11-01T10:46:53.408" v="373" actId="26606"/>
          <ac:picMkLst>
            <pc:docMk/>
            <pc:sldMk cId="2811853908" sldId="258"/>
            <ac:picMk id="241" creationId="{012FDCFE-9AD2-4D8A-8CBF-B3AA37EBF6DD}"/>
          </ac:picMkLst>
        </pc:picChg>
        <pc:picChg chg="add del">
          <ac:chgData name="Kumar Mishra, Shivam" userId="7d7a3be2-bbbd-47e3-8ca6-df1f21df6c6b" providerId="ADAL" clId="{D0E15D4F-F869-443D-8206-331190A19982}" dt="2021-11-01T10:46:53.408" v="373" actId="26606"/>
          <ac:picMkLst>
            <pc:docMk/>
            <pc:sldMk cId="2811853908" sldId="258"/>
            <ac:picMk id="251" creationId="{16EFE474-4FE0-4E8F-8F09-5ED2C9E76A84}"/>
          </ac:picMkLst>
        </pc:picChg>
        <pc:picChg chg="add del">
          <ac:chgData name="Kumar Mishra, Shivam" userId="7d7a3be2-bbbd-47e3-8ca6-df1f21df6c6b" providerId="ADAL" clId="{D0E15D4F-F869-443D-8206-331190A19982}" dt="2021-11-01T10:46:54.169" v="375" actId="26606"/>
          <ac:picMkLst>
            <pc:docMk/>
            <pc:sldMk cId="2811853908" sldId="258"/>
            <ac:picMk id="255" creationId="{1F5620B8-A2D8-4568-B566-F0453A0D9167}"/>
          </ac:picMkLst>
        </pc:picChg>
        <pc:picChg chg="add del">
          <ac:chgData name="Kumar Mishra, Shivam" userId="7d7a3be2-bbbd-47e3-8ca6-df1f21df6c6b" providerId="ADAL" clId="{D0E15D4F-F869-443D-8206-331190A19982}" dt="2021-11-01T10:46:54.169" v="375" actId="26606"/>
          <ac:picMkLst>
            <pc:docMk/>
            <pc:sldMk cId="2811853908" sldId="258"/>
            <ac:picMk id="262" creationId="{4B61EBEC-D0CA-456C-98A6-EDA1AC9FB0D6}"/>
          </ac:picMkLst>
        </pc:picChg>
        <pc:picChg chg="add del">
          <ac:chgData name="Kumar Mishra, Shivam" userId="7d7a3be2-bbbd-47e3-8ca6-df1f21df6c6b" providerId="ADAL" clId="{D0E15D4F-F869-443D-8206-331190A19982}" dt="2021-11-01T10:46:54.941" v="377" actId="26606"/>
          <ac:picMkLst>
            <pc:docMk/>
            <pc:sldMk cId="2811853908" sldId="258"/>
            <ac:picMk id="266" creationId="{012FDCFE-9AD2-4D8A-8CBF-B3AA37EBF6DD}"/>
          </ac:picMkLst>
        </pc:picChg>
        <pc:picChg chg="add del">
          <ac:chgData name="Kumar Mishra, Shivam" userId="7d7a3be2-bbbd-47e3-8ca6-df1f21df6c6b" providerId="ADAL" clId="{D0E15D4F-F869-443D-8206-331190A19982}" dt="2021-11-01T10:46:54.941" v="377" actId="26606"/>
          <ac:picMkLst>
            <pc:docMk/>
            <pc:sldMk cId="2811853908" sldId="258"/>
            <ac:picMk id="276" creationId="{16EFE474-4FE0-4E8F-8F09-5ED2C9E76A84}"/>
          </ac:picMkLst>
        </pc:picChg>
        <pc:picChg chg="add del">
          <ac:chgData name="Kumar Mishra, Shivam" userId="7d7a3be2-bbbd-47e3-8ca6-df1f21df6c6b" providerId="ADAL" clId="{D0E15D4F-F869-443D-8206-331190A19982}" dt="2021-11-01T10:46:56.575" v="379" actId="26606"/>
          <ac:picMkLst>
            <pc:docMk/>
            <pc:sldMk cId="2811853908" sldId="258"/>
            <ac:picMk id="280" creationId="{1F5620B8-A2D8-4568-B566-F0453A0D9167}"/>
          </ac:picMkLst>
        </pc:picChg>
        <pc:picChg chg="add del">
          <ac:chgData name="Kumar Mishra, Shivam" userId="7d7a3be2-bbbd-47e3-8ca6-df1f21df6c6b" providerId="ADAL" clId="{D0E15D4F-F869-443D-8206-331190A19982}" dt="2021-11-01T10:46:56.575" v="379" actId="26606"/>
          <ac:picMkLst>
            <pc:docMk/>
            <pc:sldMk cId="2811853908" sldId="258"/>
            <ac:picMk id="289" creationId="{4B61EBEC-D0CA-456C-98A6-EDA1AC9FB0D6}"/>
          </ac:picMkLst>
        </pc:picChg>
        <pc:picChg chg="add del">
          <ac:chgData name="Kumar Mishra, Shivam" userId="7d7a3be2-bbbd-47e3-8ca6-df1f21df6c6b" providerId="ADAL" clId="{D0E15D4F-F869-443D-8206-331190A19982}" dt="2021-11-01T10:46:58.218" v="381" actId="26606"/>
          <ac:picMkLst>
            <pc:docMk/>
            <pc:sldMk cId="2811853908" sldId="258"/>
            <ac:picMk id="293" creationId="{012FDCFE-9AD2-4D8A-8CBF-B3AA37EBF6DD}"/>
          </ac:picMkLst>
        </pc:picChg>
        <pc:picChg chg="add del">
          <ac:chgData name="Kumar Mishra, Shivam" userId="7d7a3be2-bbbd-47e3-8ca6-df1f21df6c6b" providerId="ADAL" clId="{D0E15D4F-F869-443D-8206-331190A19982}" dt="2021-11-01T10:46:58.218" v="381" actId="26606"/>
          <ac:picMkLst>
            <pc:docMk/>
            <pc:sldMk cId="2811853908" sldId="258"/>
            <ac:picMk id="301" creationId="{16EFE474-4FE0-4E8F-8F09-5ED2C9E76A84}"/>
          </ac:picMkLst>
        </pc:picChg>
        <pc:picChg chg="add del">
          <ac:chgData name="Kumar Mishra, Shivam" userId="7d7a3be2-bbbd-47e3-8ca6-df1f21df6c6b" providerId="ADAL" clId="{D0E15D4F-F869-443D-8206-331190A19982}" dt="2021-11-01T10:47:00.024" v="383" actId="26606"/>
          <ac:picMkLst>
            <pc:docMk/>
            <pc:sldMk cId="2811853908" sldId="258"/>
            <ac:picMk id="305" creationId="{1F5620B8-A2D8-4568-B566-F0453A0D9167}"/>
          </ac:picMkLst>
        </pc:picChg>
        <pc:picChg chg="add del">
          <ac:chgData name="Kumar Mishra, Shivam" userId="7d7a3be2-bbbd-47e3-8ca6-df1f21df6c6b" providerId="ADAL" clId="{D0E15D4F-F869-443D-8206-331190A19982}" dt="2021-11-01T10:47:00.024" v="383" actId="26606"/>
          <ac:picMkLst>
            <pc:docMk/>
            <pc:sldMk cId="2811853908" sldId="258"/>
            <ac:picMk id="314" creationId="{4B61EBEC-D0CA-456C-98A6-EDA1AC9FB0D6}"/>
          </ac:picMkLst>
        </pc:picChg>
        <pc:picChg chg="add del">
          <ac:chgData name="Kumar Mishra, Shivam" userId="7d7a3be2-bbbd-47e3-8ca6-df1f21df6c6b" providerId="ADAL" clId="{D0E15D4F-F869-443D-8206-331190A19982}" dt="2021-11-01T10:47:02.917" v="385" actId="26606"/>
          <ac:picMkLst>
            <pc:docMk/>
            <pc:sldMk cId="2811853908" sldId="258"/>
            <ac:picMk id="318" creationId="{012FDCFE-9AD2-4D8A-8CBF-B3AA37EBF6DD}"/>
          </ac:picMkLst>
        </pc:picChg>
        <pc:picChg chg="add del">
          <ac:chgData name="Kumar Mishra, Shivam" userId="7d7a3be2-bbbd-47e3-8ca6-df1f21df6c6b" providerId="ADAL" clId="{D0E15D4F-F869-443D-8206-331190A19982}" dt="2021-11-01T10:47:02.917" v="385" actId="26606"/>
          <ac:picMkLst>
            <pc:docMk/>
            <pc:sldMk cId="2811853908" sldId="258"/>
            <ac:picMk id="326" creationId="{FC7852F8-6371-4D0E-ADF1-AD67B8FD8F9E}"/>
          </ac:picMkLst>
        </pc:picChg>
        <pc:picChg chg="add del">
          <ac:chgData name="Kumar Mishra, Shivam" userId="7d7a3be2-bbbd-47e3-8ca6-df1f21df6c6b" providerId="ADAL" clId="{D0E15D4F-F869-443D-8206-331190A19982}" dt="2021-11-01T10:47:04.046" v="387" actId="26606"/>
          <ac:picMkLst>
            <pc:docMk/>
            <pc:sldMk cId="2811853908" sldId="258"/>
            <ac:picMk id="330" creationId="{1F5620B8-A2D8-4568-B566-F0453A0D9167}"/>
          </ac:picMkLst>
        </pc:picChg>
        <pc:picChg chg="add del">
          <ac:chgData name="Kumar Mishra, Shivam" userId="7d7a3be2-bbbd-47e3-8ca6-df1f21df6c6b" providerId="ADAL" clId="{D0E15D4F-F869-443D-8206-331190A19982}" dt="2021-11-01T10:47:04.046" v="387" actId="26606"/>
          <ac:picMkLst>
            <pc:docMk/>
            <pc:sldMk cId="2811853908" sldId="258"/>
            <ac:picMk id="339" creationId="{4C401D57-600A-4C91-AC9A-14CA1ED6F7D8}"/>
          </ac:picMkLst>
        </pc:picChg>
        <pc:picChg chg="add del">
          <ac:chgData name="Kumar Mishra, Shivam" userId="7d7a3be2-bbbd-47e3-8ca6-df1f21df6c6b" providerId="ADAL" clId="{D0E15D4F-F869-443D-8206-331190A19982}" dt="2021-11-01T10:47:04.888" v="389" actId="26606"/>
          <ac:picMkLst>
            <pc:docMk/>
            <pc:sldMk cId="2811853908" sldId="258"/>
            <ac:picMk id="343" creationId="{012FDCFE-9AD2-4D8A-8CBF-B3AA37EBF6DD}"/>
          </ac:picMkLst>
        </pc:picChg>
        <pc:picChg chg="add del">
          <ac:chgData name="Kumar Mishra, Shivam" userId="7d7a3be2-bbbd-47e3-8ca6-df1f21df6c6b" providerId="ADAL" clId="{D0E15D4F-F869-443D-8206-331190A19982}" dt="2021-11-01T10:47:04.888" v="389" actId="26606"/>
          <ac:picMkLst>
            <pc:docMk/>
            <pc:sldMk cId="2811853908" sldId="258"/>
            <ac:picMk id="349" creationId="{45CE2E7C-6AA3-4710-825D-4CDDF788C7BC}"/>
          </ac:picMkLst>
        </pc:picChg>
        <pc:picChg chg="add del">
          <ac:chgData name="Kumar Mishra, Shivam" userId="7d7a3be2-bbbd-47e3-8ca6-df1f21df6c6b" providerId="ADAL" clId="{D0E15D4F-F869-443D-8206-331190A19982}" dt="2021-11-01T10:47:12.803" v="393" actId="26606"/>
          <ac:picMkLst>
            <pc:docMk/>
            <pc:sldMk cId="2811853908" sldId="258"/>
            <ac:picMk id="353" creationId="{012FDCFE-9AD2-4D8A-8CBF-B3AA37EBF6DD}"/>
          </ac:picMkLst>
        </pc:picChg>
        <pc:picChg chg="add del">
          <ac:chgData name="Kumar Mishra, Shivam" userId="7d7a3be2-bbbd-47e3-8ca6-df1f21df6c6b" providerId="ADAL" clId="{D0E15D4F-F869-443D-8206-331190A19982}" dt="2021-11-01T10:47:12.803" v="393" actId="26606"/>
          <ac:picMkLst>
            <pc:docMk/>
            <pc:sldMk cId="2811853908" sldId="258"/>
            <ac:picMk id="362" creationId="{FF48ABDD-EC14-4852-8085-531535B95FB1}"/>
          </ac:picMkLst>
        </pc:picChg>
        <pc:picChg chg="add del">
          <ac:chgData name="Kumar Mishra, Shivam" userId="7d7a3be2-bbbd-47e3-8ca6-df1f21df6c6b" providerId="ADAL" clId="{D0E15D4F-F869-443D-8206-331190A19982}" dt="2021-11-01T10:47:12.771" v="392" actId="26606"/>
          <ac:picMkLst>
            <pc:docMk/>
            <pc:sldMk cId="2811853908" sldId="258"/>
            <ac:picMk id="365" creationId="{012FDCFE-9AD2-4D8A-8CBF-B3AA37EBF6DD}"/>
          </ac:picMkLst>
        </pc:picChg>
        <pc:picChg chg="add del">
          <ac:chgData name="Kumar Mishra, Shivam" userId="7d7a3be2-bbbd-47e3-8ca6-df1f21df6c6b" providerId="ADAL" clId="{D0E15D4F-F869-443D-8206-331190A19982}" dt="2021-11-01T10:47:12.771" v="392" actId="26606"/>
          <ac:picMkLst>
            <pc:docMk/>
            <pc:sldMk cId="2811853908" sldId="258"/>
            <ac:picMk id="373" creationId="{FF48ABDD-EC14-4852-8085-531535B95FB1}"/>
          </ac:picMkLst>
        </pc:picChg>
        <pc:picChg chg="add del">
          <ac:chgData name="Kumar Mishra, Shivam" userId="7d7a3be2-bbbd-47e3-8ca6-df1f21df6c6b" providerId="ADAL" clId="{D0E15D4F-F869-443D-8206-331190A19982}" dt="2021-11-01T10:47:28.705" v="400" actId="26606"/>
          <ac:picMkLst>
            <pc:docMk/>
            <pc:sldMk cId="2811853908" sldId="258"/>
            <ac:picMk id="377" creationId="{012FDCFE-9AD2-4D8A-8CBF-B3AA37EBF6DD}"/>
          </ac:picMkLst>
        </pc:picChg>
        <pc:picChg chg="add del">
          <ac:chgData name="Kumar Mishra, Shivam" userId="7d7a3be2-bbbd-47e3-8ca6-df1f21df6c6b" providerId="ADAL" clId="{D0E15D4F-F869-443D-8206-331190A19982}" dt="2021-11-01T10:47:28.705" v="400" actId="26606"/>
          <ac:picMkLst>
            <pc:docMk/>
            <pc:sldMk cId="2811853908" sldId="258"/>
            <ac:picMk id="387" creationId="{16EFE474-4FE0-4E8F-8F09-5ED2C9E76A84}"/>
          </ac:picMkLst>
        </pc:picChg>
        <pc:picChg chg="add del">
          <ac:chgData name="Kumar Mishra, Shivam" userId="7d7a3be2-bbbd-47e3-8ca6-df1f21df6c6b" providerId="ADAL" clId="{D0E15D4F-F869-443D-8206-331190A19982}" dt="2021-11-01T10:47:27.824" v="397" actId="26606"/>
          <ac:picMkLst>
            <pc:docMk/>
            <pc:sldMk cId="2811853908" sldId="258"/>
            <ac:picMk id="391" creationId="{012FDCFE-9AD2-4D8A-8CBF-B3AA37EBF6DD}"/>
          </ac:picMkLst>
        </pc:picChg>
        <pc:picChg chg="add del">
          <ac:chgData name="Kumar Mishra, Shivam" userId="7d7a3be2-bbbd-47e3-8ca6-df1f21df6c6b" providerId="ADAL" clId="{D0E15D4F-F869-443D-8206-331190A19982}" dt="2021-11-01T10:47:27.824" v="397" actId="26606"/>
          <ac:picMkLst>
            <pc:docMk/>
            <pc:sldMk cId="2811853908" sldId="258"/>
            <ac:picMk id="400" creationId="{16EFE474-4FE0-4E8F-8F09-5ED2C9E76A84}"/>
          </ac:picMkLst>
        </pc:picChg>
        <pc:picChg chg="add del">
          <ac:chgData name="Kumar Mishra, Shivam" userId="7d7a3be2-bbbd-47e3-8ca6-df1f21df6c6b" providerId="ADAL" clId="{D0E15D4F-F869-443D-8206-331190A19982}" dt="2021-11-01T10:47:28.674" v="399" actId="26606"/>
          <ac:picMkLst>
            <pc:docMk/>
            <pc:sldMk cId="2811853908" sldId="258"/>
            <ac:picMk id="403" creationId="{012FDCFE-9AD2-4D8A-8CBF-B3AA37EBF6DD}"/>
          </ac:picMkLst>
        </pc:picChg>
        <pc:picChg chg="add del">
          <ac:chgData name="Kumar Mishra, Shivam" userId="7d7a3be2-bbbd-47e3-8ca6-df1f21df6c6b" providerId="ADAL" clId="{D0E15D4F-F869-443D-8206-331190A19982}" dt="2021-11-01T10:47:28.674" v="399" actId="26606"/>
          <ac:picMkLst>
            <pc:docMk/>
            <pc:sldMk cId="2811853908" sldId="258"/>
            <ac:picMk id="413" creationId="{FC7852F8-6371-4D0E-ADF1-AD67B8FD8F9E}"/>
          </ac:picMkLst>
        </pc:picChg>
        <pc:picChg chg="add del">
          <ac:chgData name="Kumar Mishra, Shivam" userId="7d7a3be2-bbbd-47e3-8ca6-df1f21df6c6b" providerId="ADAL" clId="{D0E15D4F-F869-443D-8206-331190A19982}" dt="2021-11-01T10:47:40.560" v="401" actId="26606"/>
          <ac:picMkLst>
            <pc:docMk/>
            <pc:sldMk cId="2811853908" sldId="258"/>
            <ac:picMk id="417" creationId="{1F5620B8-A2D8-4568-B566-F0453A0D9167}"/>
          </ac:picMkLst>
        </pc:picChg>
        <pc:picChg chg="add del">
          <ac:chgData name="Kumar Mishra, Shivam" userId="7d7a3be2-bbbd-47e3-8ca6-df1f21df6c6b" providerId="ADAL" clId="{D0E15D4F-F869-443D-8206-331190A19982}" dt="2021-11-01T10:47:40.560" v="401" actId="26606"/>
          <ac:picMkLst>
            <pc:docMk/>
            <pc:sldMk cId="2811853908" sldId="258"/>
            <ac:picMk id="426" creationId="{4B61EBEC-D0CA-456C-98A6-EDA1AC9FB0D6}"/>
          </ac:picMkLst>
        </pc:picChg>
        <pc:picChg chg="add del">
          <ac:chgData name="Kumar Mishra, Shivam" userId="7d7a3be2-bbbd-47e3-8ca6-df1f21df6c6b" providerId="ADAL" clId="{D0E15D4F-F869-443D-8206-331190A19982}" dt="2021-11-01T10:48:23.580" v="407" actId="26606"/>
          <ac:picMkLst>
            <pc:docMk/>
            <pc:sldMk cId="2811853908" sldId="258"/>
            <ac:picMk id="430" creationId="{012FDCFE-9AD2-4D8A-8CBF-B3AA37EBF6DD}"/>
          </ac:picMkLst>
        </pc:picChg>
        <pc:picChg chg="add del">
          <ac:chgData name="Kumar Mishra, Shivam" userId="7d7a3be2-bbbd-47e3-8ca6-df1f21df6c6b" providerId="ADAL" clId="{D0E15D4F-F869-443D-8206-331190A19982}" dt="2021-11-01T10:48:23.580" v="407" actId="26606"/>
          <ac:picMkLst>
            <pc:docMk/>
            <pc:sldMk cId="2811853908" sldId="258"/>
            <ac:picMk id="439" creationId="{16EFE474-4FE0-4E8F-8F09-5ED2C9E76A84}"/>
          </ac:picMkLst>
        </pc:picChg>
        <pc:picChg chg="add del">
          <ac:chgData name="Kumar Mishra, Shivam" userId="7d7a3be2-bbbd-47e3-8ca6-df1f21df6c6b" providerId="ADAL" clId="{D0E15D4F-F869-443D-8206-331190A19982}" dt="2021-11-01T10:48:22.307" v="404" actId="26606"/>
          <ac:picMkLst>
            <pc:docMk/>
            <pc:sldMk cId="2811853908" sldId="258"/>
            <ac:picMk id="450" creationId="{15621CD7-6951-4B76-949B-6D851A2BE4D4}"/>
          </ac:picMkLst>
        </pc:picChg>
        <pc:picChg chg="add del">
          <ac:chgData name="Kumar Mishra, Shivam" userId="7d7a3be2-bbbd-47e3-8ca6-df1f21df6c6b" providerId="ADAL" clId="{D0E15D4F-F869-443D-8206-331190A19982}" dt="2021-11-01T10:48:23.549" v="406" actId="26606"/>
          <ac:picMkLst>
            <pc:docMk/>
            <pc:sldMk cId="2811853908" sldId="258"/>
            <ac:picMk id="454" creationId="{9D85B319-9C30-4D92-B664-CA444ECD79BA}"/>
          </ac:picMkLst>
        </pc:picChg>
        <pc:picChg chg="add del">
          <ac:chgData name="Kumar Mishra, Shivam" userId="7d7a3be2-bbbd-47e3-8ca6-df1f21df6c6b" providerId="ADAL" clId="{D0E15D4F-F869-443D-8206-331190A19982}" dt="2021-11-01T10:48:23.549" v="406" actId="26606"/>
          <ac:picMkLst>
            <pc:docMk/>
            <pc:sldMk cId="2811853908" sldId="258"/>
            <ac:picMk id="463" creationId="{8786DFBA-A118-4B39-B5E5-897882C4B395}"/>
          </ac:picMkLst>
        </pc:picChg>
        <pc:picChg chg="add del">
          <ac:chgData name="Kumar Mishra, Shivam" userId="7d7a3be2-bbbd-47e3-8ca6-df1f21df6c6b" providerId="ADAL" clId="{D0E15D4F-F869-443D-8206-331190A19982}" dt="2021-11-01T10:48:34.267" v="410" actId="26606"/>
          <ac:picMkLst>
            <pc:docMk/>
            <pc:sldMk cId="2811853908" sldId="258"/>
            <ac:picMk id="467" creationId="{9D85B319-9C30-4D92-B664-CA444ECD79BA}"/>
          </ac:picMkLst>
        </pc:picChg>
        <pc:picChg chg="add del">
          <ac:chgData name="Kumar Mishra, Shivam" userId="7d7a3be2-bbbd-47e3-8ca6-df1f21df6c6b" providerId="ADAL" clId="{D0E15D4F-F869-443D-8206-331190A19982}" dt="2021-11-01T10:48:34.267" v="410" actId="26606"/>
          <ac:picMkLst>
            <pc:docMk/>
            <pc:sldMk cId="2811853908" sldId="258"/>
            <ac:picMk id="476" creationId="{00F585A3-4F05-42DD-A4F6-D87D0826161C}"/>
          </ac:picMkLst>
        </pc:picChg>
        <pc:picChg chg="add del">
          <ac:chgData name="Kumar Mishra, Shivam" userId="7d7a3be2-bbbd-47e3-8ca6-df1f21df6c6b" providerId="ADAL" clId="{D0E15D4F-F869-443D-8206-331190A19982}" dt="2021-11-01T10:48:34.236" v="409" actId="26606"/>
          <ac:picMkLst>
            <pc:docMk/>
            <pc:sldMk cId="2811853908" sldId="258"/>
            <ac:picMk id="480" creationId="{B083AD55-8296-44BD-8E14-DD2DDBC351B0}"/>
          </ac:picMkLst>
        </pc:picChg>
        <pc:picChg chg="add del">
          <ac:chgData name="Kumar Mishra, Shivam" userId="7d7a3be2-bbbd-47e3-8ca6-df1f21df6c6b" providerId="ADAL" clId="{D0E15D4F-F869-443D-8206-331190A19982}" dt="2021-11-01T10:48:34.236" v="409" actId="26606"/>
          <ac:picMkLst>
            <pc:docMk/>
            <pc:sldMk cId="2811853908" sldId="258"/>
            <ac:picMk id="489" creationId="{15621CD7-6951-4B76-949B-6D851A2BE4D4}"/>
          </ac:picMkLst>
        </pc:picChg>
        <pc:picChg chg="add del">
          <ac:chgData name="Kumar Mishra, Shivam" userId="7d7a3be2-bbbd-47e3-8ca6-df1f21df6c6b" providerId="ADAL" clId="{D0E15D4F-F869-443D-8206-331190A19982}" dt="2021-11-01T10:53:09.965" v="497" actId="26606"/>
          <ac:picMkLst>
            <pc:docMk/>
            <pc:sldMk cId="2811853908" sldId="258"/>
            <ac:picMk id="493" creationId="{B083AD55-8296-44BD-8E14-DD2DDBC351B0}"/>
          </ac:picMkLst>
        </pc:picChg>
        <pc:picChg chg="add del">
          <ac:chgData name="Kumar Mishra, Shivam" userId="7d7a3be2-bbbd-47e3-8ca6-df1f21df6c6b" providerId="ADAL" clId="{D0E15D4F-F869-443D-8206-331190A19982}" dt="2021-11-01T10:53:09.965" v="497" actId="26606"/>
          <ac:picMkLst>
            <pc:docMk/>
            <pc:sldMk cId="2811853908" sldId="258"/>
            <ac:picMk id="503" creationId="{6B708961-E777-4956-A983-78A4F532F460}"/>
          </ac:picMkLst>
        </pc:picChg>
        <pc:picChg chg="add del">
          <ac:chgData name="Kumar Mishra, Shivam" userId="7d7a3be2-bbbd-47e3-8ca6-df1f21df6c6b" providerId="ADAL" clId="{D0E15D4F-F869-443D-8206-331190A19982}" dt="2021-11-01T10:50:22.571" v="428" actId="26606"/>
          <ac:picMkLst>
            <pc:docMk/>
            <pc:sldMk cId="2811853908" sldId="258"/>
            <ac:picMk id="507" creationId="{9D85B319-9C30-4D92-B664-CA444ECD79BA}"/>
          </ac:picMkLst>
        </pc:picChg>
        <pc:picChg chg="add del">
          <ac:chgData name="Kumar Mishra, Shivam" userId="7d7a3be2-bbbd-47e3-8ca6-df1f21df6c6b" providerId="ADAL" clId="{D0E15D4F-F869-443D-8206-331190A19982}" dt="2021-11-01T10:50:22.571" v="428" actId="26606"/>
          <ac:picMkLst>
            <pc:docMk/>
            <pc:sldMk cId="2811853908" sldId="258"/>
            <ac:picMk id="518" creationId="{E97AC793-493B-4EEE-9750-EC3D7627474F}"/>
          </ac:picMkLst>
        </pc:picChg>
        <pc:picChg chg="add del">
          <ac:chgData name="Kumar Mishra, Shivam" userId="7d7a3be2-bbbd-47e3-8ca6-df1f21df6c6b" providerId="ADAL" clId="{D0E15D4F-F869-443D-8206-331190A19982}" dt="2021-11-01T10:53:00.859" v="482" actId="26606"/>
          <ac:picMkLst>
            <pc:docMk/>
            <pc:sldMk cId="2811853908" sldId="258"/>
            <ac:picMk id="524" creationId="{4B61EBEC-D0CA-456C-98A6-EDA1AC9FB0D6}"/>
          </ac:picMkLst>
        </pc:picChg>
        <pc:picChg chg="add del">
          <ac:chgData name="Kumar Mishra, Shivam" userId="7d7a3be2-bbbd-47e3-8ca6-df1f21df6c6b" providerId="ADAL" clId="{D0E15D4F-F869-443D-8206-331190A19982}" dt="2021-11-01T10:53:01.435" v="484" actId="26606"/>
          <ac:picMkLst>
            <pc:docMk/>
            <pc:sldMk cId="2811853908" sldId="258"/>
            <ac:picMk id="528" creationId="{012FDCFE-9AD2-4D8A-8CBF-B3AA37EBF6DD}"/>
          </ac:picMkLst>
        </pc:picChg>
        <pc:picChg chg="add del">
          <ac:chgData name="Kumar Mishra, Shivam" userId="7d7a3be2-bbbd-47e3-8ca6-df1f21df6c6b" providerId="ADAL" clId="{D0E15D4F-F869-443D-8206-331190A19982}" dt="2021-11-01T10:53:01.435" v="484" actId="26606"/>
          <ac:picMkLst>
            <pc:docMk/>
            <pc:sldMk cId="2811853908" sldId="258"/>
            <ac:picMk id="538" creationId="{16EFE474-4FE0-4E8F-8F09-5ED2C9E76A84}"/>
          </ac:picMkLst>
        </pc:picChg>
        <pc:picChg chg="add del">
          <ac:chgData name="Kumar Mishra, Shivam" userId="7d7a3be2-bbbd-47e3-8ca6-df1f21df6c6b" providerId="ADAL" clId="{D0E15D4F-F869-443D-8206-331190A19982}" dt="2021-11-01T10:53:02.114" v="486" actId="26606"/>
          <ac:picMkLst>
            <pc:docMk/>
            <pc:sldMk cId="2811853908" sldId="258"/>
            <ac:picMk id="542" creationId="{012FDCFE-9AD2-4D8A-8CBF-B3AA37EBF6DD}"/>
          </ac:picMkLst>
        </pc:picChg>
        <pc:picChg chg="add del">
          <ac:chgData name="Kumar Mishra, Shivam" userId="7d7a3be2-bbbd-47e3-8ca6-df1f21df6c6b" providerId="ADAL" clId="{D0E15D4F-F869-443D-8206-331190A19982}" dt="2021-11-01T10:53:02.114" v="486" actId="26606"/>
          <ac:picMkLst>
            <pc:docMk/>
            <pc:sldMk cId="2811853908" sldId="258"/>
            <ac:picMk id="548" creationId="{CEF18BD6-B169-4CEE-BB3D-71DFD6A8334C}"/>
          </ac:picMkLst>
        </pc:picChg>
        <pc:picChg chg="add del">
          <ac:chgData name="Kumar Mishra, Shivam" userId="7d7a3be2-bbbd-47e3-8ca6-df1f21df6c6b" providerId="ADAL" clId="{D0E15D4F-F869-443D-8206-331190A19982}" dt="2021-11-01T10:53:02.794" v="488" actId="26606"/>
          <ac:picMkLst>
            <pc:docMk/>
            <pc:sldMk cId="2811853908" sldId="258"/>
            <ac:picMk id="552" creationId="{1F5620B8-A2D8-4568-B566-F0453A0D9167}"/>
          </ac:picMkLst>
        </pc:picChg>
        <pc:picChg chg="add del">
          <ac:chgData name="Kumar Mishra, Shivam" userId="7d7a3be2-bbbd-47e3-8ca6-df1f21df6c6b" providerId="ADAL" clId="{D0E15D4F-F869-443D-8206-331190A19982}" dt="2021-11-01T10:53:02.794" v="488" actId="26606"/>
          <ac:picMkLst>
            <pc:docMk/>
            <pc:sldMk cId="2811853908" sldId="258"/>
            <ac:picMk id="560" creationId="{4B61EBEC-D0CA-456C-98A6-EDA1AC9FB0D6}"/>
          </ac:picMkLst>
        </pc:picChg>
        <pc:picChg chg="add del">
          <ac:chgData name="Kumar Mishra, Shivam" userId="7d7a3be2-bbbd-47e3-8ca6-df1f21df6c6b" providerId="ADAL" clId="{D0E15D4F-F869-443D-8206-331190A19982}" dt="2021-11-01T10:53:03.606" v="490" actId="26606"/>
          <ac:picMkLst>
            <pc:docMk/>
            <pc:sldMk cId="2811853908" sldId="258"/>
            <ac:picMk id="564" creationId="{012FDCFE-9AD2-4D8A-8CBF-B3AA37EBF6DD}"/>
          </ac:picMkLst>
        </pc:picChg>
        <pc:picChg chg="add del">
          <ac:chgData name="Kumar Mishra, Shivam" userId="7d7a3be2-bbbd-47e3-8ca6-df1f21df6c6b" providerId="ADAL" clId="{D0E15D4F-F869-443D-8206-331190A19982}" dt="2021-11-01T10:53:03.606" v="490" actId="26606"/>
          <ac:picMkLst>
            <pc:docMk/>
            <pc:sldMk cId="2811853908" sldId="258"/>
            <ac:picMk id="574" creationId="{FF48ABDD-EC14-4852-8085-531535B95FB1}"/>
          </ac:picMkLst>
        </pc:picChg>
        <pc:picChg chg="add del">
          <ac:chgData name="Kumar Mishra, Shivam" userId="7d7a3be2-bbbd-47e3-8ca6-df1f21df6c6b" providerId="ADAL" clId="{D0E15D4F-F869-443D-8206-331190A19982}" dt="2021-11-01T10:53:06.882" v="492" actId="26606"/>
          <ac:picMkLst>
            <pc:docMk/>
            <pc:sldMk cId="2811853908" sldId="258"/>
            <ac:picMk id="578" creationId="{1F5620B8-A2D8-4568-B566-F0453A0D9167}"/>
          </ac:picMkLst>
        </pc:picChg>
        <pc:picChg chg="add del">
          <ac:chgData name="Kumar Mishra, Shivam" userId="7d7a3be2-bbbd-47e3-8ca6-df1f21df6c6b" providerId="ADAL" clId="{D0E15D4F-F869-443D-8206-331190A19982}" dt="2021-11-01T10:53:06.882" v="492" actId="26606"/>
          <ac:picMkLst>
            <pc:docMk/>
            <pc:sldMk cId="2811853908" sldId="258"/>
            <ac:picMk id="587" creationId="{734D3980-B8F4-49E4-BADC-88E2D3517DEA}"/>
          </ac:picMkLst>
        </pc:picChg>
        <pc:picChg chg="add del">
          <ac:chgData name="Kumar Mishra, Shivam" userId="7d7a3be2-bbbd-47e3-8ca6-df1f21df6c6b" providerId="ADAL" clId="{D0E15D4F-F869-443D-8206-331190A19982}" dt="2021-11-01T10:53:08.049" v="494" actId="26606"/>
          <ac:picMkLst>
            <pc:docMk/>
            <pc:sldMk cId="2811853908" sldId="258"/>
            <ac:picMk id="591" creationId="{012FDCFE-9AD2-4D8A-8CBF-B3AA37EBF6DD}"/>
          </ac:picMkLst>
        </pc:picChg>
        <pc:picChg chg="add del">
          <ac:chgData name="Kumar Mishra, Shivam" userId="7d7a3be2-bbbd-47e3-8ca6-df1f21df6c6b" providerId="ADAL" clId="{D0E15D4F-F869-443D-8206-331190A19982}" dt="2021-11-01T10:53:08.049" v="494" actId="26606"/>
          <ac:picMkLst>
            <pc:docMk/>
            <pc:sldMk cId="2811853908" sldId="258"/>
            <ac:picMk id="601" creationId="{3A580E99-2B1B-4372-A707-20312A9403A1}"/>
          </ac:picMkLst>
        </pc:picChg>
        <pc:picChg chg="add del">
          <ac:chgData name="Kumar Mishra, Shivam" userId="7d7a3be2-bbbd-47e3-8ca6-df1f21df6c6b" providerId="ADAL" clId="{D0E15D4F-F869-443D-8206-331190A19982}" dt="2021-11-01T10:53:09.934" v="496" actId="26606"/>
          <ac:picMkLst>
            <pc:docMk/>
            <pc:sldMk cId="2811853908" sldId="258"/>
            <ac:picMk id="605" creationId="{1F5620B8-A2D8-4568-B566-F0453A0D9167}"/>
          </ac:picMkLst>
        </pc:picChg>
        <pc:picChg chg="add del">
          <ac:chgData name="Kumar Mishra, Shivam" userId="7d7a3be2-bbbd-47e3-8ca6-df1f21df6c6b" providerId="ADAL" clId="{D0E15D4F-F869-443D-8206-331190A19982}" dt="2021-11-01T10:53:09.934" v="496" actId="26606"/>
          <ac:picMkLst>
            <pc:docMk/>
            <pc:sldMk cId="2811853908" sldId="258"/>
            <ac:picMk id="614" creationId="{BD64DB3A-631F-479A-B041-4C1E38B761C0}"/>
          </ac:picMkLst>
        </pc:picChg>
        <pc:picChg chg="add del">
          <ac:chgData name="Kumar Mishra, Shivam" userId="7d7a3be2-bbbd-47e3-8ca6-df1f21df6c6b" providerId="ADAL" clId="{D0E15D4F-F869-443D-8206-331190A19982}" dt="2021-11-01T10:53:17.454" v="501" actId="26606"/>
          <ac:picMkLst>
            <pc:docMk/>
            <pc:sldMk cId="2811853908" sldId="258"/>
            <ac:picMk id="618" creationId="{012FDCFE-9AD2-4D8A-8CBF-B3AA37EBF6DD}"/>
          </ac:picMkLst>
        </pc:picChg>
        <pc:picChg chg="add del">
          <ac:chgData name="Kumar Mishra, Shivam" userId="7d7a3be2-bbbd-47e3-8ca6-df1f21df6c6b" providerId="ADAL" clId="{D0E15D4F-F869-443D-8206-331190A19982}" dt="2021-11-01T10:53:17.454" v="501" actId="26606"/>
          <ac:picMkLst>
            <pc:docMk/>
            <pc:sldMk cId="2811853908" sldId="258"/>
            <ac:picMk id="627" creationId="{16EFE474-4FE0-4E8F-8F09-5ED2C9E76A84}"/>
          </ac:picMkLst>
        </pc:picChg>
        <pc:picChg chg="add del">
          <ac:chgData name="Kumar Mishra, Shivam" userId="7d7a3be2-bbbd-47e3-8ca6-df1f21df6c6b" providerId="ADAL" clId="{D0E15D4F-F869-443D-8206-331190A19982}" dt="2021-11-01T10:53:17.423" v="500" actId="26606"/>
          <ac:picMkLst>
            <pc:docMk/>
            <pc:sldMk cId="2811853908" sldId="258"/>
            <ac:picMk id="631" creationId="{9D85B319-9C30-4D92-B664-CA444ECD79BA}"/>
          </ac:picMkLst>
        </pc:picChg>
        <pc:picChg chg="add del">
          <ac:chgData name="Kumar Mishra, Shivam" userId="7d7a3be2-bbbd-47e3-8ca6-df1f21df6c6b" providerId="ADAL" clId="{D0E15D4F-F869-443D-8206-331190A19982}" dt="2021-11-01T10:53:17.423" v="500" actId="26606"/>
          <ac:picMkLst>
            <pc:docMk/>
            <pc:sldMk cId="2811853908" sldId="258"/>
            <ac:picMk id="639" creationId="{00F585A3-4F05-42DD-A4F6-D87D0826161C}"/>
          </ac:picMkLst>
        </pc:picChg>
        <pc:picChg chg="add del">
          <ac:chgData name="Kumar Mishra, Shivam" userId="7d7a3be2-bbbd-47e3-8ca6-df1f21df6c6b" providerId="ADAL" clId="{D0E15D4F-F869-443D-8206-331190A19982}" dt="2021-11-01T10:54:52.165" v="526" actId="26606"/>
          <ac:picMkLst>
            <pc:docMk/>
            <pc:sldMk cId="2811853908" sldId="258"/>
            <ac:picMk id="642" creationId="{9D85B319-9C30-4D92-B664-CA444ECD79BA}"/>
          </ac:picMkLst>
        </pc:picChg>
        <pc:picChg chg="add del">
          <ac:chgData name="Kumar Mishra, Shivam" userId="7d7a3be2-bbbd-47e3-8ca6-df1f21df6c6b" providerId="ADAL" clId="{D0E15D4F-F869-443D-8206-331190A19982}" dt="2021-11-01T10:54:52.165" v="526" actId="26606"/>
          <ac:picMkLst>
            <pc:docMk/>
            <pc:sldMk cId="2811853908" sldId="258"/>
            <ac:picMk id="654" creationId="{E97AC793-493B-4EEE-9750-EC3D7627474F}"/>
          </ac:picMkLst>
        </pc:picChg>
        <pc:picChg chg="add del">
          <ac:chgData name="Kumar Mishra, Shivam" userId="7d7a3be2-bbbd-47e3-8ca6-df1f21df6c6b" providerId="ADAL" clId="{D0E15D4F-F869-443D-8206-331190A19982}" dt="2021-11-01T10:54:30.932" v="507" actId="26606"/>
          <ac:picMkLst>
            <pc:docMk/>
            <pc:sldMk cId="2811853908" sldId="258"/>
            <ac:picMk id="658" creationId="{9D85B319-9C30-4D92-B664-CA444ECD79BA}"/>
          </ac:picMkLst>
        </pc:picChg>
        <pc:picChg chg="add del">
          <ac:chgData name="Kumar Mishra, Shivam" userId="7d7a3be2-bbbd-47e3-8ca6-df1f21df6c6b" providerId="ADAL" clId="{D0E15D4F-F869-443D-8206-331190A19982}" dt="2021-11-01T10:54:30.932" v="507" actId="26606"/>
          <ac:picMkLst>
            <pc:docMk/>
            <pc:sldMk cId="2811853908" sldId="258"/>
            <ac:picMk id="670" creationId="{E97AC793-493B-4EEE-9750-EC3D7627474F}"/>
          </ac:picMkLst>
        </pc:picChg>
        <pc:picChg chg="add del">
          <ac:chgData name="Kumar Mishra, Shivam" userId="7d7a3be2-bbbd-47e3-8ca6-df1f21df6c6b" providerId="ADAL" clId="{D0E15D4F-F869-443D-8206-331190A19982}" dt="2021-11-01T10:54:32.834" v="509" actId="26606"/>
          <ac:picMkLst>
            <pc:docMk/>
            <pc:sldMk cId="2811853908" sldId="258"/>
            <ac:picMk id="674" creationId="{B083AD55-8296-44BD-8E14-DD2DDBC351B0}"/>
          </ac:picMkLst>
        </pc:picChg>
        <pc:picChg chg="add del">
          <ac:chgData name="Kumar Mishra, Shivam" userId="7d7a3be2-bbbd-47e3-8ca6-df1f21df6c6b" providerId="ADAL" clId="{D0E15D4F-F869-443D-8206-331190A19982}" dt="2021-11-01T10:54:32.834" v="509" actId="26606"/>
          <ac:picMkLst>
            <pc:docMk/>
            <pc:sldMk cId="2811853908" sldId="258"/>
            <ac:picMk id="684" creationId="{15621CD7-6951-4B76-949B-6D851A2BE4D4}"/>
          </ac:picMkLst>
        </pc:picChg>
        <pc:picChg chg="add del">
          <ac:chgData name="Kumar Mishra, Shivam" userId="7d7a3be2-bbbd-47e3-8ca6-df1f21df6c6b" providerId="ADAL" clId="{D0E15D4F-F869-443D-8206-331190A19982}" dt="2021-11-01T10:54:34.477" v="511" actId="26606"/>
          <ac:picMkLst>
            <pc:docMk/>
            <pc:sldMk cId="2811853908" sldId="258"/>
            <ac:picMk id="688" creationId="{9D85B319-9C30-4D92-B664-CA444ECD79BA}"/>
          </ac:picMkLst>
        </pc:picChg>
        <pc:picChg chg="add del">
          <ac:chgData name="Kumar Mishra, Shivam" userId="7d7a3be2-bbbd-47e3-8ca6-df1f21df6c6b" providerId="ADAL" clId="{D0E15D4F-F869-443D-8206-331190A19982}" dt="2021-11-01T10:54:34.477" v="511" actId="26606"/>
          <ac:picMkLst>
            <pc:docMk/>
            <pc:sldMk cId="2811853908" sldId="258"/>
            <ac:picMk id="697" creationId="{6079AB70-86CA-4BFC-9505-60CD7D172FC0}"/>
          </ac:picMkLst>
        </pc:picChg>
        <pc:picChg chg="add del">
          <ac:chgData name="Kumar Mishra, Shivam" userId="7d7a3be2-bbbd-47e3-8ca6-df1f21df6c6b" providerId="ADAL" clId="{D0E15D4F-F869-443D-8206-331190A19982}" dt="2021-11-01T10:54:35.758" v="513" actId="26606"/>
          <ac:picMkLst>
            <pc:docMk/>
            <pc:sldMk cId="2811853908" sldId="258"/>
            <ac:picMk id="701" creationId="{B083AD55-8296-44BD-8E14-DD2DDBC351B0}"/>
          </ac:picMkLst>
        </pc:picChg>
        <pc:picChg chg="add del">
          <ac:chgData name="Kumar Mishra, Shivam" userId="7d7a3be2-bbbd-47e3-8ca6-df1f21df6c6b" providerId="ADAL" clId="{D0E15D4F-F869-443D-8206-331190A19982}" dt="2021-11-01T10:54:35.758" v="513" actId="26606"/>
          <ac:picMkLst>
            <pc:docMk/>
            <pc:sldMk cId="2811853908" sldId="258"/>
            <ac:picMk id="711" creationId="{6B708961-E777-4956-A983-78A4F532F460}"/>
          </ac:picMkLst>
        </pc:picChg>
        <pc:picChg chg="add del">
          <ac:chgData name="Kumar Mishra, Shivam" userId="7d7a3be2-bbbd-47e3-8ca6-df1f21df6c6b" providerId="ADAL" clId="{D0E15D4F-F869-443D-8206-331190A19982}" dt="2021-11-01T10:54:42.081" v="515" actId="26606"/>
          <ac:picMkLst>
            <pc:docMk/>
            <pc:sldMk cId="2811853908" sldId="258"/>
            <ac:picMk id="715" creationId="{B083AD55-8296-44BD-8E14-DD2DDBC351B0}"/>
          </ac:picMkLst>
        </pc:picChg>
        <pc:picChg chg="add del">
          <ac:chgData name="Kumar Mishra, Shivam" userId="7d7a3be2-bbbd-47e3-8ca6-df1f21df6c6b" providerId="ADAL" clId="{D0E15D4F-F869-443D-8206-331190A19982}" dt="2021-11-01T10:54:42.081" v="515" actId="26606"/>
          <ac:picMkLst>
            <pc:docMk/>
            <pc:sldMk cId="2811853908" sldId="258"/>
            <ac:picMk id="721" creationId="{219E7FDC-6797-4817-820D-2594ED9389B2}"/>
          </ac:picMkLst>
        </pc:picChg>
        <pc:picChg chg="add del">
          <ac:chgData name="Kumar Mishra, Shivam" userId="7d7a3be2-bbbd-47e3-8ca6-df1f21df6c6b" providerId="ADAL" clId="{D0E15D4F-F869-443D-8206-331190A19982}" dt="2021-11-01T10:54:44.342" v="517" actId="26606"/>
          <ac:picMkLst>
            <pc:docMk/>
            <pc:sldMk cId="2811853908" sldId="258"/>
            <ac:picMk id="725" creationId="{9D85B319-9C30-4D92-B664-CA444ECD79BA}"/>
          </ac:picMkLst>
        </pc:picChg>
        <pc:picChg chg="add del">
          <ac:chgData name="Kumar Mishra, Shivam" userId="7d7a3be2-bbbd-47e3-8ca6-df1f21df6c6b" providerId="ADAL" clId="{D0E15D4F-F869-443D-8206-331190A19982}" dt="2021-11-01T10:54:44.342" v="517" actId="26606"/>
          <ac:picMkLst>
            <pc:docMk/>
            <pc:sldMk cId="2811853908" sldId="258"/>
            <ac:picMk id="734" creationId="{A22C8273-AFB9-4030-B199-FBF241A1B0E1}"/>
          </ac:picMkLst>
        </pc:picChg>
        <pc:picChg chg="add del">
          <ac:chgData name="Kumar Mishra, Shivam" userId="7d7a3be2-bbbd-47e3-8ca6-df1f21df6c6b" providerId="ADAL" clId="{D0E15D4F-F869-443D-8206-331190A19982}" dt="2021-11-01T10:54:45.417" v="519" actId="26606"/>
          <ac:picMkLst>
            <pc:docMk/>
            <pc:sldMk cId="2811853908" sldId="258"/>
            <ac:picMk id="738" creationId="{9D85B319-9C30-4D92-B664-CA444ECD79BA}"/>
          </ac:picMkLst>
        </pc:picChg>
        <pc:picChg chg="add del">
          <ac:chgData name="Kumar Mishra, Shivam" userId="7d7a3be2-bbbd-47e3-8ca6-df1f21df6c6b" providerId="ADAL" clId="{D0E15D4F-F869-443D-8206-331190A19982}" dt="2021-11-01T10:54:45.417" v="519" actId="26606"/>
          <ac:picMkLst>
            <pc:docMk/>
            <pc:sldMk cId="2811853908" sldId="258"/>
            <ac:picMk id="747" creationId="{CD1653D2-AE41-4655-8CFD-0948963CA6B2}"/>
          </ac:picMkLst>
        </pc:picChg>
        <pc:picChg chg="add del">
          <ac:chgData name="Kumar Mishra, Shivam" userId="7d7a3be2-bbbd-47e3-8ca6-df1f21df6c6b" providerId="ADAL" clId="{D0E15D4F-F869-443D-8206-331190A19982}" dt="2021-11-01T10:54:49.543" v="521" actId="26606"/>
          <ac:picMkLst>
            <pc:docMk/>
            <pc:sldMk cId="2811853908" sldId="258"/>
            <ac:picMk id="751" creationId="{B083AD55-8296-44BD-8E14-DD2DDBC351B0}"/>
          </ac:picMkLst>
        </pc:picChg>
        <pc:picChg chg="add del">
          <ac:chgData name="Kumar Mishra, Shivam" userId="7d7a3be2-bbbd-47e3-8ca6-df1f21df6c6b" providerId="ADAL" clId="{D0E15D4F-F869-443D-8206-331190A19982}" dt="2021-11-01T10:54:49.543" v="521" actId="26606"/>
          <ac:picMkLst>
            <pc:docMk/>
            <pc:sldMk cId="2811853908" sldId="258"/>
            <ac:picMk id="757" creationId="{B0A40572-62E5-460B-AD24-B6628527ACB1}"/>
          </ac:picMkLst>
        </pc:picChg>
        <pc:picChg chg="add del">
          <ac:chgData name="Kumar Mishra, Shivam" userId="7d7a3be2-bbbd-47e3-8ca6-df1f21df6c6b" providerId="ADAL" clId="{D0E15D4F-F869-443D-8206-331190A19982}" dt="2021-11-01T10:54:50.330" v="523" actId="26606"/>
          <ac:picMkLst>
            <pc:docMk/>
            <pc:sldMk cId="2811853908" sldId="258"/>
            <ac:picMk id="761" creationId="{B083AD55-8296-44BD-8E14-DD2DDBC351B0}"/>
          </ac:picMkLst>
        </pc:picChg>
        <pc:picChg chg="add del">
          <ac:chgData name="Kumar Mishra, Shivam" userId="7d7a3be2-bbbd-47e3-8ca6-df1f21df6c6b" providerId="ADAL" clId="{D0E15D4F-F869-443D-8206-331190A19982}" dt="2021-11-01T10:54:50.330" v="523" actId="26606"/>
          <ac:picMkLst>
            <pc:docMk/>
            <pc:sldMk cId="2811853908" sldId="258"/>
            <ac:picMk id="771" creationId="{15621CD7-6951-4B76-949B-6D851A2BE4D4}"/>
          </ac:picMkLst>
        </pc:picChg>
        <pc:picChg chg="add del">
          <ac:chgData name="Kumar Mishra, Shivam" userId="7d7a3be2-bbbd-47e3-8ca6-df1f21df6c6b" providerId="ADAL" clId="{D0E15D4F-F869-443D-8206-331190A19982}" dt="2021-11-01T10:54:52.133" v="525" actId="26606"/>
          <ac:picMkLst>
            <pc:docMk/>
            <pc:sldMk cId="2811853908" sldId="258"/>
            <ac:picMk id="775" creationId="{9D85B319-9C30-4D92-B664-CA444ECD79BA}"/>
          </ac:picMkLst>
        </pc:picChg>
        <pc:picChg chg="add del">
          <ac:chgData name="Kumar Mishra, Shivam" userId="7d7a3be2-bbbd-47e3-8ca6-df1f21df6c6b" providerId="ADAL" clId="{D0E15D4F-F869-443D-8206-331190A19982}" dt="2021-11-01T10:54:52.133" v="525" actId="26606"/>
          <ac:picMkLst>
            <pc:docMk/>
            <pc:sldMk cId="2811853908" sldId="258"/>
            <ac:picMk id="787" creationId="{E97AC793-493B-4EEE-9750-EC3D7627474F}"/>
          </ac:picMkLst>
        </pc:picChg>
        <pc:picChg chg="add del">
          <ac:chgData name="Kumar Mishra, Shivam" userId="7d7a3be2-bbbd-47e3-8ca6-df1f21df6c6b" providerId="ADAL" clId="{D0E15D4F-F869-443D-8206-331190A19982}" dt="2021-11-01T10:55:00.400" v="531" actId="26606"/>
          <ac:picMkLst>
            <pc:docMk/>
            <pc:sldMk cId="2811853908" sldId="258"/>
            <ac:picMk id="791" creationId="{9D85B319-9C30-4D92-B664-CA444ECD79BA}"/>
          </ac:picMkLst>
        </pc:picChg>
        <pc:picChg chg="add del">
          <ac:chgData name="Kumar Mishra, Shivam" userId="7d7a3be2-bbbd-47e3-8ca6-df1f21df6c6b" providerId="ADAL" clId="{D0E15D4F-F869-443D-8206-331190A19982}" dt="2021-11-01T10:55:00.400" v="531" actId="26606"/>
          <ac:picMkLst>
            <pc:docMk/>
            <pc:sldMk cId="2811853908" sldId="258"/>
            <ac:picMk id="800" creationId="{6079AB70-86CA-4BFC-9505-60CD7D172FC0}"/>
          </ac:picMkLst>
        </pc:picChg>
        <pc:picChg chg="add del">
          <ac:chgData name="Kumar Mishra, Shivam" userId="7d7a3be2-bbbd-47e3-8ca6-df1f21df6c6b" providerId="ADAL" clId="{D0E15D4F-F869-443D-8206-331190A19982}" dt="2021-11-01T10:55:00.369" v="530" actId="26606"/>
          <ac:picMkLst>
            <pc:docMk/>
            <pc:sldMk cId="2811853908" sldId="258"/>
            <ac:picMk id="804" creationId="{9D85B319-9C30-4D92-B664-CA444ECD79BA}"/>
          </ac:picMkLst>
        </pc:picChg>
        <pc:picChg chg="add del">
          <ac:chgData name="Kumar Mishra, Shivam" userId="7d7a3be2-bbbd-47e3-8ca6-df1f21df6c6b" providerId="ADAL" clId="{D0E15D4F-F869-443D-8206-331190A19982}" dt="2021-11-01T10:55:00.369" v="530" actId="26606"/>
          <ac:picMkLst>
            <pc:docMk/>
            <pc:sldMk cId="2811853908" sldId="258"/>
            <ac:picMk id="812" creationId="{6079AB70-86CA-4BFC-9505-60CD7D172FC0}"/>
          </ac:picMkLst>
        </pc:picChg>
        <pc:picChg chg="add del">
          <ac:chgData name="Kumar Mishra, Shivam" userId="7d7a3be2-bbbd-47e3-8ca6-df1f21df6c6b" providerId="ADAL" clId="{D0E15D4F-F869-443D-8206-331190A19982}" dt="2021-11-01T12:02:19.448" v="1016" actId="26606"/>
          <ac:picMkLst>
            <pc:docMk/>
            <pc:sldMk cId="2811853908" sldId="258"/>
            <ac:picMk id="816" creationId="{9D85B319-9C30-4D92-B664-CA444ECD79BA}"/>
          </ac:picMkLst>
        </pc:picChg>
        <pc:picChg chg="add del">
          <ac:chgData name="Kumar Mishra, Shivam" userId="7d7a3be2-bbbd-47e3-8ca6-df1f21df6c6b" providerId="ADAL" clId="{D0E15D4F-F869-443D-8206-331190A19982}" dt="2021-11-01T12:02:19.448" v="1016" actId="26606"/>
          <ac:picMkLst>
            <pc:docMk/>
            <pc:sldMk cId="2811853908" sldId="258"/>
            <ac:picMk id="828" creationId="{E97AC793-493B-4EEE-9750-EC3D7627474F}"/>
          </ac:picMkLst>
        </pc:picChg>
        <pc:picChg chg="add del">
          <ac:chgData name="Kumar Mishra, Shivam" userId="7d7a3be2-bbbd-47e3-8ca6-df1f21df6c6b" providerId="ADAL" clId="{D0E15D4F-F869-443D-8206-331190A19982}" dt="2021-11-01T12:02:06.548" v="1004" actId="26606"/>
          <ac:picMkLst>
            <pc:docMk/>
            <pc:sldMk cId="2811853908" sldId="258"/>
            <ac:picMk id="832" creationId="{B083AD55-8296-44BD-8E14-DD2DDBC351B0}"/>
          </ac:picMkLst>
        </pc:picChg>
        <pc:picChg chg="add del">
          <ac:chgData name="Kumar Mishra, Shivam" userId="7d7a3be2-bbbd-47e3-8ca6-df1f21df6c6b" providerId="ADAL" clId="{D0E15D4F-F869-443D-8206-331190A19982}" dt="2021-11-01T12:02:06.548" v="1004" actId="26606"/>
          <ac:picMkLst>
            <pc:docMk/>
            <pc:sldMk cId="2811853908" sldId="258"/>
            <ac:picMk id="837" creationId="{F82046CE-87C5-4670-A404-6AB453F5A928}"/>
          </ac:picMkLst>
        </pc:picChg>
        <pc:picChg chg="add del">
          <ac:chgData name="Kumar Mishra, Shivam" userId="7d7a3be2-bbbd-47e3-8ca6-df1f21df6c6b" providerId="ADAL" clId="{D0E15D4F-F869-443D-8206-331190A19982}" dt="2021-11-01T12:02:19.448" v="1016" actId="26606"/>
          <ac:picMkLst>
            <pc:docMk/>
            <pc:sldMk cId="2811853908" sldId="258"/>
            <ac:picMk id="840" creationId="{9D85B319-9C30-4D92-B664-CA444ECD79BA}"/>
          </ac:picMkLst>
        </pc:picChg>
        <pc:picChg chg="add del">
          <ac:chgData name="Kumar Mishra, Shivam" userId="7d7a3be2-bbbd-47e3-8ca6-df1f21df6c6b" providerId="ADAL" clId="{D0E15D4F-F869-443D-8206-331190A19982}" dt="2021-11-01T12:02:19.448" v="1016" actId="26606"/>
          <ac:picMkLst>
            <pc:docMk/>
            <pc:sldMk cId="2811853908" sldId="258"/>
            <ac:picMk id="849" creationId="{6079AB70-86CA-4BFC-9505-60CD7D172FC0}"/>
          </ac:picMkLst>
        </pc:picChg>
        <pc:cxnChg chg="add del">
          <ac:chgData name="Kumar Mishra, Shivam" userId="7d7a3be2-bbbd-47e3-8ca6-df1f21df6c6b" providerId="ADAL" clId="{D0E15D4F-F869-443D-8206-331190A19982}" dt="2021-11-01T10:45:44.026" v="338" actId="26606"/>
          <ac:cxnSpMkLst>
            <pc:docMk/>
            <pc:sldMk cId="2811853908" sldId="258"/>
            <ac:cxnSpMk id="13" creationId="{2924498D-E084-44BE-A196-CFCE35564350}"/>
          </ac:cxnSpMkLst>
        </pc:cxnChg>
        <pc:cxnChg chg="add del">
          <ac:chgData name="Kumar Mishra, Shivam" userId="7d7a3be2-bbbd-47e3-8ca6-df1f21df6c6b" providerId="ADAL" clId="{D0E15D4F-F869-443D-8206-331190A19982}" dt="2021-11-01T10:45:44.026" v="338" actId="26606"/>
          <ac:cxnSpMkLst>
            <pc:docMk/>
            <pc:sldMk cId="2811853908" sldId="258"/>
            <ac:cxnSpMk id="15" creationId="{3BBC7667-C352-4842-9AFD-E5C16AD002F4}"/>
          </ac:cxnSpMkLst>
        </pc:cxnChg>
        <pc:cxnChg chg="add del">
          <ac:chgData name="Kumar Mishra, Shivam" userId="7d7a3be2-bbbd-47e3-8ca6-df1f21df6c6b" providerId="ADAL" clId="{D0E15D4F-F869-443D-8206-331190A19982}" dt="2021-11-01T10:27:42.642" v="140" actId="26606"/>
          <ac:cxnSpMkLst>
            <pc:docMk/>
            <pc:sldMk cId="2811853908" sldId="258"/>
            <ac:cxnSpMk id="16" creationId="{19AF263B-E208-40DF-A182-5193478DCFA4}"/>
          </ac:cxnSpMkLst>
        </pc:cxnChg>
        <pc:cxnChg chg="add del">
          <ac:chgData name="Kumar Mishra, Shivam" userId="7d7a3be2-bbbd-47e3-8ca6-df1f21df6c6b" providerId="ADAL" clId="{D0E15D4F-F869-443D-8206-331190A19982}" dt="2021-11-01T10:45:44.026" v="338" actId="26606"/>
          <ac:cxnSpMkLst>
            <pc:docMk/>
            <pc:sldMk cId="2811853908" sldId="258"/>
            <ac:cxnSpMk id="24" creationId="{0F2BAA51-3181-4303-929A-FCD9C33F8900}"/>
          </ac:cxnSpMkLst>
        </pc:cxnChg>
        <pc:cxnChg chg="add del">
          <ac:chgData name="Kumar Mishra, Shivam" userId="7d7a3be2-bbbd-47e3-8ca6-df1f21df6c6b" providerId="ADAL" clId="{D0E15D4F-F869-443D-8206-331190A19982}" dt="2021-11-01T10:45:44.026" v="338" actId="26606"/>
          <ac:cxnSpMkLst>
            <pc:docMk/>
            <pc:sldMk cId="2811853908" sldId="258"/>
            <ac:cxnSpMk id="28" creationId="{C9A60B9D-8DAC-4DA9-88DE-9911621A2B96}"/>
          </ac:cxnSpMkLst>
        </pc:cxnChg>
        <pc:cxnChg chg="add del">
          <ac:chgData name="Kumar Mishra, Shivam" userId="7d7a3be2-bbbd-47e3-8ca6-df1f21df6c6b" providerId="ADAL" clId="{D0E15D4F-F869-443D-8206-331190A19982}" dt="2021-11-01T10:45:47.127" v="340" actId="26606"/>
          <ac:cxnSpMkLst>
            <pc:docMk/>
            <pc:sldMk cId="2811853908" sldId="258"/>
            <ac:cxnSpMk id="32" creationId="{2924498D-E084-44BE-A196-CFCE35564350}"/>
          </ac:cxnSpMkLst>
        </pc:cxnChg>
        <pc:cxnChg chg="add del">
          <ac:chgData name="Kumar Mishra, Shivam" userId="7d7a3be2-bbbd-47e3-8ca6-df1f21df6c6b" providerId="ADAL" clId="{D0E15D4F-F869-443D-8206-331190A19982}" dt="2021-11-01T10:45:47.127" v="340" actId="26606"/>
          <ac:cxnSpMkLst>
            <pc:docMk/>
            <pc:sldMk cId="2811853908" sldId="258"/>
            <ac:cxnSpMk id="33" creationId="{3BBC7667-C352-4842-9AFD-E5C16AD002F4}"/>
          </ac:cxnSpMkLst>
        </pc:cxnChg>
        <pc:cxnChg chg="add del">
          <ac:chgData name="Kumar Mishra, Shivam" userId="7d7a3be2-bbbd-47e3-8ca6-df1f21df6c6b" providerId="ADAL" clId="{D0E15D4F-F869-443D-8206-331190A19982}" dt="2021-11-01T10:45:47.127" v="340" actId="26606"/>
          <ac:cxnSpMkLst>
            <pc:docMk/>
            <pc:sldMk cId="2811853908" sldId="258"/>
            <ac:cxnSpMk id="35" creationId="{53268B1E-8861-4702-9529-5A8FB23A618F}"/>
          </ac:cxnSpMkLst>
        </pc:cxnChg>
        <pc:cxnChg chg="add del">
          <ac:chgData name="Kumar Mishra, Shivam" userId="7d7a3be2-bbbd-47e3-8ca6-df1f21df6c6b" providerId="ADAL" clId="{D0E15D4F-F869-443D-8206-331190A19982}" dt="2021-11-01T10:45:47.127" v="340" actId="26606"/>
          <ac:cxnSpMkLst>
            <pc:docMk/>
            <pc:sldMk cId="2811853908" sldId="258"/>
            <ac:cxnSpMk id="37" creationId="{BC6646AE-8FD6-411E-8640-6CCB250D54FB}"/>
          </ac:cxnSpMkLst>
        </pc:cxnChg>
        <pc:cxnChg chg="add del">
          <ac:chgData name="Kumar Mishra, Shivam" userId="7d7a3be2-bbbd-47e3-8ca6-df1f21df6c6b" providerId="ADAL" clId="{D0E15D4F-F869-443D-8206-331190A19982}" dt="2021-11-01T10:45:48.432" v="342" actId="26606"/>
          <ac:cxnSpMkLst>
            <pc:docMk/>
            <pc:sldMk cId="2811853908" sldId="258"/>
            <ac:cxnSpMk id="42" creationId="{2924498D-E084-44BE-A196-CFCE35564350}"/>
          </ac:cxnSpMkLst>
        </pc:cxnChg>
        <pc:cxnChg chg="add del">
          <ac:chgData name="Kumar Mishra, Shivam" userId="7d7a3be2-bbbd-47e3-8ca6-df1f21df6c6b" providerId="ADAL" clId="{D0E15D4F-F869-443D-8206-331190A19982}" dt="2021-11-01T10:45:48.432" v="342" actId="26606"/>
          <ac:cxnSpMkLst>
            <pc:docMk/>
            <pc:sldMk cId="2811853908" sldId="258"/>
            <ac:cxnSpMk id="43" creationId="{3BBC7667-C352-4842-9AFD-E5C16AD002F4}"/>
          </ac:cxnSpMkLst>
        </pc:cxnChg>
        <pc:cxnChg chg="add del">
          <ac:chgData name="Kumar Mishra, Shivam" userId="7d7a3be2-bbbd-47e3-8ca6-df1f21df6c6b" providerId="ADAL" clId="{D0E15D4F-F869-443D-8206-331190A19982}" dt="2021-11-01T10:45:48.432" v="342" actId="26606"/>
          <ac:cxnSpMkLst>
            <pc:docMk/>
            <pc:sldMk cId="2811853908" sldId="258"/>
            <ac:cxnSpMk id="46" creationId="{0F2BAA51-3181-4303-929A-FCD9C33F8900}"/>
          </ac:cxnSpMkLst>
        </pc:cxnChg>
        <pc:cxnChg chg="add del">
          <ac:chgData name="Kumar Mishra, Shivam" userId="7d7a3be2-bbbd-47e3-8ca6-df1f21df6c6b" providerId="ADAL" clId="{D0E15D4F-F869-443D-8206-331190A19982}" dt="2021-11-01T10:45:48.432" v="342" actId="26606"/>
          <ac:cxnSpMkLst>
            <pc:docMk/>
            <pc:sldMk cId="2811853908" sldId="258"/>
            <ac:cxnSpMk id="48" creationId="{C9A60B9D-8DAC-4DA9-88DE-9911621A2B96}"/>
          </ac:cxnSpMkLst>
        </pc:cxnChg>
        <pc:cxnChg chg="add del">
          <ac:chgData name="Kumar Mishra, Shivam" userId="7d7a3be2-bbbd-47e3-8ca6-df1f21df6c6b" providerId="ADAL" clId="{D0E15D4F-F869-443D-8206-331190A19982}" dt="2021-11-01T10:46:00.837" v="344" actId="26606"/>
          <ac:cxnSpMkLst>
            <pc:docMk/>
            <pc:sldMk cId="2811853908" sldId="258"/>
            <ac:cxnSpMk id="52" creationId="{2924498D-E084-44BE-A196-CFCE35564350}"/>
          </ac:cxnSpMkLst>
        </pc:cxnChg>
        <pc:cxnChg chg="add del">
          <ac:chgData name="Kumar Mishra, Shivam" userId="7d7a3be2-bbbd-47e3-8ca6-df1f21df6c6b" providerId="ADAL" clId="{D0E15D4F-F869-443D-8206-331190A19982}" dt="2021-11-01T10:46:00.837" v="344" actId="26606"/>
          <ac:cxnSpMkLst>
            <pc:docMk/>
            <pc:sldMk cId="2811853908" sldId="258"/>
            <ac:cxnSpMk id="53" creationId="{3BBC7667-C352-4842-9AFD-E5C16AD002F4}"/>
          </ac:cxnSpMkLst>
        </pc:cxnChg>
        <pc:cxnChg chg="add del">
          <ac:chgData name="Kumar Mishra, Shivam" userId="7d7a3be2-bbbd-47e3-8ca6-df1f21df6c6b" providerId="ADAL" clId="{D0E15D4F-F869-443D-8206-331190A19982}" dt="2021-11-01T10:46:00.837" v="344" actId="26606"/>
          <ac:cxnSpMkLst>
            <pc:docMk/>
            <pc:sldMk cId="2811853908" sldId="258"/>
            <ac:cxnSpMk id="55" creationId="{7105F2EF-F4AA-488F-8E74-484FA0078518}"/>
          </ac:cxnSpMkLst>
        </pc:cxnChg>
        <pc:cxnChg chg="add del">
          <ac:chgData name="Kumar Mishra, Shivam" userId="7d7a3be2-bbbd-47e3-8ca6-df1f21df6c6b" providerId="ADAL" clId="{D0E15D4F-F869-443D-8206-331190A19982}" dt="2021-11-01T10:46:35.986" v="365" actId="26606"/>
          <ac:cxnSpMkLst>
            <pc:docMk/>
            <pc:sldMk cId="2811853908" sldId="258"/>
            <ac:cxnSpMk id="59" creationId="{2924498D-E084-44BE-A196-CFCE35564350}"/>
          </ac:cxnSpMkLst>
        </pc:cxnChg>
        <pc:cxnChg chg="add del">
          <ac:chgData name="Kumar Mishra, Shivam" userId="7d7a3be2-bbbd-47e3-8ca6-df1f21df6c6b" providerId="ADAL" clId="{D0E15D4F-F869-443D-8206-331190A19982}" dt="2021-11-01T10:46:35.986" v="365" actId="26606"/>
          <ac:cxnSpMkLst>
            <pc:docMk/>
            <pc:sldMk cId="2811853908" sldId="258"/>
            <ac:cxnSpMk id="60" creationId="{3BBC7667-C352-4842-9AFD-E5C16AD002F4}"/>
          </ac:cxnSpMkLst>
        </pc:cxnChg>
        <pc:cxnChg chg="add del">
          <ac:chgData name="Kumar Mishra, Shivam" userId="7d7a3be2-bbbd-47e3-8ca6-df1f21df6c6b" providerId="ADAL" clId="{D0E15D4F-F869-443D-8206-331190A19982}" dt="2021-11-01T10:46:35.986" v="365" actId="26606"/>
          <ac:cxnSpMkLst>
            <pc:docMk/>
            <pc:sldMk cId="2811853908" sldId="258"/>
            <ac:cxnSpMk id="63" creationId="{0F2BAA51-3181-4303-929A-FCD9C33F8900}"/>
          </ac:cxnSpMkLst>
        </pc:cxnChg>
        <pc:cxnChg chg="add del">
          <ac:chgData name="Kumar Mishra, Shivam" userId="7d7a3be2-bbbd-47e3-8ca6-df1f21df6c6b" providerId="ADAL" clId="{D0E15D4F-F869-443D-8206-331190A19982}" dt="2021-11-01T10:46:35.986" v="365" actId="26606"/>
          <ac:cxnSpMkLst>
            <pc:docMk/>
            <pc:sldMk cId="2811853908" sldId="258"/>
            <ac:cxnSpMk id="65" creationId="{C9A60B9D-8DAC-4DA9-88DE-9911621A2B96}"/>
          </ac:cxnSpMkLst>
        </pc:cxnChg>
        <pc:cxnChg chg="add del">
          <ac:chgData name="Kumar Mishra, Shivam" userId="7d7a3be2-bbbd-47e3-8ca6-df1f21df6c6b" providerId="ADAL" clId="{D0E15D4F-F869-443D-8206-331190A19982}" dt="2021-11-01T10:46:25.589" v="348" actId="26606"/>
          <ac:cxnSpMkLst>
            <pc:docMk/>
            <pc:sldMk cId="2811853908" sldId="258"/>
            <ac:cxnSpMk id="74" creationId="{FBD463FC-4CA8-4FF4-85A3-AF9F4B98D210}"/>
          </ac:cxnSpMkLst>
        </pc:cxnChg>
        <pc:cxnChg chg="add del">
          <ac:chgData name="Kumar Mishra, Shivam" userId="7d7a3be2-bbbd-47e3-8ca6-df1f21df6c6b" providerId="ADAL" clId="{D0E15D4F-F869-443D-8206-331190A19982}" dt="2021-11-01T10:46:25.589" v="348" actId="26606"/>
          <ac:cxnSpMkLst>
            <pc:docMk/>
            <pc:sldMk cId="2811853908" sldId="258"/>
            <ac:cxnSpMk id="76" creationId="{BECF35C3-8B44-4F4B-BD25-4C01823DB22A}"/>
          </ac:cxnSpMkLst>
        </pc:cxnChg>
        <pc:cxnChg chg="add del">
          <ac:chgData name="Kumar Mishra, Shivam" userId="7d7a3be2-bbbd-47e3-8ca6-df1f21df6c6b" providerId="ADAL" clId="{D0E15D4F-F869-443D-8206-331190A19982}" dt="2021-11-01T10:46:25.589" v="348" actId="26606"/>
          <ac:cxnSpMkLst>
            <pc:docMk/>
            <pc:sldMk cId="2811853908" sldId="258"/>
            <ac:cxnSpMk id="82" creationId="{EE68D41B-9286-479F-9AB7-678C8E348D71}"/>
          </ac:cxnSpMkLst>
        </pc:cxnChg>
        <pc:cxnChg chg="add del">
          <ac:chgData name="Kumar Mishra, Shivam" userId="7d7a3be2-bbbd-47e3-8ca6-df1f21df6c6b" providerId="ADAL" clId="{D0E15D4F-F869-443D-8206-331190A19982}" dt="2021-11-01T10:46:30.556" v="356" actId="26606"/>
          <ac:cxnSpMkLst>
            <pc:docMk/>
            <pc:sldMk cId="2811853908" sldId="258"/>
            <ac:cxnSpMk id="86" creationId="{FCDDCDFB-696D-4FDF-9B58-24F71B7C37BC}"/>
          </ac:cxnSpMkLst>
        </pc:cxnChg>
        <pc:cxnChg chg="add del">
          <ac:chgData name="Kumar Mishra, Shivam" userId="7d7a3be2-bbbd-47e3-8ca6-df1f21df6c6b" providerId="ADAL" clId="{D0E15D4F-F869-443D-8206-331190A19982}" dt="2021-11-01T10:46:25.589" v="348" actId="26606"/>
          <ac:cxnSpMkLst>
            <pc:docMk/>
            <pc:sldMk cId="2811853908" sldId="258"/>
            <ac:cxnSpMk id="92" creationId="{CF8B8C81-54DC-4AF5-B682-3A2C70A6B55C}"/>
          </ac:cxnSpMkLst>
        </pc:cxnChg>
        <pc:cxnChg chg="add del">
          <ac:chgData name="Kumar Mishra, Shivam" userId="7d7a3be2-bbbd-47e3-8ca6-df1f21df6c6b" providerId="ADAL" clId="{D0E15D4F-F869-443D-8206-331190A19982}" dt="2021-11-01T10:46:26.625" v="350" actId="26606"/>
          <ac:cxnSpMkLst>
            <pc:docMk/>
            <pc:sldMk cId="2811853908" sldId="258"/>
            <ac:cxnSpMk id="96" creationId="{FBD463FC-4CA8-4FF4-85A3-AF9F4B98D210}"/>
          </ac:cxnSpMkLst>
        </pc:cxnChg>
        <pc:cxnChg chg="add del">
          <ac:chgData name="Kumar Mishra, Shivam" userId="7d7a3be2-bbbd-47e3-8ca6-df1f21df6c6b" providerId="ADAL" clId="{D0E15D4F-F869-443D-8206-331190A19982}" dt="2021-11-01T10:46:26.625" v="350" actId="26606"/>
          <ac:cxnSpMkLst>
            <pc:docMk/>
            <pc:sldMk cId="2811853908" sldId="258"/>
            <ac:cxnSpMk id="97" creationId="{BECF35C3-8B44-4F4B-BD25-4C01823DB22A}"/>
          </ac:cxnSpMkLst>
        </pc:cxnChg>
        <pc:cxnChg chg="add del">
          <ac:chgData name="Kumar Mishra, Shivam" userId="7d7a3be2-bbbd-47e3-8ca6-df1f21df6c6b" providerId="ADAL" clId="{D0E15D4F-F869-443D-8206-331190A19982}" dt="2021-11-01T10:46:26.625" v="350" actId="26606"/>
          <ac:cxnSpMkLst>
            <pc:docMk/>
            <pc:sldMk cId="2811853908" sldId="258"/>
            <ac:cxnSpMk id="103" creationId="{BFAC20BB-5902-4D8F-9A2A-E4B516EF39DE}"/>
          </ac:cxnSpMkLst>
        </pc:cxnChg>
        <pc:cxnChg chg="add del">
          <ac:chgData name="Kumar Mishra, Shivam" userId="7d7a3be2-bbbd-47e3-8ca6-df1f21df6c6b" providerId="ADAL" clId="{D0E15D4F-F869-443D-8206-331190A19982}" dt="2021-11-01T10:46:26.625" v="350" actId="26606"/>
          <ac:cxnSpMkLst>
            <pc:docMk/>
            <pc:sldMk cId="2811853908" sldId="258"/>
            <ac:cxnSpMk id="105" creationId="{60356817-A471-4572-AE96-579F6D6BFD9B}"/>
          </ac:cxnSpMkLst>
        </pc:cxnChg>
        <pc:cxnChg chg="add del">
          <ac:chgData name="Kumar Mishra, Shivam" userId="7d7a3be2-bbbd-47e3-8ca6-df1f21df6c6b" providerId="ADAL" clId="{D0E15D4F-F869-443D-8206-331190A19982}" dt="2021-11-01T10:46:28.080" v="352" actId="26606"/>
          <ac:cxnSpMkLst>
            <pc:docMk/>
            <pc:sldMk cId="2811853908" sldId="258"/>
            <ac:cxnSpMk id="109" creationId="{1C7D2BA4-4B7A-4596-8BCC-5CF715423894}"/>
          </ac:cxnSpMkLst>
        </pc:cxnChg>
        <pc:cxnChg chg="add del">
          <ac:chgData name="Kumar Mishra, Shivam" userId="7d7a3be2-bbbd-47e3-8ca6-df1f21df6c6b" providerId="ADAL" clId="{D0E15D4F-F869-443D-8206-331190A19982}" dt="2021-11-01T10:46:28.080" v="352" actId="26606"/>
          <ac:cxnSpMkLst>
            <pc:docMk/>
            <pc:sldMk cId="2811853908" sldId="258"/>
            <ac:cxnSpMk id="110" creationId="{4977F1E1-2B6F-4BB6-899F-67D8764D83C5}"/>
          </ac:cxnSpMkLst>
        </pc:cxnChg>
        <pc:cxnChg chg="add del">
          <ac:chgData name="Kumar Mishra, Shivam" userId="7d7a3be2-bbbd-47e3-8ca6-df1f21df6c6b" providerId="ADAL" clId="{D0E15D4F-F869-443D-8206-331190A19982}" dt="2021-11-01T10:46:28.080" v="352" actId="26606"/>
          <ac:cxnSpMkLst>
            <pc:docMk/>
            <pc:sldMk cId="2811853908" sldId="258"/>
            <ac:cxnSpMk id="113" creationId="{84F2C6A8-7D46-49EA-860B-0F0B0208436C}"/>
          </ac:cxnSpMkLst>
        </pc:cxnChg>
        <pc:cxnChg chg="add del">
          <ac:chgData name="Kumar Mishra, Shivam" userId="7d7a3be2-bbbd-47e3-8ca6-df1f21df6c6b" providerId="ADAL" clId="{D0E15D4F-F869-443D-8206-331190A19982}" dt="2021-11-01T10:46:28.080" v="352" actId="26606"/>
          <ac:cxnSpMkLst>
            <pc:docMk/>
            <pc:sldMk cId="2811853908" sldId="258"/>
            <ac:cxnSpMk id="116" creationId="{718A71EB-D327-4458-85FB-26336B2BA01B}"/>
          </ac:cxnSpMkLst>
        </pc:cxnChg>
        <pc:cxnChg chg="add del">
          <ac:chgData name="Kumar Mishra, Shivam" userId="7d7a3be2-bbbd-47e3-8ca6-df1f21df6c6b" providerId="ADAL" clId="{D0E15D4F-F869-443D-8206-331190A19982}" dt="2021-11-01T10:46:29.106" v="354" actId="26606"/>
          <ac:cxnSpMkLst>
            <pc:docMk/>
            <pc:sldMk cId="2811853908" sldId="258"/>
            <ac:cxnSpMk id="120" creationId="{FBD463FC-4CA8-4FF4-85A3-AF9F4B98D210}"/>
          </ac:cxnSpMkLst>
        </pc:cxnChg>
        <pc:cxnChg chg="add del">
          <ac:chgData name="Kumar Mishra, Shivam" userId="7d7a3be2-bbbd-47e3-8ca6-df1f21df6c6b" providerId="ADAL" clId="{D0E15D4F-F869-443D-8206-331190A19982}" dt="2021-11-01T10:46:29.106" v="354" actId="26606"/>
          <ac:cxnSpMkLst>
            <pc:docMk/>
            <pc:sldMk cId="2811853908" sldId="258"/>
            <ac:cxnSpMk id="121" creationId="{BECF35C3-8B44-4F4B-BD25-4C01823DB22A}"/>
          </ac:cxnSpMkLst>
        </pc:cxnChg>
        <pc:cxnChg chg="add del">
          <ac:chgData name="Kumar Mishra, Shivam" userId="7d7a3be2-bbbd-47e3-8ca6-df1f21df6c6b" providerId="ADAL" clId="{D0E15D4F-F869-443D-8206-331190A19982}" dt="2021-11-01T10:46:29.106" v="354" actId="26606"/>
          <ac:cxnSpMkLst>
            <pc:docMk/>
            <pc:sldMk cId="2811853908" sldId="258"/>
            <ac:cxnSpMk id="124" creationId="{07C4A58F-EDCB-42E6-BB21-2D410EF078C9}"/>
          </ac:cxnSpMkLst>
        </pc:cxnChg>
        <pc:cxnChg chg="add del">
          <ac:chgData name="Kumar Mishra, Shivam" userId="7d7a3be2-bbbd-47e3-8ca6-df1f21df6c6b" providerId="ADAL" clId="{D0E15D4F-F869-443D-8206-331190A19982}" dt="2021-11-01T10:46:29.106" v="354" actId="26606"/>
          <ac:cxnSpMkLst>
            <pc:docMk/>
            <pc:sldMk cId="2811853908" sldId="258"/>
            <ac:cxnSpMk id="126" creationId="{0C253CD2-F713-407C-B979-22CDBA5319BC}"/>
          </ac:cxnSpMkLst>
        </pc:cxnChg>
        <pc:cxnChg chg="add del">
          <ac:chgData name="Kumar Mishra, Shivam" userId="7d7a3be2-bbbd-47e3-8ca6-df1f21df6c6b" providerId="ADAL" clId="{D0E15D4F-F869-443D-8206-331190A19982}" dt="2021-11-01T10:46:30.556" v="356" actId="26606"/>
          <ac:cxnSpMkLst>
            <pc:docMk/>
            <pc:sldMk cId="2811853908" sldId="258"/>
            <ac:cxnSpMk id="130" creationId="{FBD463FC-4CA8-4FF4-85A3-AF9F4B98D210}"/>
          </ac:cxnSpMkLst>
        </pc:cxnChg>
        <pc:cxnChg chg="add del">
          <ac:chgData name="Kumar Mishra, Shivam" userId="7d7a3be2-bbbd-47e3-8ca6-df1f21df6c6b" providerId="ADAL" clId="{D0E15D4F-F869-443D-8206-331190A19982}" dt="2021-11-01T10:46:30.556" v="356" actId="26606"/>
          <ac:cxnSpMkLst>
            <pc:docMk/>
            <pc:sldMk cId="2811853908" sldId="258"/>
            <ac:cxnSpMk id="131" creationId="{BECF35C3-8B44-4F4B-BD25-4C01823DB22A}"/>
          </ac:cxnSpMkLst>
        </pc:cxnChg>
        <pc:cxnChg chg="add del">
          <ac:chgData name="Kumar Mishra, Shivam" userId="7d7a3be2-bbbd-47e3-8ca6-df1f21df6c6b" providerId="ADAL" clId="{D0E15D4F-F869-443D-8206-331190A19982}" dt="2021-11-01T10:46:30.556" v="356" actId="26606"/>
          <ac:cxnSpMkLst>
            <pc:docMk/>
            <pc:sldMk cId="2811853908" sldId="258"/>
            <ac:cxnSpMk id="134" creationId="{FA6123F2-4B61-414F-A7E5-5B7828EACAE2}"/>
          </ac:cxnSpMkLst>
        </pc:cxnChg>
        <pc:cxnChg chg="add del">
          <ac:chgData name="Kumar Mishra, Shivam" userId="7d7a3be2-bbbd-47e3-8ca6-df1f21df6c6b" providerId="ADAL" clId="{D0E15D4F-F869-443D-8206-331190A19982}" dt="2021-11-01T12:02:06.548" v="1004" actId="26606"/>
          <ac:cxnSpMkLst>
            <pc:docMk/>
            <pc:sldMk cId="2811853908" sldId="258"/>
            <ac:cxnSpMk id="136" creationId="{912F6065-5345-44BD-B66E-5487CCD7A9B9}"/>
          </ac:cxnSpMkLst>
        </pc:cxnChg>
        <pc:cxnChg chg="add del">
          <ac:chgData name="Kumar Mishra, Shivam" userId="7d7a3be2-bbbd-47e3-8ca6-df1f21df6c6b" providerId="ADAL" clId="{D0E15D4F-F869-443D-8206-331190A19982}" dt="2021-11-01T10:46:31.529" v="358" actId="26606"/>
          <ac:cxnSpMkLst>
            <pc:docMk/>
            <pc:sldMk cId="2811853908" sldId="258"/>
            <ac:cxnSpMk id="139" creationId="{FBD463FC-4CA8-4FF4-85A3-AF9F4B98D210}"/>
          </ac:cxnSpMkLst>
        </pc:cxnChg>
        <pc:cxnChg chg="add del">
          <ac:chgData name="Kumar Mishra, Shivam" userId="7d7a3be2-bbbd-47e3-8ca6-df1f21df6c6b" providerId="ADAL" clId="{D0E15D4F-F869-443D-8206-331190A19982}" dt="2021-11-01T10:46:31.529" v="358" actId="26606"/>
          <ac:cxnSpMkLst>
            <pc:docMk/>
            <pc:sldMk cId="2811853908" sldId="258"/>
            <ac:cxnSpMk id="140" creationId="{BECF35C3-8B44-4F4B-BD25-4C01823DB22A}"/>
          </ac:cxnSpMkLst>
        </pc:cxnChg>
        <pc:cxnChg chg="add del">
          <ac:chgData name="Kumar Mishra, Shivam" userId="7d7a3be2-bbbd-47e3-8ca6-df1f21df6c6b" providerId="ADAL" clId="{D0E15D4F-F869-443D-8206-331190A19982}" dt="2021-11-01T10:46:31.529" v="358" actId="26606"/>
          <ac:cxnSpMkLst>
            <pc:docMk/>
            <pc:sldMk cId="2811853908" sldId="258"/>
            <ac:cxnSpMk id="143" creationId="{06D05ED8-39E4-42F8-92CB-704C2BD0D215}"/>
          </ac:cxnSpMkLst>
        </pc:cxnChg>
        <pc:cxnChg chg="add del">
          <ac:chgData name="Kumar Mishra, Shivam" userId="7d7a3be2-bbbd-47e3-8ca6-df1f21df6c6b" providerId="ADAL" clId="{D0E15D4F-F869-443D-8206-331190A19982}" dt="2021-11-01T10:46:31.529" v="358" actId="26606"/>
          <ac:cxnSpMkLst>
            <pc:docMk/>
            <pc:sldMk cId="2811853908" sldId="258"/>
            <ac:cxnSpMk id="145" creationId="{3256C6C3-0EDC-4651-AB37-9F26CFAA6C86}"/>
          </ac:cxnSpMkLst>
        </pc:cxnChg>
        <pc:cxnChg chg="add del">
          <ac:chgData name="Kumar Mishra, Shivam" userId="7d7a3be2-bbbd-47e3-8ca6-df1f21df6c6b" providerId="ADAL" clId="{D0E15D4F-F869-443D-8206-331190A19982}" dt="2021-11-01T12:02:06.548" v="1004" actId="26606"/>
          <ac:cxnSpMkLst>
            <pc:docMk/>
            <pc:sldMk cId="2811853908" sldId="258"/>
            <ac:cxnSpMk id="146" creationId="{A224BAD7-5931-4CA6-BB58-0CBCFCFA65A5}"/>
          </ac:cxnSpMkLst>
        </pc:cxnChg>
        <pc:cxnChg chg="add del">
          <ac:chgData name="Kumar Mishra, Shivam" userId="7d7a3be2-bbbd-47e3-8ca6-df1f21df6c6b" providerId="ADAL" clId="{D0E15D4F-F869-443D-8206-331190A19982}" dt="2021-11-01T10:46:32.049" v="360" actId="26606"/>
          <ac:cxnSpMkLst>
            <pc:docMk/>
            <pc:sldMk cId="2811853908" sldId="258"/>
            <ac:cxnSpMk id="149" creationId="{FBD463FC-4CA8-4FF4-85A3-AF9F4B98D210}"/>
          </ac:cxnSpMkLst>
        </pc:cxnChg>
        <pc:cxnChg chg="add del">
          <ac:chgData name="Kumar Mishra, Shivam" userId="7d7a3be2-bbbd-47e3-8ca6-df1f21df6c6b" providerId="ADAL" clId="{D0E15D4F-F869-443D-8206-331190A19982}" dt="2021-11-01T10:46:32.049" v="360" actId="26606"/>
          <ac:cxnSpMkLst>
            <pc:docMk/>
            <pc:sldMk cId="2811853908" sldId="258"/>
            <ac:cxnSpMk id="150" creationId="{BECF35C3-8B44-4F4B-BD25-4C01823DB22A}"/>
          </ac:cxnSpMkLst>
        </pc:cxnChg>
        <pc:cxnChg chg="add del">
          <ac:chgData name="Kumar Mishra, Shivam" userId="7d7a3be2-bbbd-47e3-8ca6-df1f21df6c6b" providerId="ADAL" clId="{D0E15D4F-F869-443D-8206-331190A19982}" dt="2021-11-01T10:46:32.049" v="360" actId="26606"/>
          <ac:cxnSpMkLst>
            <pc:docMk/>
            <pc:sldMk cId="2811853908" sldId="258"/>
            <ac:cxnSpMk id="153" creationId="{A661C966-C6C8-4667-903D-E68521C357FC}"/>
          </ac:cxnSpMkLst>
        </pc:cxnChg>
        <pc:cxnChg chg="add del">
          <ac:chgData name="Kumar Mishra, Shivam" userId="7d7a3be2-bbbd-47e3-8ca6-df1f21df6c6b" providerId="ADAL" clId="{D0E15D4F-F869-443D-8206-331190A19982}" dt="2021-11-01T10:46:32.049" v="360" actId="26606"/>
          <ac:cxnSpMkLst>
            <pc:docMk/>
            <pc:sldMk cId="2811853908" sldId="258"/>
            <ac:cxnSpMk id="158" creationId="{E90BC892-CE86-41EE-8A3B-2178D5170C7C}"/>
          </ac:cxnSpMkLst>
        </pc:cxnChg>
        <pc:cxnChg chg="add del">
          <ac:chgData name="Kumar Mishra, Shivam" userId="7d7a3be2-bbbd-47e3-8ca6-df1f21df6c6b" providerId="ADAL" clId="{D0E15D4F-F869-443D-8206-331190A19982}" dt="2021-11-01T10:47:27.824" v="397" actId="26606"/>
          <ac:cxnSpMkLst>
            <pc:docMk/>
            <pc:sldMk cId="2811853908" sldId="258"/>
            <ac:cxnSpMk id="159" creationId="{CF8B8C81-54DC-4AF5-B682-3A2C70A6B55C}"/>
          </ac:cxnSpMkLst>
        </pc:cxnChg>
        <pc:cxnChg chg="add del">
          <ac:chgData name="Kumar Mishra, Shivam" userId="7d7a3be2-bbbd-47e3-8ca6-df1f21df6c6b" providerId="ADAL" clId="{D0E15D4F-F869-443D-8206-331190A19982}" dt="2021-11-01T10:46:34.339" v="362" actId="26606"/>
          <ac:cxnSpMkLst>
            <pc:docMk/>
            <pc:sldMk cId="2811853908" sldId="258"/>
            <ac:cxnSpMk id="162" creationId="{1C7D2BA4-4B7A-4596-8BCC-5CF715423894}"/>
          </ac:cxnSpMkLst>
        </pc:cxnChg>
        <pc:cxnChg chg="add del">
          <ac:chgData name="Kumar Mishra, Shivam" userId="7d7a3be2-bbbd-47e3-8ca6-df1f21df6c6b" providerId="ADAL" clId="{D0E15D4F-F869-443D-8206-331190A19982}" dt="2021-11-01T10:46:34.339" v="362" actId="26606"/>
          <ac:cxnSpMkLst>
            <pc:docMk/>
            <pc:sldMk cId="2811853908" sldId="258"/>
            <ac:cxnSpMk id="163" creationId="{4977F1E1-2B6F-4BB6-899F-67D8764D83C5}"/>
          </ac:cxnSpMkLst>
        </pc:cxnChg>
        <pc:cxnChg chg="add del">
          <ac:chgData name="Kumar Mishra, Shivam" userId="7d7a3be2-bbbd-47e3-8ca6-df1f21df6c6b" providerId="ADAL" clId="{D0E15D4F-F869-443D-8206-331190A19982}" dt="2021-11-01T10:46:35.951" v="364" actId="26606"/>
          <ac:cxnSpMkLst>
            <pc:docMk/>
            <pc:sldMk cId="2811853908" sldId="258"/>
            <ac:cxnSpMk id="169" creationId="{FBD463FC-4CA8-4FF4-85A3-AF9F4B98D210}"/>
          </ac:cxnSpMkLst>
        </pc:cxnChg>
        <pc:cxnChg chg="add del">
          <ac:chgData name="Kumar Mishra, Shivam" userId="7d7a3be2-bbbd-47e3-8ca6-df1f21df6c6b" providerId="ADAL" clId="{D0E15D4F-F869-443D-8206-331190A19982}" dt="2021-11-01T10:46:35.951" v="364" actId="26606"/>
          <ac:cxnSpMkLst>
            <pc:docMk/>
            <pc:sldMk cId="2811853908" sldId="258"/>
            <ac:cxnSpMk id="170" creationId="{BECF35C3-8B44-4F4B-BD25-4C01823DB22A}"/>
          </ac:cxnSpMkLst>
        </pc:cxnChg>
        <pc:cxnChg chg="add del">
          <ac:chgData name="Kumar Mishra, Shivam" userId="7d7a3be2-bbbd-47e3-8ca6-df1f21df6c6b" providerId="ADAL" clId="{D0E15D4F-F869-443D-8206-331190A19982}" dt="2021-11-01T10:46:35.951" v="364" actId="26606"/>
          <ac:cxnSpMkLst>
            <pc:docMk/>
            <pc:sldMk cId="2811853908" sldId="258"/>
            <ac:cxnSpMk id="173" creationId="{07C4A58F-EDCB-42E6-BB21-2D410EF078C9}"/>
          </ac:cxnSpMkLst>
        </pc:cxnChg>
        <pc:cxnChg chg="add del">
          <ac:chgData name="Kumar Mishra, Shivam" userId="7d7a3be2-bbbd-47e3-8ca6-df1f21df6c6b" providerId="ADAL" clId="{D0E15D4F-F869-443D-8206-331190A19982}" dt="2021-11-01T10:46:35.951" v="364" actId="26606"/>
          <ac:cxnSpMkLst>
            <pc:docMk/>
            <pc:sldMk cId="2811853908" sldId="258"/>
            <ac:cxnSpMk id="175" creationId="{0C253CD2-F713-407C-B979-22CDBA5319BC}"/>
          </ac:cxnSpMkLst>
        </pc:cxnChg>
        <pc:cxnChg chg="add del">
          <ac:chgData name="Kumar Mishra, Shivam" userId="7d7a3be2-bbbd-47e3-8ca6-df1f21df6c6b" providerId="ADAL" clId="{D0E15D4F-F869-443D-8206-331190A19982}" dt="2021-11-01T10:47:04.920" v="390" actId="26606"/>
          <ac:cxnSpMkLst>
            <pc:docMk/>
            <pc:sldMk cId="2811853908" sldId="258"/>
            <ac:cxnSpMk id="179" creationId="{FBD463FC-4CA8-4FF4-85A3-AF9F4B98D210}"/>
          </ac:cxnSpMkLst>
        </pc:cxnChg>
        <pc:cxnChg chg="add del">
          <ac:chgData name="Kumar Mishra, Shivam" userId="7d7a3be2-bbbd-47e3-8ca6-df1f21df6c6b" providerId="ADAL" clId="{D0E15D4F-F869-443D-8206-331190A19982}" dt="2021-11-01T10:47:04.920" v="390" actId="26606"/>
          <ac:cxnSpMkLst>
            <pc:docMk/>
            <pc:sldMk cId="2811853908" sldId="258"/>
            <ac:cxnSpMk id="180" creationId="{BECF35C3-8B44-4F4B-BD25-4C01823DB22A}"/>
          </ac:cxnSpMkLst>
        </pc:cxnChg>
        <pc:cxnChg chg="add del">
          <ac:chgData name="Kumar Mishra, Shivam" userId="7d7a3be2-bbbd-47e3-8ca6-df1f21df6c6b" providerId="ADAL" clId="{D0E15D4F-F869-443D-8206-331190A19982}" dt="2021-11-01T10:47:04.920" v="390" actId="26606"/>
          <ac:cxnSpMkLst>
            <pc:docMk/>
            <pc:sldMk cId="2811853908" sldId="258"/>
            <ac:cxnSpMk id="183" creationId="{EE68D41B-9286-479F-9AB7-678C8E348D71}"/>
          </ac:cxnSpMkLst>
        </pc:cxnChg>
        <pc:cxnChg chg="add del">
          <ac:chgData name="Kumar Mishra, Shivam" userId="7d7a3be2-bbbd-47e3-8ca6-df1f21df6c6b" providerId="ADAL" clId="{D0E15D4F-F869-443D-8206-331190A19982}" dt="2021-11-01T10:47:04.920" v="390" actId="26606"/>
          <ac:cxnSpMkLst>
            <pc:docMk/>
            <pc:sldMk cId="2811853908" sldId="258"/>
            <ac:cxnSpMk id="188" creationId="{CF8B8C81-54DC-4AF5-B682-3A2C70A6B55C}"/>
          </ac:cxnSpMkLst>
        </pc:cxnChg>
        <pc:cxnChg chg="add del">
          <ac:chgData name="Kumar Mishra, Shivam" userId="7d7a3be2-bbbd-47e3-8ca6-df1f21df6c6b" providerId="ADAL" clId="{D0E15D4F-F869-443D-8206-331190A19982}" dt="2021-11-01T10:46:50.309" v="367" actId="26606"/>
          <ac:cxnSpMkLst>
            <pc:docMk/>
            <pc:sldMk cId="2811853908" sldId="258"/>
            <ac:cxnSpMk id="197" creationId="{1C7D2BA4-4B7A-4596-8BCC-5CF715423894}"/>
          </ac:cxnSpMkLst>
        </pc:cxnChg>
        <pc:cxnChg chg="add del">
          <ac:chgData name="Kumar Mishra, Shivam" userId="7d7a3be2-bbbd-47e3-8ca6-df1f21df6c6b" providerId="ADAL" clId="{D0E15D4F-F869-443D-8206-331190A19982}" dt="2021-11-01T10:46:50.309" v="367" actId="26606"/>
          <ac:cxnSpMkLst>
            <pc:docMk/>
            <pc:sldMk cId="2811853908" sldId="258"/>
            <ac:cxnSpMk id="199" creationId="{4977F1E1-2B6F-4BB6-899F-67D8764D83C5}"/>
          </ac:cxnSpMkLst>
        </pc:cxnChg>
        <pc:cxnChg chg="add del">
          <ac:chgData name="Kumar Mishra, Shivam" userId="7d7a3be2-bbbd-47e3-8ca6-df1f21df6c6b" providerId="ADAL" clId="{D0E15D4F-F869-443D-8206-331190A19982}" dt="2021-11-01T10:46:50.309" v="367" actId="26606"/>
          <ac:cxnSpMkLst>
            <pc:docMk/>
            <pc:sldMk cId="2811853908" sldId="258"/>
            <ac:cxnSpMk id="205" creationId="{84F2C6A8-7D46-49EA-860B-0F0B0208436C}"/>
          </ac:cxnSpMkLst>
        </pc:cxnChg>
        <pc:cxnChg chg="add del">
          <ac:chgData name="Kumar Mishra, Shivam" userId="7d7a3be2-bbbd-47e3-8ca6-df1f21df6c6b" providerId="ADAL" clId="{D0E15D4F-F869-443D-8206-331190A19982}" dt="2021-11-01T10:46:50.309" v="367" actId="26606"/>
          <ac:cxnSpMkLst>
            <pc:docMk/>
            <pc:sldMk cId="2811853908" sldId="258"/>
            <ac:cxnSpMk id="213" creationId="{718A71EB-D327-4458-85FB-26336B2BA01B}"/>
          </ac:cxnSpMkLst>
        </pc:cxnChg>
        <pc:cxnChg chg="add del">
          <ac:chgData name="Kumar Mishra, Shivam" userId="7d7a3be2-bbbd-47e3-8ca6-df1f21df6c6b" providerId="ADAL" clId="{D0E15D4F-F869-443D-8206-331190A19982}" dt="2021-11-01T10:46:51.201" v="369" actId="26606"/>
          <ac:cxnSpMkLst>
            <pc:docMk/>
            <pc:sldMk cId="2811853908" sldId="258"/>
            <ac:cxnSpMk id="215" creationId="{CF8B8C81-54DC-4AF5-B682-3A2C70A6B55C}"/>
          </ac:cxnSpMkLst>
        </pc:cxnChg>
        <pc:cxnChg chg="add del">
          <ac:chgData name="Kumar Mishra, Shivam" userId="7d7a3be2-bbbd-47e3-8ca6-df1f21df6c6b" providerId="ADAL" clId="{D0E15D4F-F869-443D-8206-331190A19982}" dt="2021-11-01T10:46:51.201" v="369" actId="26606"/>
          <ac:cxnSpMkLst>
            <pc:docMk/>
            <pc:sldMk cId="2811853908" sldId="258"/>
            <ac:cxnSpMk id="218" creationId="{FBD463FC-4CA8-4FF4-85A3-AF9F4B98D210}"/>
          </ac:cxnSpMkLst>
        </pc:cxnChg>
        <pc:cxnChg chg="add del">
          <ac:chgData name="Kumar Mishra, Shivam" userId="7d7a3be2-bbbd-47e3-8ca6-df1f21df6c6b" providerId="ADAL" clId="{D0E15D4F-F869-443D-8206-331190A19982}" dt="2021-11-01T10:46:51.201" v="369" actId="26606"/>
          <ac:cxnSpMkLst>
            <pc:docMk/>
            <pc:sldMk cId="2811853908" sldId="258"/>
            <ac:cxnSpMk id="219" creationId="{BECF35C3-8B44-4F4B-BD25-4C01823DB22A}"/>
          </ac:cxnSpMkLst>
        </pc:cxnChg>
        <pc:cxnChg chg="add del">
          <ac:chgData name="Kumar Mishra, Shivam" userId="7d7a3be2-bbbd-47e3-8ca6-df1f21df6c6b" providerId="ADAL" clId="{D0E15D4F-F869-443D-8206-331190A19982}" dt="2021-11-01T10:46:51.201" v="369" actId="26606"/>
          <ac:cxnSpMkLst>
            <pc:docMk/>
            <pc:sldMk cId="2811853908" sldId="258"/>
            <ac:cxnSpMk id="222" creationId="{EE68D41B-9286-479F-9AB7-678C8E348D71}"/>
          </ac:cxnSpMkLst>
        </pc:cxnChg>
        <pc:cxnChg chg="add del">
          <ac:chgData name="Kumar Mishra, Shivam" userId="7d7a3be2-bbbd-47e3-8ca6-df1f21df6c6b" providerId="ADAL" clId="{D0E15D4F-F869-443D-8206-331190A19982}" dt="2021-11-01T10:46:52.176" v="371" actId="26606"/>
          <ac:cxnSpMkLst>
            <pc:docMk/>
            <pc:sldMk cId="2811853908" sldId="258"/>
            <ac:cxnSpMk id="231" creationId="{1C7D2BA4-4B7A-4596-8BCC-5CF715423894}"/>
          </ac:cxnSpMkLst>
        </pc:cxnChg>
        <pc:cxnChg chg="add del">
          <ac:chgData name="Kumar Mishra, Shivam" userId="7d7a3be2-bbbd-47e3-8ca6-df1f21df6c6b" providerId="ADAL" clId="{D0E15D4F-F869-443D-8206-331190A19982}" dt="2021-11-01T10:46:52.176" v="371" actId="26606"/>
          <ac:cxnSpMkLst>
            <pc:docMk/>
            <pc:sldMk cId="2811853908" sldId="258"/>
            <ac:cxnSpMk id="232" creationId="{4977F1E1-2B6F-4BB6-899F-67D8764D83C5}"/>
          </ac:cxnSpMkLst>
        </pc:cxnChg>
        <pc:cxnChg chg="add del">
          <ac:chgData name="Kumar Mishra, Shivam" userId="7d7a3be2-bbbd-47e3-8ca6-df1f21df6c6b" providerId="ADAL" clId="{D0E15D4F-F869-443D-8206-331190A19982}" dt="2021-11-01T10:46:52.176" v="371" actId="26606"/>
          <ac:cxnSpMkLst>
            <pc:docMk/>
            <pc:sldMk cId="2811853908" sldId="258"/>
            <ac:cxnSpMk id="235" creationId="{84F2C6A8-7D46-49EA-860B-0F0B0208436C}"/>
          </ac:cxnSpMkLst>
        </pc:cxnChg>
        <pc:cxnChg chg="add del">
          <ac:chgData name="Kumar Mishra, Shivam" userId="7d7a3be2-bbbd-47e3-8ca6-df1f21df6c6b" providerId="ADAL" clId="{D0E15D4F-F869-443D-8206-331190A19982}" dt="2021-11-01T10:46:52.176" v="371" actId="26606"/>
          <ac:cxnSpMkLst>
            <pc:docMk/>
            <pc:sldMk cId="2811853908" sldId="258"/>
            <ac:cxnSpMk id="238" creationId="{718A71EB-D327-4458-85FB-26336B2BA01B}"/>
          </ac:cxnSpMkLst>
        </pc:cxnChg>
        <pc:cxnChg chg="add del">
          <ac:chgData name="Kumar Mishra, Shivam" userId="7d7a3be2-bbbd-47e3-8ca6-df1f21df6c6b" providerId="ADAL" clId="{D0E15D4F-F869-443D-8206-331190A19982}" dt="2021-11-01T10:46:53.408" v="373" actId="26606"/>
          <ac:cxnSpMkLst>
            <pc:docMk/>
            <pc:sldMk cId="2811853908" sldId="258"/>
            <ac:cxnSpMk id="242" creationId="{FBD463FC-4CA8-4FF4-85A3-AF9F4B98D210}"/>
          </ac:cxnSpMkLst>
        </pc:cxnChg>
        <pc:cxnChg chg="add del">
          <ac:chgData name="Kumar Mishra, Shivam" userId="7d7a3be2-bbbd-47e3-8ca6-df1f21df6c6b" providerId="ADAL" clId="{D0E15D4F-F869-443D-8206-331190A19982}" dt="2021-11-01T10:46:53.408" v="373" actId="26606"/>
          <ac:cxnSpMkLst>
            <pc:docMk/>
            <pc:sldMk cId="2811853908" sldId="258"/>
            <ac:cxnSpMk id="243" creationId="{BECF35C3-8B44-4F4B-BD25-4C01823DB22A}"/>
          </ac:cxnSpMkLst>
        </pc:cxnChg>
        <pc:cxnChg chg="add del">
          <ac:chgData name="Kumar Mishra, Shivam" userId="7d7a3be2-bbbd-47e3-8ca6-df1f21df6c6b" providerId="ADAL" clId="{D0E15D4F-F869-443D-8206-331190A19982}" dt="2021-11-01T10:46:53.408" v="373" actId="26606"/>
          <ac:cxnSpMkLst>
            <pc:docMk/>
            <pc:sldMk cId="2811853908" sldId="258"/>
            <ac:cxnSpMk id="246" creationId="{EE68D41B-9286-479F-9AB7-678C8E348D71}"/>
          </ac:cxnSpMkLst>
        </pc:cxnChg>
        <pc:cxnChg chg="add del">
          <ac:chgData name="Kumar Mishra, Shivam" userId="7d7a3be2-bbbd-47e3-8ca6-df1f21df6c6b" providerId="ADAL" clId="{D0E15D4F-F869-443D-8206-331190A19982}" dt="2021-11-01T10:46:53.408" v="373" actId="26606"/>
          <ac:cxnSpMkLst>
            <pc:docMk/>
            <pc:sldMk cId="2811853908" sldId="258"/>
            <ac:cxnSpMk id="252" creationId="{CF8B8C81-54DC-4AF5-B682-3A2C70A6B55C}"/>
          </ac:cxnSpMkLst>
        </pc:cxnChg>
        <pc:cxnChg chg="add del">
          <ac:chgData name="Kumar Mishra, Shivam" userId="7d7a3be2-bbbd-47e3-8ca6-df1f21df6c6b" providerId="ADAL" clId="{D0E15D4F-F869-443D-8206-331190A19982}" dt="2021-11-01T10:46:54.169" v="375" actId="26606"/>
          <ac:cxnSpMkLst>
            <pc:docMk/>
            <pc:sldMk cId="2811853908" sldId="258"/>
            <ac:cxnSpMk id="256" creationId="{1C7D2BA4-4B7A-4596-8BCC-5CF715423894}"/>
          </ac:cxnSpMkLst>
        </pc:cxnChg>
        <pc:cxnChg chg="add del">
          <ac:chgData name="Kumar Mishra, Shivam" userId="7d7a3be2-bbbd-47e3-8ca6-df1f21df6c6b" providerId="ADAL" clId="{D0E15D4F-F869-443D-8206-331190A19982}" dt="2021-11-01T10:46:54.169" v="375" actId="26606"/>
          <ac:cxnSpMkLst>
            <pc:docMk/>
            <pc:sldMk cId="2811853908" sldId="258"/>
            <ac:cxnSpMk id="257" creationId="{4977F1E1-2B6F-4BB6-899F-67D8764D83C5}"/>
          </ac:cxnSpMkLst>
        </pc:cxnChg>
        <pc:cxnChg chg="add del">
          <ac:chgData name="Kumar Mishra, Shivam" userId="7d7a3be2-bbbd-47e3-8ca6-df1f21df6c6b" providerId="ADAL" clId="{D0E15D4F-F869-443D-8206-331190A19982}" dt="2021-11-01T10:46:54.169" v="375" actId="26606"/>
          <ac:cxnSpMkLst>
            <pc:docMk/>
            <pc:sldMk cId="2811853908" sldId="258"/>
            <ac:cxnSpMk id="260" creationId="{84F2C6A8-7D46-49EA-860B-0F0B0208436C}"/>
          </ac:cxnSpMkLst>
        </pc:cxnChg>
        <pc:cxnChg chg="add del">
          <ac:chgData name="Kumar Mishra, Shivam" userId="7d7a3be2-bbbd-47e3-8ca6-df1f21df6c6b" providerId="ADAL" clId="{D0E15D4F-F869-443D-8206-331190A19982}" dt="2021-11-01T10:46:54.169" v="375" actId="26606"/>
          <ac:cxnSpMkLst>
            <pc:docMk/>
            <pc:sldMk cId="2811853908" sldId="258"/>
            <ac:cxnSpMk id="263" creationId="{718A71EB-D327-4458-85FB-26336B2BA01B}"/>
          </ac:cxnSpMkLst>
        </pc:cxnChg>
        <pc:cxnChg chg="add del">
          <ac:chgData name="Kumar Mishra, Shivam" userId="7d7a3be2-bbbd-47e3-8ca6-df1f21df6c6b" providerId="ADAL" clId="{D0E15D4F-F869-443D-8206-331190A19982}" dt="2021-11-01T10:46:54.941" v="377" actId="26606"/>
          <ac:cxnSpMkLst>
            <pc:docMk/>
            <pc:sldMk cId="2811853908" sldId="258"/>
            <ac:cxnSpMk id="267" creationId="{FBD463FC-4CA8-4FF4-85A3-AF9F4B98D210}"/>
          </ac:cxnSpMkLst>
        </pc:cxnChg>
        <pc:cxnChg chg="add del">
          <ac:chgData name="Kumar Mishra, Shivam" userId="7d7a3be2-bbbd-47e3-8ca6-df1f21df6c6b" providerId="ADAL" clId="{D0E15D4F-F869-443D-8206-331190A19982}" dt="2021-11-01T10:46:54.941" v="377" actId="26606"/>
          <ac:cxnSpMkLst>
            <pc:docMk/>
            <pc:sldMk cId="2811853908" sldId="258"/>
            <ac:cxnSpMk id="268" creationId="{BECF35C3-8B44-4F4B-BD25-4C01823DB22A}"/>
          </ac:cxnSpMkLst>
        </pc:cxnChg>
        <pc:cxnChg chg="add del">
          <ac:chgData name="Kumar Mishra, Shivam" userId="7d7a3be2-bbbd-47e3-8ca6-df1f21df6c6b" providerId="ADAL" clId="{D0E15D4F-F869-443D-8206-331190A19982}" dt="2021-11-01T10:46:54.941" v="377" actId="26606"/>
          <ac:cxnSpMkLst>
            <pc:docMk/>
            <pc:sldMk cId="2811853908" sldId="258"/>
            <ac:cxnSpMk id="271" creationId="{EE68D41B-9286-479F-9AB7-678C8E348D71}"/>
          </ac:cxnSpMkLst>
        </pc:cxnChg>
        <pc:cxnChg chg="add del">
          <ac:chgData name="Kumar Mishra, Shivam" userId="7d7a3be2-bbbd-47e3-8ca6-df1f21df6c6b" providerId="ADAL" clId="{D0E15D4F-F869-443D-8206-331190A19982}" dt="2021-11-01T10:50:22.571" v="428" actId="26606"/>
          <ac:cxnSpMkLst>
            <pc:docMk/>
            <pc:sldMk cId="2811853908" sldId="258"/>
            <ac:cxnSpMk id="273" creationId="{921D84F5-DA97-471F-9A8A-FB3F7694E7B4}"/>
          </ac:cxnSpMkLst>
        </pc:cxnChg>
        <pc:cxnChg chg="add del">
          <ac:chgData name="Kumar Mishra, Shivam" userId="7d7a3be2-bbbd-47e3-8ca6-df1f21df6c6b" providerId="ADAL" clId="{D0E15D4F-F869-443D-8206-331190A19982}" dt="2021-11-01T10:53:17.423" v="500" actId="26606"/>
          <ac:cxnSpMkLst>
            <pc:docMk/>
            <pc:sldMk cId="2811853908" sldId="258"/>
            <ac:cxnSpMk id="274" creationId="{90266925-2910-48FC-B99D-CFFD0A140944}"/>
          </ac:cxnSpMkLst>
        </pc:cxnChg>
        <pc:cxnChg chg="add del">
          <ac:chgData name="Kumar Mishra, Shivam" userId="7d7a3be2-bbbd-47e3-8ca6-df1f21df6c6b" providerId="ADAL" clId="{D0E15D4F-F869-443D-8206-331190A19982}" dt="2021-11-01T10:46:54.941" v="377" actId="26606"/>
          <ac:cxnSpMkLst>
            <pc:docMk/>
            <pc:sldMk cId="2811853908" sldId="258"/>
            <ac:cxnSpMk id="277" creationId="{CF8B8C81-54DC-4AF5-B682-3A2C70A6B55C}"/>
          </ac:cxnSpMkLst>
        </pc:cxnChg>
        <pc:cxnChg chg="add del">
          <ac:chgData name="Kumar Mishra, Shivam" userId="7d7a3be2-bbbd-47e3-8ca6-df1f21df6c6b" providerId="ADAL" clId="{D0E15D4F-F869-443D-8206-331190A19982}" dt="2021-11-01T10:46:56.575" v="379" actId="26606"/>
          <ac:cxnSpMkLst>
            <pc:docMk/>
            <pc:sldMk cId="2811853908" sldId="258"/>
            <ac:cxnSpMk id="281" creationId="{1C7D2BA4-4B7A-4596-8BCC-5CF715423894}"/>
          </ac:cxnSpMkLst>
        </pc:cxnChg>
        <pc:cxnChg chg="add del">
          <ac:chgData name="Kumar Mishra, Shivam" userId="7d7a3be2-bbbd-47e3-8ca6-df1f21df6c6b" providerId="ADAL" clId="{D0E15D4F-F869-443D-8206-331190A19982}" dt="2021-11-01T10:46:56.575" v="379" actId="26606"/>
          <ac:cxnSpMkLst>
            <pc:docMk/>
            <pc:sldMk cId="2811853908" sldId="258"/>
            <ac:cxnSpMk id="282" creationId="{4977F1E1-2B6F-4BB6-899F-67D8764D83C5}"/>
          </ac:cxnSpMkLst>
        </pc:cxnChg>
        <pc:cxnChg chg="add del">
          <ac:chgData name="Kumar Mishra, Shivam" userId="7d7a3be2-bbbd-47e3-8ca6-df1f21df6c6b" providerId="ADAL" clId="{D0E15D4F-F869-443D-8206-331190A19982}" dt="2021-11-01T10:46:56.575" v="379" actId="26606"/>
          <ac:cxnSpMkLst>
            <pc:docMk/>
            <pc:sldMk cId="2811853908" sldId="258"/>
            <ac:cxnSpMk id="285" creationId="{84F2C6A8-7D46-49EA-860B-0F0B0208436C}"/>
          </ac:cxnSpMkLst>
        </pc:cxnChg>
        <pc:cxnChg chg="add del">
          <ac:chgData name="Kumar Mishra, Shivam" userId="7d7a3be2-bbbd-47e3-8ca6-df1f21df6c6b" providerId="ADAL" clId="{D0E15D4F-F869-443D-8206-331190A19982}" dt="2021-11-01T10:46:56.575" v="379" actId="26606"/>
          <ac:cxnSpMkLst>
            <pc:docMk/>
            <pc:sldMk cId="2811853908" sldId="258"/>
            <ac:cxnSpMk id="290" creationId="{718A71EB-D327-4458-85FB-26336B2BA01B}"/>
          </ac:cxnSpMkLst>
        </pc:cxnChg>
        <pc:cxnChg chg="add del">
          <ac:chgData name="Kumar Mishra, Shivam" userId="7d7a3be2-bbbd-47e3-8ca6-df1f21df6c6b" providerId="ADAL" clId="{D0E15D4F-F869-443D-8206-331190A19982}" dt="2021-11-01T10:46:58.218" v="381" actId="26606"/>
          <ac:cxnSpMkLst>
            <pc:docMk/>
            <pc:sldMk cId="2811853908" sldId="258"/>
            <ac:cxnSpMk id="294" creationId="{FBD463FC-4CA8-4FF4-85A3-AF9F4B98D210}"/>
          </ac:cxnSpMkLst>
        </pc:cxnChg>
        <pc:cxnChg chg="add del">
          <ac:chgData name="Kumar Mishra, Shivam" userId="7d7a3be2-bbbd-47e3-8ca6-df1f21df6c6b" providerId="ADAL" clId="{D0E15D4F-F869-443D-8206-331190A19982}" dt="2021-11-01T10:46:58.218" v="381" actId="26606"/>
          <ac:cxnSpMkLst>
            <pc:docMk/>
            <pc:sldMk cId="2811853908" sldId="258"/>
            <ac:cxnSpMk id="295" creationId="{BECF35C3-8B44-4F4B-BD25-4C01823DB22A}"/>
          </ac:cxnSpMkLst>
        </pc:cxnChg>
        <pc:cxnChg chg="add del">
          <ac:chgData name="Kumar Mishra, Shivam" userId="7d7a3be2-bbbd-47e3-8ca6-df1f21df6c6b" providerId="ADAL" clId="{D0E15D4F-F869-443D-8206-331190A19982}" dt="2021-11-01T10:46:58.218" v="381" actId="26606"/>
          <ac:cxnSpMkLst>
            <pc:docMk/>
            <pc:sldMk cId="2811853908" sldId="258"/>
            <ac:cxnSpMk id="298" creationId="{EE68D41B-9286-479F-9AB7-678C8E348D71}"/>
          </ac:cxnSpMkLst>
        </pc:cxnChg>
        <pc:cxnChg chg="add del">
          <ac:chgData name="Kumar Mishra, Shivam" userId="7d7a3be2-bbbd-47e3-8ca6-df1f21df6c6b" providerId="ADAL" clId="{D0E15D4F-F869-443D-8206-331190A19982}" dt="2021-11-01T10:46:58.218" v="381" actId="26606"/>
          <ac:cxnSpMkLst>
            <pc:docMk/>
            <pc:sldMk cId="2811853908" sldId="258"/>
            <ac:cxnSpMk id="302" creationId="{CF8B8C81-54DC-4AF5-B682-3A2C70A6B55C}"/>
          </ac:cxnSpMkLst>
        </pc:cxnChg>
        <pc:cxnChg chg="add del">
          <ac:chgData name="Kumar Mishra, Shivam" userId="7d7a3be2-bbbd-47e3-8ca6-df1f21df6c6b" providerId="ADAL" clId="{D0E15D4F-F869-443D-8206-331190A19982}" dt="2021-11-01T10:47:00.024" v="383" actId="26606"/>
          <ac:cxnSpMkLst>
            <pc:docMk/>
            <pc:sldMk cId="2811853908" sldId="258"/>
            <ac:cxnSpMk id="306" creationId="{1C7D2BA4-4B7A-4596-8BCC-5CF715423894}"/>
          </ac:cxnSpMkLst>
        </pc:cxnChg>
        <pc:cxnChg chg="add del">
          <ac:chgData name="Kumar Mishra, Shivam" userId="7d7a3be2-bbbd-47e3-8ca6-df1f21df6c6b" providerId="ADAL" clId="{D0E15D4F-F869-443D-8206-331190A19982}" dt="2021-11-01T10:47:00.024" v="383" actId="26606"/>
          <ac:cxnSpMkLst>
            <pc:docMk/>
            <pc:sldMk cId="2811853908" sldId="258"/>
            <ac:cxnSpMk id="307" creationId="{4977F1E1-2B6F-4BB6-899F-67D8764D83C5}"/>
          </ac:cxnSpMkLst>
        </pc:cxnChg>
        <pc:cxnChg chg="add del">
          <ac:chgData name="Kumar Mishra, Shivam" userId="7d7a3be2-bbbd-47e3-8ca6-df1f21df6c6b" providerId="ADAL" clId="{D0E15D4F-F869-443D-8206-331190A19982}" dt="2021-11-01T10:47:00.024" v="383" actId="26606"/>
          <ac:cxnSpMkLst>
            <pc:docMk/>
            <pc:sldMk cId="2811853908" sldId="258"/>
            <ac:cxnSpMk id="310" creationId="{84F2C6A8-7D46-49EA-860B-0F0B0208436C}"/>
          </ac:cxnSpMkLst>
        </pc:cxnChg>
        <pc:cxnChg chg="add del">
          <ac:chgData name="Kumar Mishra, Shivam" userId="7d7a3be2-bbbd-47e3-8ca6-df1f21df6c6b" providerId="ADAL" clId="{D0E15D4F-F869-443D-8206-331190A19982}" dt="2021-11-01T10:47:00.024" v="383" actId="26606"/>
          <ac:cxnSpMkLst>
            <pc:docMk/>
            <pc:sldMk cId="2811853908" sldId="258"/>
            <ac:cxnSpMk id="315" creationId="{718A71EB-D327-4458-85FB-26336B2BA01B}"/>
          </ac:cxnSpMkLst>
        </pc:cxnChg>
        <pc:cxnChg chg="add del">
          <ac:chgData name="Kumar Mishra, Shivam" userId="7d7a3be2-bbbd-47e3-8ca6-df1f21df6c6b" providerId="ADAL" clId="{D0E15D4F-F869-443D-8206-331190A19982}" dt="2021-11-01T10:47:02.917" v="385" actId="26606"/>
          <ac:cxnSpMkLst>
            <pc:docMk/>
            <pc:sldMk cId="2811853908" sldId="258"/>
            <ac:cxnSpMk id="319" creationId="{FBD463FC-4CA8-4FF4-85A3-AF9F4B98D210}"/>
          </ac:cxnSpMkLst>
        </pc:cxnChg>
        <pc:cxnChg chg="add del">
          <ac:chgData name="Kumar Mishra, Shivam" userId="7d7a3be2-bbbd-47e3-8ca6-df1f21df6c6b" providerId="ADAL" clId="{D0E15D4F-F869-443D-8206-331190A19982}" dt="2021-11-01T10:47:02.917" v="385" actId="26606"/>
          <ac:cxnSpMkLst>
            <pc:docMk/>
            <pc:sldMk cId="2811853908" sldId="258"/>
            <ac:cxnSpMk id="320" creationId="{BECF35C3-8B44-4F4B-BD25-4C01823DB22A}"/>
          </ac:cxnSpMkLst>
        </pc:cxnChg>
        <pc:cxnChg chg="add del">
          <ac:chgData name="Kumar Mishra, Shivam" userId="7d7a3be2-bbbd-47e3-8ca6-df1f21df6c6b" providerId="ADAL" clId="{D0E15D4F-F869-443D-8206-331190A19982}" dt="2021-11-01T10:47:02.917" v="385" actId="26606"/>
          <ac:cxnSpMkLst>
            <pc:docMk/>
            <pc:sldMk cId="2811853908" sldId="258"/>
            <ac:cxnSpMk id="325" creationId="{BFAC20BB-5902-4D8F-9A2A-E4B516EF39DE}"/>
          </ac:cxnSpMkLst>
        </pc:cxnChg>
        <pc:cxnChg chg="add del">
          <ac:chgData name="Kumar Mishra, Shivam" userId="7d7a3be2-bbbd-47e3-8ca6-df1f21df6c6b" providerId="ADAL" clId="{D0E15D4F-F869-443D-8206-331190A19982}" dt="2021-11-01T10:47:02.917" v="385" actId="26606"/>
          <ac:cxnSpMkLst>
            <pc:docMk/>
            <pc:sldMk cId="2811853908" sldId="258"/>
            <ac:cxnSpMk id="327" creationId="{60356817-A471-4572-AE96-579F6D6BFD9B}"/>
          </ac:cxnSpMkLst>
        </pc:cxnChg>
        <pc:cxnChg chg="add del">
          <ac:chgData name="Kumar Mishra, Shivam" userId="7d7a3be2-bbbd-47e3-8ca6-df1f21df6c6b" providerId="ADAL" clId="{D0E15D4F-F869-443D-8206-331190A19982}" dt="2021-11-01T10:47:04.046" v="387" actId="26606"/>
          <ac:cxnSpMkLst>
            <pc:docMk/>
            <pc:sldMk cId="2811853908" sldId="258"/>
            <ac:cxnSpMk id="331" creationId="{1C7D2BA4-4B7A-4596-8BCC-5CF715423894}"/>
          </ac:cxnSpMkLst>
        </pc:cxnChg>
        <pc:cxnChg chg="add del">
          <ac:chgData name="Kumar Mishra, Shivam" userId="7d7a3be2-bbbd-47e3-8ca6-df1f21df6c6b" providerId="ADAL" clId="{D0E15D4F-F869-443D-8206-331190A19982}" dt="2021-11-01T10:47:04.046" v="387" actId="26606"/>
          <ac:cxnSpMkLst>
            <pc:docMk/>
            <pc:sldMk cId="2811853908" sldId="258"/>
            <ac:cxnSpMk id="332" creationId="{4977F1E1-2B6F-4BB6-899F-67D8764D83C5}"/>
          </ac:cxnSpMkLst>
        </pc:cxnChg>
        <pc:cxnChg chg="add del">
          <ac:chgData name="Kumar Mishra, Shivam" userId="7d7a3be2-bbbd-47e3-8ca6-df1f21df6c6b" providerId="ADAL" clId="{D0E15D4F-F869-443D-8206-331190A19982}" dt="2021-11-01T10:47:04.046" v="387" actId="26606"/>
          <ac:cxnSpMkLst>
            <pc:docMk/>
            <pc:sldMk cId="2811853908" sldId="258"/>
            <ac:cxnSpMk id="338" creationId="{D8155E42-34DF-487F-9EE3-78A6093B3F81}"/>
          </ac:cxnSpMkLst>
        </pc:cxnChg>
        <pc:cxnChg chg="add del">
          <ac:chgData name="Kumar Mishra, Shivam" userId="7d7a3be2-bbbd-47e3-8ca6-df1f21df6c6b" providerId="ADAL" clId="{D0E15D4F-F869-443D-8206-331190A19982}" dt="2021-11-01T10:47:04.046" v="387" actId="26606"/>
          <ac:cxnSpMkLst>
            <pc:docMk/>
            <pc:sldMk cId="2811853908" sldId="258"/>
            <ac:cxnSpMk id="340" creationId="{412BDC66-00FA-4A3F-9BC7-BE05FF7705F8}"/>
          </ac:cxnSpMkLst>
        </pc:cxnChg>
        <pc:cxnChg chg="add del">
          <ac:chgData name="Kumar Mishra, Shivam" userId="7d7a3be2-bbbd-47e3-8ca6-df1f21df6c6b" providerId="ADAL" clId="{D0E15D4F-F869-443D-8206-331190A19982}" dt="2021-11-01T10:47:04.888" v="389" actId="26606"/>
          <ac:cxnSpMkLst>
            <pc:docMk/>
            <pc:sldMk cId="2811853908" sldId="258"/>
            <ac:cxnSpMk id="344" creationId="{FBD463FC-4CA8-4FF4-85A3-AF9F4B98D210}"/>
          </ac:cxnSpMkLst>
        </pc:cxnChg>
        <pc:cxnChg chg="add del">
          <ac:chgData name="Kumar Mishra, Shivam" userId="7d7a3be2-bbbd-47e3-8ca6-df1f21df6c6b" providerId="ADAL" clId="{D0E15D4F-F869-443D-8206-331190A19982}" dt="2021-11-01T10:47:04.888" v="389" actId="26606"/>
          <ac:cxnSpMkLst>
            <pc:docMk/>
            <pc:sldMk cId="2811853908" sldId="258"/>
            <ac:cxnSpMk id="345" creationId="{BECF35C3-8B44-4F4B-BD25-4C01823DB22A}"/>
          </ac:cxnSpMkLst>
        </pc:cxnChg>
        <pc:cxnChg chg="add del">
          <ac:chgData name="Kumar Mishra, Shivam" userId="7d7a3be2-bbbd-47e3-8ca6-df1f21df6c6b" providerId="ADAL" clId="{D0E15D4F-F869-443D-8206-331190A19982}" dt="2021-11-01T10:47:04.888" v="389" actId="26606"/>
          <ac:cxnSpMkLst>
            <pc:docMk/>
            <pc:sldMk cId="2811853908" sldId="258"/>
            <ac:cxnSpMk id="348" creationId="{06D05ED8-39E4-42F8-92CB-704C2BD0D215}"/>
          </ac:cxnSpMkLst>
        </pc:cxnChg>
        <pc:cxnChg chg="add del">
          <ac:chgData name="Kumar Mishra, Shivam" userId="7d7a3be2-bbbd-47e3-8ca6-df1f21df6c6b" providerId="ADAL" clId="{D0E15D4F-F869-443D-8206-331190A19982}" dt="2021-11-01T10:47:04.888" v="389" actId="26606"/>
          <ac:cxnSpMkLst>
            <pc:docMk/>
            <pc:sldMk cId="2811853908" sldId="258"/>
            <ac:cxnSpMk id="350" creationId="{3256C6C3-0EDC-4651-AB37-9F26CFAA6C86}"/>
          </ac:cxnSpMkLst>
        </pc:cxnChg>
        <pc:cxnChg chg="add del">
          <ac:chgData name="Kumar Mishra, Shivam" userId="7d7a3be2-bbbd-47e3-8ca6-df1f21df6c6b" providerId="ADAL" clId="{D0E15D4F-F869-443D-8206-331190A19982}" dt="2021-11-01T10:47:12.803" v="393" actId="26606"/>
          <ac:cxnSpMkLst>
            <pc:docMk/>
            <pc:sldMk cId="2811853908" sldId="258"/>
            <ac:cxnSpMk id="354" creationId="{FBD463FC-4CA8-4FF4-85A3-AF9F4B98D210}"/>
          </ac:cxnSpMkLst>
        </pc:cxnChg>
        <pc:cxnChg chg="add del">
          <ac:chgData name="Kumar Mishra, Shivam" userId="7d7a3be2-bbbd-47e3-8ca6-df1f21df6c6b" providerId="ADAL" clId="{D0E15D4F-F869-443D-8206-331190A19982}" dt="2021-11-01T10:47:12.803" v="393" actId="26606"/>
          <ac:cxnSpMkLst>
            <pc:docMk/>
            <pc:sldMk cId="2811853908" sldId="258"/>
            <ac:cxnSpMk id="355" creationId="{BECF35C3-8B44-4F4B-BD25-4C01823DB22A}"/>
          </ac:cxnSpMkLst>
        </pc:cxnChg>
        <pc:cxnChg chg="add del">
          <ac:chgData name="Kumar Mishra, Shivam" userId="7d7a3be2-bbbd-47e3-8ca6-df1f21df6c6b" providerId="ADAL" clId="{D0E15D4F-F869-443D-8206-331190A19982}" dt="2021-11-01T10:47:12.803" v="393" actId="26606"/>
          <ac:cxnSpMkLst>
            <pc:docMk/>
            <pc:sldMk cId="2811853908" sldId="258"/>
            <ac:cxnSpMk id="358" creationId="{3AAF1CF6-A2E3-40FC-975A-E8E573D23299}"/>
          </ac:cxnSpMkLst>
        </pc:cxnChg>
        <pc:cxnChg chg="add del">
          <ac:chgData name="Kumar Mishra, Shivam" userId="7d7a3be2-bbbd-47e3-8ca6-df1f21df6c6b" providerId="ADAL" clId="{D0E15D4F-F869-443D-8206-331190A19982}" dt="2021-11-01T10:47:12.803" v="393" actId="26606"/>
          <ac:cxnSpMkLst>
            <pc:docMk/>
            <pc:sldMk cId="2811853908" sldId="258"/>
            <ac:cxnSpMk id="363" creationId="{AF4E9326-7C69-4A33-9A45-62F659E4AE65}"/>
          </ac:cxnSpMkLst>
        </pc:cxnChg>
        <pc:cxnChg chg="add del">
          <ac:chgData name="Kumar Mishra, Shivam" userId="7d7a3be2-bbbd-47e3-8ca6-df1f21df6c6b" providerId="ADAL" clId="{D0E15D4F-F869-443D-8206-331190A19982}" dt="2021-11-01T10:47:12.771" v="392" actId="26606"/>
          <ac:cxnSpMkLst>
            <pc:docMk/>
            <pc:sldMk cId="2811853908" sldId="258"/>
            <ac:cxnSpMk id="366" creationId="{FBD463FC-4CA8-4FF4-85A3-AF9F4B98D210}"/>
          </ac:cxnSpMkLst>
        </pc:cxnChg>
        <pc:cxnChg chg="add del">
          <ac:chgData name="Kumar Mishra, Shivam" userId="7d7a3be2-bbbd-47e3-8ca6-df1f21df6c6b" providerId="ADAL" clId="{D0E15D4F-F869-443D-8206-331190A19982}" dt="2021-11-01T10:47:12.771" v="392" actId="26606"/>
          <ac:cxnSpMkLst>
            <pc:docMk/>
            <pc:sldMk cId="2811853908" sldId="258"/>
            <ac:cxnSpMk id="367" creationId="{BECF35C3-8B44-4F4B-BD25-4C01823DB22A}"/>
          </ac:cxnSpMkLst>
        </pc:cxnChg>
        <pc:cxnChg chg="add del">
          <ac:chgData name="Kumar Mishra, Shivam" userId="7d7a3be2-bbbd-47e3-8ca6-df1f21df6c6b" providerId="ADAL" clId="{D0E15D4F-F869-443D-8206-331190A19982}" dt="2021-11-01T10:47:12.771" v="392" actId="26606"/>
          <ac:cxnSpMkLst>
            <pc:docMk/>
            <pc:sldMk cId="2811853908" sldId="258"/>
            <ac:cxnSpMk id="370" creationId="{3AAF1CF6-A2E3-40FC-975A-E8E573D23299}"/>
          </ac:cxnSpMkLst>
        </pc:cxnChg>
        <pc:cxnChg chg="add del">
          <ac:chgData name="Kumar Mishra, Shivam" userId="7d7a3be2-bbbd-47e3-8ca6-df1f21df6c6b" providerId="ADAL" clId="{D0E15D4F-F869-443D-8206-331190A19982}" dt="2021-11-01T10:47:12.771" v="392" actId="26606"/>
          <ac:cxnSpMkLst>
            <pc:docMk/>
            <pc:sldMk cId="2811853908" sldId="258"/>
            <ac:cxnSpMk id="374" creationId="{AF4E9326-7C69-4A33-9A45-62F659E4AE65}"/>
          </ac:cxnSpMkLst>
        </pc:cxnChg>
        <pc:cxnChg chg="add del">
          <ac:chgData name="Kumar Mishra, Shivam" userId="7d7a3be2-bbbd-47e3-8ca6-df1f21df6c6b" providerId="ADAL" clId="{D0E15D4F-F869-443D-8206-331190A19982}" dt="2021-11-01T10:47:28.705" v="400" actId="26606"/>
          <ac:cxnSpMkLst>
            <pc:docMk/>
            <pc:sldMk cId="2811853908" sldId="258"/>
            <ac:cxnSpMk id="378" creationId="{FBD463FC-4CA8-4FF4-85A3-AF9F4B98D210}"/>
          </ac:cxnSpMkLst>
        </pc:cxnChg>
        <pc:cxnChg chg="add del">
          <ac:chgData name="Kumar Mishra, Shivam" userId="7d7a3be2-bbbd-47e3-8ca6-df1f21df6c6b" providerId="ADAL" clId="{D0E15D4F-F869-443D-8206-331190A19982}" dt="2021-11-01T10:47:28.705" v="400" actId="26606"/>
          <ac:cxnSpMkLst>
            <pc:docMk/>
            <pc:sldMk cId="2811853908" sldId="258"/>
            <ac:cxnSpMk id="379" creationId="{BECF35C3-8B44-4F4B-BD25-4C01823DB22A}"/>
          </ac:cxnSpMkLst>
        </pc:cxnChg>
        <pc:cxnChg chg="add del">
          <ac:chgData name="Kumar Mishra, Shivam" userId="7d7a3be2-bbbd-47e3-8ca6-df1f21df6c6b" providerId="ADAL" clId="{D0E15D4F-F869-443D-8206-331190A19982}" dt="2021-11-01T10:47:28.705" v="400" actId="26606"/>
          <ac:cxnSpMkLst>
            <pc:docMk/>
            <pc:sldMk cId="2811853908" sldId="258"/>
            <ac:cxnSpMk id="382" creationId="{EE68D41B-9286-479F-9AB7-678C8E348D71}"/>
          </ac:cxnSpMkLst>
        </pc:cxnChg>
        <pc:cxnChg chg="add del">
          <ac:chgData name="Kumar Mishra, Shivam" userId="7d7a3be2-bbbd-47e3-8ca6-df1f21df6c6b" providerId="ADAL" clId="{D0E15D4F-F869-443D-8206-331190A19982}" dt="2021-11-01T10:47:28.705" v="400" actId="26606"/>
          <ac:cxnSpMkLst>
            <pc:docMk/>
            <pc:sldMk cId="2811853908" sldId="258"/>
            <ac:cxnSpMk id="388" creationId="{CF8B8C81-54DC-4AF5-B682-3A2C70A6B55C}"/>
          </ac:cxnSpMkLst>
        </pc:cxnChg>
        <pc:cxnChg chg="add del">
          <ac:chgData name="Kumar Mishra, Shivam" userId="7d7a3be2-bbbd-47e3-8ca6-df1f21df6c6b" providerId="ADAL" clId="{D0E15D4F-F869-443D-8206-331190A19982}" dt="2021-11-01T10:47:27.824" v="397" actId="26606"/>
          <ac:cxnSpMkLst>
            <pc:docMk/>
            <pc:sldMk cId="2811853908" sldId="258"/>
            <ac:cxnSpMk id="392" creationId="{FBD463FC-4CA8-4FF4-85A3-AF9F4B98D210}"/>
          </ac:cxnSpMkLst>
        </pc:cxnChg>
        <pc:cxnChg chg="add del">
          <ac:chgData name="Kumar Mishra, Shivam" userId="7d7a3be2-bbbd-47e3-8ca6-df1f21df6c6b" providerId="ADAL" clId="{D0E15D4F-F869-443D-8206-331190A19982}" dt="2021-11-01T10:47:27.824" v="397" actId="26606"/>
          <ac:cxnSpMkLst>
            <pc:docMk/>
            <pc:sldMk cId="2811853908" sldId="258"/>
            <ac:cxnSpMk id="393" creationId="{BECF35C3-8B44-4F4B-BD25-4C01823DB22A}"/>
          </ac:cxnSpMkLst>
        </pc:cxnChg>
        <pc:cxnChg chg="add del">
          <ac:chgData name="Kumar Mishra, Shivam" userId="7d7a3be2-bbbd-47e3-8ca6-df1f21df6c6b" providerId="ADAL" clId="{D0E15D4F-F869-443D-8206-331190A19982}" dt="2021-11-01T10:47:27.824" v="397" actId="26606"/>
          <ac:cxnSpMkLst>
            <pc:docMk/>
            <pc:sldMk cId="2811853908" sldId="258"/>
            <ac:cxnSpMk id="396" creationId="{EE68D41B-9286-479F-9AB7-678C8E348D71}"/>
          </ac:cxnSpMkLst>
        </pc:cxnChg>
        <pc:cxnChg chg="add del">
          <ac:chgData name="Kumar Mishra, Shivam" userId="7d7a3be2-bbbd-47e3-8ca6-df1f21df6c6b" providerId="ADAL" clId="{D0E15D4F-F869-443D-8206-331190A19982}" dt="2021-11-01T10:47:28.674" v="399" actId="26606"/>
          <ac:cxnSpMkLst>
            <pc:docMk/>
            <pc:sldMk cId="2811853908" sldId="258"/>
            <ac:cxnSpMk id="404" creationId="{FBD463FC-4CA8-4FF4-85A3-AF9F4B98D210}"/>
          </ac:cxnSpMkLst>
        </pc:cxnChg>
        <pc:cxnChg chg="add del">
          <ac:chgData name="Kumar Mishra, Shivam" userId="7d7a3be2-bbbd-47e3-8ca6-df1f21df6c6b" providerId="ADAL" clId="{D0E15D4F-F869-443D-8206-331190A19982}" dt="2021-11-01T10:47:28.674" v="399" actId="26606"/>
          <ac:cxnSpMkLst>
            <pc:docMk/>
            <pc:sldMk cId="2811853908" sldId="258"/>
            <ac:cxnSpMk id="405" creationId="{BECF35C3-8B44-4F4B-BD25-4C01823DB22A}"/>
          </ac:cxnSpMkLst>
        </pc:cxnChg>
        <pc:cxnChg chg="add del">
          <ac:chgData name="Kumar Mishra, Shivam" userId="7d7a3be2-bbbd-47e3-8ca6-df1f21df6c6b" providerId="ADAL" clId="{D0E15D4F-F869-443D-8206-331190A19982}" dt="2021-11-01T10:47:28.674" v="399" actId="26606"/>
          <ac:cxnSpMkLst>
            <pc:docMk/>
            <pc:sldMk cId="2811853908" sldId="258"/>
            <ac:cxnSpMk id="412" creationId="{BFAC20BB-5902-4D8F-9A2A-E4B516EF39DE}"/>
          </ac:cxnSpMkLst>
        </pc:cxnChg>
        <pc:cxnChg chg="add del">
          <ac:chgData name="Kumar Mishra, Shivam" userId="7d7a3be2-bbbd-47e3-8ca6-df1f21df6c6b" providerId="ADAL" clId="{D0E15D4F-F869-443D-8206-331190A19982}" dt="2021-11-01T10:47:28.674" v="399" actId="26606"/>
          <ac:cxnSpMkLst>
            <pc:docMk/>
            <pc:sldMk cId="2811853908" sldId="258"/>
            <ac:cxnSpMk id="414" creationId="{60356817-A471-4572-AE96-579F6D6BFD9B}"/>
          </ac:cxnSpMkLst>
        </pc:cxnChg>
        <pc:cxnChg chg="add del">
          <ac:chgData name="Kumar Mishra, Shivam" userId="7d7a3be2-bbbd-47e3-8ca6-df1f21df6c6b" providerId="ADAL" clId="{D0E15D4F-F869-443D-8206-331190A19982}" dt="2021-11-01T10:47:40.560" v="401" actId="26606"/>
          <ac:cxnSpMkLst>
            <pc:docMk/>
            <pc:sldMk cId="2811853908" sldId="258"/>
            <ac:cxnSpMk id="418" creationId="{1C7D2BA4-4B7A-4596-8BCC-5CF715423894}"/>
          </ac:cxnSpMkLst>
        </pc:cxnChg>
        <pc:cxnChg chg="add del">
          <ac:chgData name="Kumar Mishra, Shivam" userId="7d7a3be2-bbbd-47e3-8ca6-df1f21df6c6b" providerId="ADAL" clId="{D0E15D4F-F869-443D-8206-331190A19982}" dt="2021-11-01T10:47:40.560" v="401" actId="26606"/>
          <ac:cxnSpMkLst>
            <pc:docMk/>
            <pc:sldMk cId="2811853908" sldId="258"/>
            <ac:cxnSpMk id="419" creationId="{4977F1E1-2B6F-4BB6-899F-67D8764D83C5}"/>
          </ac:cxnSpMkLst>
        </pc:cxnChg>
        <pc:cxnChg chg="add del">
          <ac:chgData name="Kumar Mishra, Shivam" userId="7d7a3be2-bbbd-47e3-8ca6-df1f21df6c6b" providerId="ADAL" clId="{D0E15D4F-F869-443D-8206-331190A19982}" dt="2021-11-01T10:47:40.560" v="401" actId="26606"/>
          <ac:cxnSpMkLst>
            <pc:docMk/>
            <pc:sldMk cId="2811853908" sldId="258"/>
            <ac:cxnSpMk id="422" creationId="{84F2C6A8-7D46-49EA-860B-0F0B0208436C}"/>
          </ac:cxnSpMkLst>
        </pc:cxnChg>
        <pc:cxnChg chg="add del">
          <ac:chgData name="Kumar Mishra, Shivam" userId="7d7a3be2-bbbd-47e3-8ca6-df1f21df6c6b" providerId="ADAL" clId="{D0E15D4F-F869-443D-8206-331190A19982}" dt="2021-11-01T10:47:40.560" v="401" actId="26606"/>
          <ac:cxnSpMkLst>
            <pc:docMk/>
            <pc:sldMk cId="2811853908" sldId="258"/>
            <ac:cxnSpMk id="427" creationId="{718A71EB-D327-4458-85FB-26336B2BA01B}"/>
          </ac:cxnSpMkLst>
        </pc:cxnChg>
        <pc:cxnChg chg="add del">
          <ac:chgData name="Kumar Mishra, Shivam" userId="7d7a3be2-bbbd-47e3-8ca6-df1f21df6c6b" providerId="ADAL" clId="{D0E15D4F-F869-443D-8206-331190A19982}" dt="2021-11-01T10:48:23.580" v="407" actId="26606"/>
          <ac:cxnSpMkLst>
            <pc:docMk/>
            <pc:sldMk cId="2811853908" sldId="258"/>
            <ac:cxnSpMk id="431" creationId="{FBD463FC-4CA8-4FF4-85A3-AF9F4B98D210}"/>
          </ac:cxnSpMkLst>
        </pc:cxnChg>
        <pc:cxnChg chg="add del">
          <ac:chgData name="Kumar Mishra, Shivam" userId="7d7a3be2-bbbd-47e3-8ca6-df1f21df6c6b" providerId="ADAL" clId="{D0E15D4F-F869-443D-8206-331190A19982}" dt="2021-11-01T10:48:23.580" v="407" actId="26606"/>
          <ac:cxnSpMkLst>
            <pc:docMk/>
            <pc:sldMk cId="2811853908" sldId="258"/>
            <ac:cxnSpMk id="432" creationId="{BECF35C3-8B44-4F4B-BD25-4C01823DB22A}"/>
          </ac:cxnSpMkLst>
        </pc:cxnChg>
        <pc:cxnChg chg="add del">
          <ac:chgData name="Kumar Mishra, Shivam" userId="7d7a3be2-bbbd-47e3-8ca6-df1f21df6c6b" providerId="ADAL" clId="{D0E15D4F-F869-443D-8206-331190A19982}" dt="2021-11-01T10:48:23.580" v="407" actId="26606"/>
          <ac:cxnSpMkLst>
            <pc:docMk/>
            <pc:sldMk cId="2811853908" sldId="258"/>
            <ac:cxnSpMk id="435" creationId="{EE68D41B-9286-479F-9AB7-678C8E348D71}"/>
          </ac:cxnSpMkLst>
        </pc:cxnChg>
        <pc:cxnChg chg="add del">
          <ac:chgData name="Kumar Mishra, Shivam" userId="7d7a3be2-bbbd-47e3-8ca6-df1f21df6c6b" providerId="ADAL" clId="{D0E15D4F-F869-443D-8206-331190A19982}" dt="2021-11-01T10:48:23.580" v="407" actId="26606"/>
          <ac:cxnSpMkLst>
            <pc:docMk/>
            <pc:sldMk cId="2811853908" sldId="258"/>
            <ac:cxnSpMk id="440" creationId="{CF8B8C81-54DC-4AF5-B682-3A2C70A6B55C}"/>
          </ac:cxnSpMkLst>
        </pc:cxnChg>
        <pc:cxnChg chg="add del">
          <ac:chgData name="Kumar Mishra, Shivam" userId="7d7a3be2-bbbd-47e3-8ca6-df1f21df6c6b" providerId="ADAL" clId="{D0E15D4F-F869-443D-8206-331190A19982}" dt="2021-11-01T10:48:22.307" v="404" actId="26606"/>
          <ac:cxnSpMkLst>
            <pc:docMk/>
            <pc:sldMk cId="2811853908" sldId="258"/>
            <ac:cxnSpMk id="442" creationId="{2BF46B26-15FC-4C5A-94FA-AE9ED64B5C20}"/>
          </ac:cxnSpMkLst>
        </pc:cxnChg>
        <pc:cxnChg chg="add del">
          <ac:chgData name="Kumar Mishra, Shivam" userId="7d7a3be2-bbbd-47e3-8ca6-df1f21df6c6b" providerId="ADAL" clId="{D0E15D4F-F869-443D-8206-331190A19982}" dt="2021-11-01T10:48:22.307" v="404" actId="26606"/>
          <ac:cxnSpMkLst>
            <pc:docMk/>
            <pc:sldMk cId="2811853908" sldId="258"/>
            <ac:cxnSpMk id="443" creationId="{912F6065-5345-44BD-B66E-5487CCD7A9B9}"/>
          </ac:cxnSpMkLst>
        </pc:cxnChg>
        <pc:cxnChg chg="add del">
          <ac:chgData name="Kumar Mishra, Shivam" userId="7d7a3be2-bbbd-47e3-8ca6-df1f21df6c6b" providerId="ADAL" clId="{D0E15D4F-F869-443D-8206-331190A19982}" dt="2021-11-01T10:48:22.307" v="404" actId="26606"/>
          <ac:cxnSpMkLst>
            <pc:docMk/>
            <pc:sldMk cId="2811853908" sldId="258"/>
            <ac:cxnSpMk id="446" creationId="{72870A17-34CA-4FF4-8777-CE7D7B986B76}"/>
          </ac:cxnSpMkLst>
        </pc:cxnChg>
        <pc:cxnChg chg="add del">
          <ac:chgData name="Kumar Mishra, Shivam" userId="7d7a3be2-bbbd-47e3-8ca6-df1f21df6c6b" providerId="ADAL" clId="{D0E15D4F-F869-443D-8206-331190A19982}" dt="2021-11-01T10:48:22.307" v="404" actId="26606"/>
          <ac:cxnSpMkLst>
            <pc:docMk/>
            <pc:sldMk cId="2811853908" sldId="258"/>
            <ac:cxnSpMk id="451" creationId="{7AD09E24-F963-4867-8AA6-3D2F8D3C8AAF}"/>
          </ac:cxnSpMkLst>
        </pc:cxnChg>
        <pc:cxnChg chg="add del">
          <ac:chgData name="Kumar Mishra, Shivam" userId="7d7a3be2-bbbd-47e3-8ca6-df1f21df6c6b" providerId="ADAL" clId="{D0E15D4F-F869-443D-8206-331190A19982}" dt="2021-11-01T10:48:23.549" v="406" actId="26606"/>
          <ac:cxnSpMkLst>
            <pc:docMk/>
            <pc:sldMk cId="2811853908" sldId="258"/>
            <ac:cxnSpMk id="455" creationId="{D7573C1E-3785-43C9-A262-1DA9DF97F85C}"/>
          </ac:cxnSpMkLst>
        </pc:cxnChg>
        <pc:cxnChg chg="add del">
          <ac:chgData name="Kumar Mishra, Shivam" userId="7d7a3be2-bbbd-47e3-8ca6-df1f21df6c6b" providerId="ADAL" clId="{D0E15D4F-F869-443D-8206-331190A19982}" dt="2021-11-01T10:48:23.549" v="406" actId="26606"/>
          <ac:cxnSpMkLst>
            <pc:docMk/>
            <pc:sldMk cId="2811853908" sldId="258"/>
            <ac:cxnSpMk id="456" creationId="{548C4394-BE4E-4302-AF74-4781C6C66E4C}"/>
          </ac:cxnSpMkLst>
        </pc:cxnChg>
        <pc:cxnChg chg="add del">
          <ac:chgData name="Kumar Mishra, Shivam" userId="7d7a3be2-bbbd-47e3-8ca6-df1f21df6c6b" providerId="ADAL" clId="{D0E15D4F-F869-443D-8206-331190A19982}" dt="2021-11-01T10:48:23.549" v="406" actId="26606"/>
          <ac:cxnSpMkLst>
            <pc:docMk/>
            <pc:sldMk cId="2811853908" sldId="258"/>
            <ac:cxnSpMk id="459" creationId="{4A3F96D4-2B50-4543-A4FE-03789E2FF169}"/>
          </ac:cxnSpMkLst>
        </pc:cxnChg>
        <pc:cxnChg chg="add del">
          <ac:chgData name="Kumar Mishra, Shivam" userId="7d7a3be2-bbbd-47e3-8ca6-df1f21df6c6b" providerId="ADAL" clId="{D0E15D4F-F869-443D-8206-331190A19982}" dt="2021-11-01T10:48:23.549" v="406" actId="26606"/>
          <ac:cxnSpMkLst>
            <pc:docMk/>
            <pc:sldMk cId="2811853908" sldId="258"/>
            <ac:cxnSpMk id="464" creationId="{55B2A320-5EE4-4719-8CA2-E5B9C98DC617}"/>
          </ac:cxnSpMkLst>
        </pc:cxnChg>
        <pc:cxnChg chg="add del">
          <ac:chgData name="Kumar Mishra, Shivam" userId="7d7a3be2-bbbd-47e3-8ca6-df1f21df6c6b" providerId="ADAL" clId="{D0E15D4F-F869-443D-8206-331190A19982}" dt="2021-11-01T10:48:34.267" v="410" actId="26606"/>
          <ac:cxnSpMkLst>
            <pc:docMk/>
            <pc:sldMk cId="2811853908" sldId="258"/>
            <ac:cxnSpMk id="468" creationId="{D7573C1E-3785-43C9-A262-1DA9DF97F85C}"/>
          </ac:cxnSpMkLst>
        </pc:cxnChg>
        <pc:cxnChg chg="add del">
          <ac:chgData name="Kumar Mishra, Shivam" userId="7d7a3be2-bbbd-47e3-8ca6-df1f21df6c6b" providerId="ADAL" clId="{D0E15D4F-F869-443D-8206-331190A19982}" dt="2021-11-01T10:48:34.267" v="410" actId="26606"/>
          <ac:cxnSpMkLst>
            <pc:docMk/>
            <pc:sldMk cId="2811853908" sldId="258"/>
            <ac:cxnSpMk id="469" creationId="{548C4394-BE4E-4302-AF74-4781C6C66E4C}"/>
          </ac:cxnSpMkLst>
        </pc:cxnChg>
        <pc:cxnChg chg="add del">
          <ac:chgData name="Kumar Mishra, Shivam" userId="7d7a3be2-bbbd-47e3-8ca6-df1f21df6c6b" providerId="ADAL" clId="{D0E15D4F-F869-443D-8206-331190A19982}" dt="2021-11-01T10:48:34.267" v="410" actId="26606"/>
          <ac:cxnSpMkLst>
            <pc:docMk/>
            <pc:sldMk cId="2811853908" sldId="258"/>
            <ac:cxnSpMk id="475" creationId="{BB87DF85-8079-4DF1-ABD5-2CCE2D9F3AD5}"/>
          </ac:cxnSpMkLst>
        </pc:cxnChg>
        <pc:cxnChg chg="add del">
          <ac:chgData name="Kumar Mishra, Shivam" userId="7d7a3be2-bbbd-47e3-8ca6-df1f21df6c6b" providerId="ADAL" clId="{D0E15D4F-F869-443D-8206-331190A19982}" dt="2021-11-01T10:48:34.267" v="410" actId="26606"/>
          <ac:cxnSpMkLst>
            <pc:docMk/>
            <pc:sldMk cId="2811853908" sldId="258"/>
            <ac:cxnSpMk id="477" creationId="{90266925-2910-48FC-B99D-CFFD0A140944}"/>
          </ac:cxnSpMkLst>
        </pc:cxnChg>
        <pc:cxnChg chg="add del">
          <ac:chgData name="Kumar Mishra, Shivam" userId="7d7a3be2-bbbd-47e3-8ca6-df1f21df6c6b" providerId="ADAL" clId="{D0E15D4F-F869-443D-8206-331190A19982}" dt="2021-11-01T10:48:34.236" v="409" actId="26606"/>
          <ac:cxnSpMkLst>
            <pc:docMk/>
            <pc:sldMk cId="2811853908" sldId="258"/>
            <ac:cxnSpMk id="481" creationId="{2BF46B26-15FC-4C5A-94FA-AE9ED64B5C20}"/>
          </ac:cxnSpMkLst>
        </pc:cxnChg>
        <pc:cxnChg chg="add del">
          <ac:chgData name="Kumar Mishra, Shivam" userId="7d7a3be2-bbbd-47e3-8ca6-df1f21df6c6b" providerId="ADAL" clId="{D0E15D4F-F869-443D-8206-331190A19982}" dt="2021-11-01T10:48:34.236" v="409" actId="26606"/>
          <ac:cxnSpMkLst>
            <pc:docMk/>
            <pc:sldMk cId="2811853908" sldId="258"/>
            <ac:cxnSpMk id="482" creationId="{912F6065-5345-44BD-B66E-5487CCD7A9B9}"/>
          </ac:cxnSpMkLst>
        </pc:cxnChg>
        <pc:cxnChg chg="add del">
          <ac:chgData name="Kumar Mishra, Shivam" userId="7d7a3be2-bbbd-47e3-8ca6-df1f21df6c6b" providerId="ADAL" clId="{D0E15D4F-F869-443D-8206-331190A19982}" dt="2021-11-01T10:48:34.236" v="409" actId="26606"/>
          <ac:cxnSpMkLst>
            <pc:docMk/>
            <pc:sldMk cId="2811853908" sldId="258"/>
            <ac:cxnSpMk id="484" creationId="{72870A17-34CA-4FF4-8777-CE7D7B986B76}"/>
          </ac:cxnSpMkLst>
        </pc:cxnChg>
        <pc:cxnChg chg="add del">
          <ac:chgData name="Kumar Mishra, Shivam" userId="7d7a3be2-bbbd-47e3-8ca6-df1f21df6c6b" providerId="ADAL" clId="{D0E15D4F-F869-443D-8206-331190A19982}" dt="2021-11-01T10:48:34.236" v="409" actId="26606"/>
          <ac:cxnSpMkLst>
            <pc:docMk/>
            <pc:sldMk cId="2811853908" sldId="258"/>
            <ac:cxnSpMk id="490" creationId="{7AD09E24-F963-4867-8AA6-3D2F8D3C8AAF}"/>
          </ac:cxnSpMkLst>
        </pc:cxnChg>
        <pc:cxnChg chg="add del">
          <ac:chgData name="Kumar Mishra, Shivam" userId="7d7a3be2-bbbd-47e3-8ca6-df1f21df6c6b" providerId="ADAL" clId="{D0E15D4F-F869-443D-8206-331190A19982}" dt="2021-11-01T10:53:09.965" v="497" actId="26606"/>
          <ac:cxnSpMkLst>
            <pc:docMk/>
            <pc:sldMk cId="2811853908" sldId="258"/>
            <ac:cxnSpMk id="494" creationId="{2BF46B26-15FC-4C5A-94FA-AE9ED64B5C20}"/>
          </ac:cxnSpMkLst>
        </pc:cxnChg>
        <pc:cxnChg chg="add del">
          <ac:chgData name="Kumar Mishra, Shivam" userId="7d7a3be2-bbbd-47e3-8ca6-df1f21df6c6b" providerId="ADAL" clId="{D0E15D4F-F869-443D-8206-331190A19982}" dt="2021-11-01T10:53:09.965" v="497" actId="26606"/>
          <ac:cxnSpMkLst>
            <pc:docMk/>
            <pc:sldMk cId="2811853908" sldId="258"/>
            <ac:cxnSpMk id="495" creationId="{912F6065-5345-44BD-B66E-5487CCD7A9B9}"/>
          </ac:cxnSpMkLst>
        </pc:cxnChg>
        <pc:cxnChg chg="add del">
          <ac:chgData name="Kumar Mishra, Shivam" userId="7d7a3be2-bbbd-47e3-8ca6-df1f21df6c6b" providerId="ADAL" clId="{D0E15D4F-F869-443D-8206-331190A19982}" dt="2021-11-01T10:53:09.965" v="497" actId="26606"/>
          <ac:cxnSpMkLst>
            <pc:docMk/>
            <pc:sldMk cId="2811853908" sldId="258"/>
            <ac:cxnSpMk id="502" creationId="{4C3F4B1E-3EAB-415B-825A-464AAF1D7510}"/>
          </ac:cxnSpMkLst>
        </pc:cxnChg>
        <pc:cxnChg chg="add del">
          <ac:chgData name="Kumar Mishra, Shivam" userId="7d7a3be2-bbbd-47e3-8ca6-df1f21df6c6b" providerId="ADAL" clId="{D0E15D4F-F869-443D-8206-331190A19982}" dt="2021-11-01T10:53:09.965" v="497" actId="26606"/>
          <ac:cxnSpMkLst>
            <pc:docMk/>
            <pc:sldMk cId="2811853908" sldId="258"/>
            <ac:cxnSpMk id="504" creationId="{59D3B50E-372C-47D8-BC90-104318AD8B8F}"/>
          </ac:cxnSpMkLst>
        </pc:cxnChg>
        <pc:cxnChg chg="add del">
          <ac:chgData name="Kumar Mishra, Shivam" userId="7d7a3be2-bbbd-47e3-8ca6-df1f21df6c6b" providerId="ADAL" clId="{D0E15D4F-F869-443D-8206-331190A19982}" dt="2021-11-01T10:50:22.571" v="428" actId="26606"/>
          <ac:cxnSpMkLst>
            <pc:docMk/>
            <pc:sldMk cId="2811853908" sldId="258"/>
            <ac:cxnSpMk id="508" creationId="{D7573C1E-3785-43C9-A262-1DA9DF97F85C}"/>
          </ac:cxnSpMkLst>
        </pc:cxnChg>
        <pc:cxnChg chg="add del">
          <ac:chgData name="Kumar Mishra, Shivam" userId="7d7a3be2-bbbd-47e3-8ca6-df1f21df6c6b" providerId="ADAL" clId="{D0E15D4F-F869-443D-8206-331190A19982}" dt="2021-11-01T10:50:22.571" v="428" actId="26606"/>
          <ac:cxnSpMkLst>
            <pc:docMk/>
            <pc:sldMk cId="2811853908" sldId="258"/>
            <ac:cxnSpMk id="509" creationId="{548C4394-BE4E-4302-AF74-4781C6C66E4C}"/>
          </ac:cxnSpMkLst>
        </pc:cxnChg>
        <pc:cxnChg chg="add del">
          <ac:chgData name="Kumar Mishra, Shivam" userId="7d7a3be2-bbbd-47e3-8ca6-df1f21df6c6b" providerId="ADAL" clId="{D0E15D4F-F869-443D-8206-331190A19982}" dt="2021-11-01T10:50:22.571" v="428" actId="26606"/>
          <ac:cxnSpMkLst>
            <pc:docMk/>
            <pc:sldMk cId="2811853908" sldId="258"/>
            <ac:cxnSpMk id="512" creationId="{F577C617-75CE-4DC4-B39D-C5E92D04A2F5}"/>
          </ac:cxnSpMkLst>
        </pc:cxnChg>
        <pc:cxnChg chg="add del">
          <ac:chgData name="Kumar Mishra, Shivam" userId="7d7a3be2-bbbd-47e3-8ca6-df1f21df6c6b" providerId="ADAL" clId="{D0E15D4F-F869-443D-8206-331190A19982}" dt="2021-11-01T10:53:00.859" v="482" actId="26606"/>
          <ac:cxnSpMkLst>
            <pc:docMk/>
            <pc:sldMk cId="2811853908" sldId="258"/>
            <ac:cxnSpMk id="516" creationId="{1C7D2BA4-4B7A-4596-8BCC-5CF715423894}"/>
          </ac:cxnSpMkLst>
        </pc:cxnChg>
        <pc:cxnChg chg="add del">
          <ac:chgData name="Kumar Mishra, Shivam" userId="7d7a3be2-bbbd-47e3-8ca6-df1f21df6c6b" providerId="ADAL" clId="{D0E15D4F-F869-443D-8206-331190A19982}" dt="2021-11-01T10:53:00.859" v="482" actId="26606"/>
          <ac:cxnSpMkLst>
            <pc:docMk/>
            <pc:sldMk cId="2811853908" sldId="258"/>
            <ac:cxnSpMk id="517" creationId="{4977F1E1-2B6F-4BB6-899F-67D8764D83C5}"/>
          </ac:cxnSpMkLst>
        </pc:cxnChg>
        <pc:cxnChg chg="add del">
          <ac:chgData name="Kumar Mishra, Shivam" userId="7d7a3be2-bbbd-47e3-8ca6-df1f21df6c6b" providerId="ADAL" clId="{D0E15D4F-F869-443D-8206-331190A19982}" dt="2021-11-01T10:53:00.859" v="482" actId="26606"/>
          <ac:cxnSpMkLst>
            <pc:docMk/>
            <pc:sldMk cId="2811853908" sldId="258"/>
            <ac:cxnSpMk id="521" creationId="{84F2C6A8-7D46-49EA-860B-0F0B0208436C}"/>
          </ac:cxnSpMkLst>
        </pc:cxnChg>
        <pc:cxnChg chg="add del">
          <ac:chgData name="Kumar Mishra, Shivam" userId="7d7a3be2-bbbd-47e3-8ca6-df1f21df6c6b" providerId="ADAL" clId="{D0E15D4F-F869-443D-8206-331190A19982}" dt="2021-11-01T10:53:00.859" v="482" actId="26606"/>
          <ac:cxnSpMkLst>
            <pc:docMk/>
            <pc:sldMk cId="2811853908" sldId="258"/>
            <ac:cxnSpMk id="525" creationId="{718A71EB-D327-4458-85FB-26336B2BA01B}"/>
          </ac:cxnSpMkLst>
        </pc:cxnChg>
        <pc:cxnChg chg="add del">
          <ac:chgData name="Kumar Mishra, Shivam" userId="7d7a3be2-bbbd-47e3-8ca6-df1f21df6c6b" providerId="ADAL" clId="{D0E15D4F-F869-443D-8206-331190A19982}" dt="2021-11-01T10:53:01.435" v="484" actId="26606"/>
          <ac:cxnSpMkLst>
            <pc:docMk/>
            <pc:sldMk cId="2811853908" sldId="258"/>
            <ac:cxnSpMk id="529" creationId="{FBD463FC-4CA8-4FF4-85A3-AF9F4B98D210}"/>
          </ac:cxnSpMkLst>
        </pc:cxnChg>
        <pc:cxnChg chg="add del">
          <ac:chgData name="Kumar Mishra, Shivam" userId="7d7a3be2-bbbd-47e3-8ca6-df1f21df6c6b" providerId="ADAL" clId="{D0E15D4F-F869-443D-8206-331190A19982}" dt="2021-11-01T10:53:01.435" v="484" actId="26606"/>
          <ac:cxnSpMkLst>
            <pc:docMk/>
            <pc:sldMk cId="2811853908" sldId="258"/>
            <ac:cxnSpMk id="530" creationId="{BECF35C3-8B44-4F4B-BD25-4C01823DB22A}"/>
          </ac:cxnSpMkLst>
        </pc:cxnChg>
        <pc:cxnChg chg="add del">
          <ac:chgData name="Kumar Mishra, Shivam" userId="7d7a3be2-bbbd-47e3-8ca6-df1f21df6c6b" providerId="ADAL" clId="{D0E15D4F-F869-443D-8206-331190A19982}" dt="2021-11-01T10:53:01.435" v="484" actId="26606"/>
          <ac:cxnSpMkLst>
            <pc:docMk/>
            <pc:sldMk cId="2811853908" sldId="258"/>
            <ac:cxnSpMk id="533" creationId="{EE68D41B-9286-479F-9AB7-678C8E348D71}"/>
          </ac:cxnSpMkLst>
        </pc:cxnChg>
        <pc:cxnChg chg="add del">
          <ac:chgData name="Kumar Mishra, Shivam" userId="7d7a3be2-bbbd-47e3-8ca6-df1f21df6c6b" providerId="ADAL" clId="{D0E15D4F-F869-443D-8206-331190A19982}" dt="2021-11-01T10:53:01.435" v="484" actId="26606"/>
          <ac:cxnSpMkLst>
            <pc:docMk/>
            <pc:sldMk cId="2811853908" sldId="258"/>
            <ac:cxnSpMk id="539" creationId="{CF8B8C81-54DC-4AF5-B682-3A2C70A6B55C}"/>
          </ac:cxnSpMkLst>
        </pc:cxnChg>
        <pc:cxnChg chg="add del">
          <ac:chgData name="Kumar Mishra, Shivam" userId="7d7a3be2-bbbd-47e3-8ca6-df1f21df6c6b" providerId="ADAL" clId="{D0E15D4F-F869-443D-8206-331190A19982}" dt="2021-11-01T10:53:02.114" v="486" actId="26606"/>
          <ac:cxnSpMkLst>
            <pc:docMk/>
            <pc:sldMk cId="2811853908" sldId="258"/>
            <ac:cxnSpMk id="543" creationId="{FBD463FC-4CA8-4FF4-85A3-AF9F4B98D210}"/>
          </ac:cxnSpMkLst>
        </pc:cxnChg>
        <pc:cxnChg chg="add del">
          <ac:chgData name="Kumar Mishra, Shivam" userId="7d7a3be2-bbbd-47e3-8ca6-df1f21df6c6b" providerId="ADAL" clId="{D0E15D4F-F869-443D-8206-331190A19982}" dt="2021-11-01T10:53:02.114" v="486" actId="26606"/>
          <ac:cxnSpMkLst>
            <pc:docMk/>
            <pc:sldMk cId="2811853908" sldId="258"/>
            <ac:cxnSpMk id="544" creationId="{BECF35C3-8B44-4F4B-BD25-4C01823DB22A}"/>
          </ac:cxnSpMkLst>
        </pc:cxnChg>
        <pc:cxnChg chg="add del">
          <ac:chgData name="Kumar Mishra, Shivam" userId="7d7a3be2-bbbd-47e3-8ca6-df1f21df6c6b" providerId="ADAL" clId="{D0E15D4F-F869-443D-8206-331190A19982}" dt="2021-11-01T10:53:02.114" v="486" actId="26606"/>
          <ac:cxnSpMkLst>
            <pc:docMk/>
            <pc:sldMk cId="2811853908" sldId="258"/>
            <ac:cxnSpMk id="547" creationId="{07C4A58F-EDCB-42E6-BB21-2D410EF078C9}"/>
          </ac:cxnSpMkLst>
        </pc:cxnChg>
        <pc:cxnChg chg="add del">
          <ac:chgData name="Kumar Mishra, Shivam" userId="7d7a3be2-bbbd-47e3-8ca6-df1f21df6c6b" providerId="ADAL" clId="{D0E15D4F-F869-443D-8206-331190A19982}" dt="2021-11-01T10:53:02.114" v="486" actId="26606"/>
          <ac:cxnSpMkLst>
            <pc:docMk/>
            <pc:sldMk cId="2811853908" sldId="258"/>
            <ac:cxnSpMk id="549" creationId="{0C253CD2-F713-407C-B979-22CDBA5319BC}"/>
          </ac:cxnSpMkLst>
        </pc:cxnChg>
        <pc:cxnChg chg="add del">
          <ac:chgData name="Kumar Mishra, Shivam" userId="7d7a3be2-bbbd-47e3-8ca6-df1f21df6c6b" providerId="ADAL" clId="{D0E15D4F-F869-443D-8206-331190A19982}" dt="2021-11-01T10:53:02.794" v="488" actId="26606"/>
          <ac:cxnSpMkLst>
            <pc:docMk/>
            <pc:sldMk cId="2811853908" sldId="258"/>
            <ac:cxnSpMk id="553" creationId="{1C7D2BA4-4B7A-4596-8BCC-5CF715423894}"/>
          </ac:cxnSpMkLst>
        </pc:cxnChg>
        <pc:cxnChg chg="add del">
          <ac:chgData name="Kumar Mishra, Shivam" userId="7d7a3be2-bbbd-47e3-8ca6-df1f21df6c6b" providerId="ADAL" clId="{D0E15D4F-F869-443D-8206-331190A19982}" dt="2021-11-01T10:53:02.794" v="488" actId="26606"/>
          <ac:cxnSpMkLst>
            <pc:docMk/>
            <pc:sldMk cId="2811853908" sldId="258"/>
            <ac:cxnSpMk id="554" creationId="{4977F1E1-2B6F-4BB6-899F-67D8764D83C5}"/>
          </ac:cxnSpMkLst>
        </pc:cxnChg>
        <pc:cxnChg chg="add del">
          <ac:chgData name="Kumar Mishra, Shivam" userId="7d7a3be2-bbbd-47e3-8ca6-df1f21df6c6b" providerId="ADAL" clId="{D0E15D4F-F869-443D-8206-331190A19982}" dt="2021-11-01T10:53:02.794" v="488" actId="26606"/>
          <ac:cxnSpMkLst>
            <pc:docMk/>
            <pc:sldMk cId="2811853908" sldId="258"/>
            <ac:cxnSpMk id="557" creationId="{84F2C6A8-7D46-49EA-860B-0F0B0208436C}"/>
          </ac:cxnSpMkLst>
        </pc:cxnChg>
        <pc:cxnChg chg="add del">
          <ac:chgData name="Kumar Mishra, Shivam" userId="7d7a3be2-bbbd-47e3-8ca6-df1f21df6c6b" providerId="ADAL" clId="{D0E15D4F-F869-443D-8206-331190A19982}" dt="2021-11-01T10:53:02.794" v="488" actId="26606"/>
          <ac:cxnSpMkLst>
            <pc:docMk/>
            <pc:sldMk cId="2811853908" sldId="258"/>
            <ac:cxnSpMk id="561" creationId="{718A71EB-D327-4458-85FB-26336B2BA01B}"/>
          </ac:cxnSpMkLst>
        </pc:cxnChg>
        <pc:cxnChg chg="add del">
          <ac:chgData name="Kumar Mishra, Shivam" userId="7d7a3be2-bbbd-47e3-8ca6-df1f21df6c6b" providerId="ADAL" clId="{D0E15D4F-F869-443D-8206-331190A19982}" dt="2021-11-01T10:53:03.606" v="490" actId="26606"/>
          <ac:cxnSpMkLst>
            <pc:docMk/>
            <pc:sldMk cId="2811853908" sldId="258"/>
            <ac:cxnSpMk id="565" creationId="{FBD463FC-4CA8-4FF4-85A3-AF9F4B98D210}"/>
          </ac:cxnSpMkLst>
        </pc:cxnChg>
        <pc:cxnChg chg="add del">
          <ac:chgData name="Kumar Mishra, Shivam" userId="7d7a3be2-bbbd-47e3-8ca6-df1f21df6c6b" providerId="ADAL" clId="{D0E15D4F-F869-443D-8206-331190A19982}" dt="2021-11-01T10:53:03.606" v="490" actId="26606"/>
          <ac:cxnSpMkLst>
            <pc:docMk/>
            <pc:sldMk cId="2811853908" sldId="258"/>
            <ac:cxnSpMk id="566" creationId="{BECF35C3-8B44-4F4B-BD25-4C01823DB22A}"/>
          </ac:cxnSpMkLst>
        </pc:cxnChg>
        <pc:cxnChg chg="add del">
          <ac:chgData name="Kumar Mishra, Shivam" userId="7d7a3be2-bbbd-47e3-8ca6-df1f21df6c6b" providerId="ADAL" clId="{D0E15D4F-F869-443D-8206-331190A19982}" dt="2021-11-01T10:53:03.606" v="490" actId="26606"/>
          <ac:cxnSpMkLst>
            <pc:docMk/>
            <pc:sldMk cId="2811853908" sldId="258"/>
            <ac:cxnSpMk id="569" creationId="{3AAF1CF6-A2E3-40FC-975A-E8E573D23299}"/>
          </ac:cxnSpMkLst>
        </pc:cxnChg>
        <pc:cxnChg chg="add del">
          <ac:chgData name="Kumar Mishra, Shivam" userId="7d7a3be2-bbbd-47e3-8ca6-df1f21df6c6b" providerId="ADAL" clId="{D0E15D4F-F869-443D-8206-331190A19982}" dt="2021-11-01T10:53:03.606" v="490" actId="26606"/>
          <ac:cxnSpMkLst>
            <pc:docMk/>
            <pc:sldMk cId="2811853908" sldId="258"/>
            <ac:cxnSpMk id="575" creationId="{AF4E9326-7C69-4A33-9A45-62F659E4AE65}"/>
          </ac:cxnSpMkLst>
        </pc:cxnChg>
        <pc:cxnChg chg="add del">
          <ac:chgData name="Kumar Mishra, Shivam" userId="7d7a3be2-bbbd-47e3-8ca6-df1f21df6c6b" providerId="ADAL" clId="{D0E15D4F-F869-443D-8206-331190A19982}" dt="2021-11-01T10:53:06.882" v="492" actId="26606"/>
          <ac:cxnSpMkLst>
            <pc:docMk/>
            <pc:sldMk cId="2811853908" sldId="258"/>
            <ac:cxnSpMk id="579" creationId="{1C7D2BA4-4B7A-4596-8BCC-5CF715423894}"/>
          </ac:cxnSpMkLst>
        </pc:cxnChg>
        <pc:cxnChg chg="add del">
          <ac:chgData name="Kumar Mishra, Shivam" userId="7d7a3be2-bbbd-47e3-8ca6-df1f21df6c6b" providerId="ADAL" clId="{D0E15D4F-F869-443D-8206-331190A19982}" dt="2021-11-01T10:53:06.882" v="492" actId="26606"/>
          <ac:cxnSpMkLst>
            <pc:docMk/>
            <pc:sldMk cId="2811853908" sldId="258"/>
            <ac:cxnSpMk id="580" creationId="{4977F1E1-2B6F-4BB6-899F-67D8764D83C5}"/>
          </ac:cxnSpMkLst>
        </pc:cxnChg>
        <pc:cxnChg chg="add del">
          <ac:chgData name="Kumar Mishra, Shivam" userId="7d7a3be2-bbbd-47e3-8ca6-df1f21df6c6b" providerId="ADAL" clId="{D0E15D4F-F869-443D-8206-331190A19982}" dt="2021-11-01T10:53:06.882" v="492" actId="26606"/>
          <ac:cxnSpMkLst>
            <pc:docMk/>
            <pc:sldMk cId="2811853908" sldId="258"/>
            <ac:cxnSpMk id="583" creationId="{08499C1D-827E-4262-9D7E-C9C5D41F74D3}"/>
          </ac:cxnSpMkLst>
        </pc:cxnChg>
        <pc:cxnChg chg="add del">
          <ac:chgData name="Kumar Mishra, Shivam" userId="7d7a3be2-bbbd-47e3-8ca6-df1f21df6c6b" providerId="ADAL" clId="{D0E15D4F-F869-443D-8206-331190A19982}" dt="2021-11-01T10:53:06.882" v="492" actId="26606"/>
          <ac:cxnSpMkLst>
            <pc:docMk/>
            <pc:sldMk cId="2811853908" sldId="258"/>
            <ac:cxnSpMk id="588" creationId="{90E57DF2-FA2B-4494-B47E-8180C63267B4}"/>
          </ac:cxnSpMkLst>
        </pc:cxnChg>
        <pc:cxnChg chg="add del">
          <ac:chgData name="Kumar Mishra, Shivam" userId="7d7a3be2-bbbd-47e3-8ca6-df1f21df6c6b" providerId="ADAL" clId="{D0E15D4F-F869-443D-8206-331190A19982}" dt="2021-11-01T10:53:08.049" v="494" actId="26606"/>
          <ac:cxnSpMkLst>
            <pc:docMk/>
            <pc:sldMk cId="2811853908" sldId="258"/>
            <ac:cxnSpMk id="592" creationId="{FBD463FC-4CA8-4FF4-85A3-AF9F4B98D210}"/>
          </ac:cxnSpMkLst>
        </pc:cxnChg>
        <pc:cxnChg chg="add del">
          <ac:chgData name="Kumar Mishra, Shivam" userId="7d7a3be2-bbbd-47e3-8ca6-df1f21df6c6b" providerId="ADAL" clId="{D0E15D4F-F869-443D-8206-331190A19982}" dt="2021-11-01T10:53:08.049" v="494" actId="26606"/>
          <ac:cxnSpMkLst>
            <pc:docMk/>
            <pc:sldMk cId="2811853908" sldId="258"/>
            <ac:cxnSpMk id="593" creationId="{BECF35C3-8B44-4F4B-BD25-4C01823DB22A}"/>
          </ac:cxnSpMkLst>
        </pc:cxnChg>
        <pc:cxnChg chg="add del">
          <ac:chgData name="Kumar Mishra, Shivam" userId="7d7a3be2-bbbd-47e3-8ca6-df1f21df6c6b" providerId="ADAL" clId="{D0E15D4F-F869-443D-8206-331190A19982}" dt="2021-11-01T10:53:08.049" v="494" actId="26606"/>
          <ac:cxnSpMkLst>
            <pc:docMk/>
            <pc:sldMk cId="2811853908" sldId="258"/>
            <ac:cxnSpMk id="600" creationId="{3E5C3848-5A58-4B84-AFBB-E7D9B99EB1EA}"/>
          </ac:cxnSpMkLst>
        </pc:cxnChg>
        <pc:cxnChg chg="add del">
          <ac:chgData name="Kumar Mishra, Shivam" userId="7d7a3be2-bbbd-47e3-8ca6-df1f21df6c6b" providerId="ADAL" clId="{D0E15D4F-F869-443D-8206-331190A19982}" dt="2021-11-01T10:53:08.049" v="494" actId="26606"/>
          <ac:cxnSpMkLst>
            <pc:docMk/>
            <pc:sldMk cId="2811853908" sldId="258"/>
            <ac:cxnSpMk id="602" creationId="{63B4A4AA-0179-4AB7-8EED-031600A724D6}"/>
          </ac:cxnSpMkLst>
        </pc:cxnChg>
        <pc:cxnChg chg="add del">
          <ac:chgData name="Kumar Mishra, Shivam" userId="7d7a3be2-bbbd-47e3-8ca6-df1f21df6c6b" providerId="ADAL" clId="{D0E15D4F-F869-443D-8206-331190A19982}" dt="2021-11-01T10:53:09.934" v="496" actId="26606"/>
          <ac:cxnSpMkLst>
            <pc:docMk/>
            <pc:sldMk cId="2811853908" sldId="258"/>
            <ac:cxnSpMk id="606" creationId="{1C7D2BA4-4B7A-4596-8BCC-5CF715423894}"/>
          </ac:cxnSpMkLst>
        </pc:cxnChg>
        <pc:cxnChg chg="add del">
          <ac:chgData name="Kumar Mishra, Shivam" userId="7d7a3be2-bbbd-47e3-8ca6-df1f21df6c6b" providerId="ADAL" clId="{D0E15D4F-F869-443D-8206-331190A19982}" dt="2021-11-01T10:53:09.934" v="496" actId="26606"/>
          <ac:cxnSpMkLst>
            <pc:docMk/>
            <pc:sldMk cId="2811853908" sldId="258"/>
            <ac:cxnSpMk id="607" creationId="{4977F1E1-2B6F-4BB6-899F-67D8764D83C5}"/>
          </ac:cxnSpMkLst>
        </pc:cxnChg>
        <pc:cxnChg chg="add del">
          <ac:chgData name="Kumar Mishra, Shivam" userId="7d7a3be2-bbbd-47e3-8ca6-df1f21df6c6b" providerId="ADAL" clId="{D0E15D4F-F869-443D-8206-331190A19982}" dt="2021-11-01T10:53:09.934" v="496" actId="26606"/>
          <ac:cxnSpMkLst>
            <pc:docMk/>
            <pc:sldMk cId="2811853908" sldId="258"/>
            <ac:cxnSpMk id="613" creationId="{E412F86B-0657-48B2-BD05-BF3EED4DC9E5}"/>
          </ac:cxnSpMkLst>
        </pc:cxnChg>
        <pc:cxnChg chg="add del">
          <ac:chgData name="Kumar Mishra, Shivam" userId="7d7a3be2-bbbd-47e3-8ca6-df1f21df6c6b" providerId="ADAL" clId="{D0E15D4F-F869-443D-8206-331190A19982}" dt="2021-11-01T10:53:09.934" v="496" actId="26606"/>
          <ac:cxnSpMkLst>
            <pc:docMk/>
            <pc:sldMk cId="2811853908" sldId="258"/>
            <ac:cxnSpMk id="615" creationId="{54FB2A90-ACBA-4B96-98AD-8BB04A8B1DFA}"/>
          </ac:cxnSpMkLst>
        </pc:cxnChg>
        <pc:cxnChg chg="add del">
          <ac:chgData name="Kumar Mishra, Shivam" userId="7d7a3be2-bbbd-47e3-8ca6-df1f21df6c6b" providerId="ADAL" clId="{D0E15D4F-F869-443D-8206-331190A19982}" dt="2021-11-01T10:53:17.454" v="501" actId="26606"/>
          <ac:cxnSpMkLst>
            <pc:docMk/>
            <pc:sldMk cId="2811853908" sldId="258"/>
            <ac:cxnSpMk id="619" creationId="{FBD463FC-4CA8-4FF4-85A3-AF9F4B98D210}"/>
          </ac:cxnSpMkLst>
        </pc:cxnChg>
        <pc:cxnChg chg="add del">
          <ac:chgData name="Kumar Mishra, Shivam" userId="7d7a3be2-bbbd-47e3-8ca6-df1f21df6c6b" providerId="ADAL" clId="{D0E15D4F-F869-443D-8206-331190A19982}" dt="2021-11-01T10:53:17.454" v="501" actId="26606"/>
          <ac:cxnSpMkLst>
            <pc:docMk/>
            <pc:sldMk cId="2811853908" sldId="258"/>
            <ac:cxnSpMk id="620" creationId="{BECF35C3-8B44-4F4B-BD25-4C01823DB22A}"/>
          </ac:cxnSpMkLst>
        </pc:cxnChg>
        <pc:cxnChg chg="add del">
          <ac:chgData name="Kumar Mishra, Shivam" userId="7d7a3be2-bbbd-47e3-8ca6-df1f21df6c6b" providerId="ADAL" clId="{D0E15D4F-F869-443D-8206-331190A19982}" dt="2021-11-01T10:53:17.454" v="501" actId="26606"/>
          <ac:cxnSpMkLst>
            <pc:docMk/>
            <pc:sldMk cId="2811853908" sldId="258"/>
            <ac:cxnSpMk id="623" creationId="{EE68D41B-9286-479F-9AB7-678C8E348D71}"/>
          </ac:cxnSpMkLst>
        </pc:cxnChg>
        <pc:cxnChg chg="add del">
          <ac:chgData name="Kumar Mishra, Shivam" userId="7d7a3be2-bbbd-47e3-8ca6-df1f21df6c6b" providerId="ADAL" clId="{D0E15D4F-F869-443D-8206-331190A19982}" dt="2021-11-01T10:53:17.454" v="501" actId="26606"/>
          <ac:cxnSpMkLst>
            <pc:docMk/>
            <pc:sldMk cId="2811853908" sldId="258"/>
            <ac:cxnSpMk id="628" creationId="{CF8B8C81-54DC-4AF5-B682-3A2C70A6B55C}"/>
          </ac:cxnSpMkLst>
        </pc:cxnChg>
        <pc:cxnChg chg="add del">
          <ac:chgData name="Kumar Mishra, Shivam" userId="7d7a3be2-bbbd-47e3-8ca6-df1f21df6c6b" providerId="ADAL" clId="{D0E15D4F-F869-443D-8206-331190A19982}" dt="2021-11-01T10:53:17.423" v="500" actId="26606"/>
          <ac:cxnSpMkLst>
            <pc:docMk/>
            <pc:sldMk cId="2811853908" sldId="258"/>
            <ac:cxnSpMk id="632" creationId="{D7573C1E-3785-43C9-A262-1DA9DF97F85C}"/>
          </ac:cxnSpMkLst>
        </pc:cxnChg>
        <pc:cxnChg chg="add del">
          <ac:chgData name="Kumar Mishra, Shivam" userId="7d7a3be2-bbbd-47e3-8ca6-df1f21df6c6b" providerId="ADAL" clId="{D0E15D4F-F869-443D-8206-331190A19982}" dt="2021-11-01T10:53:17.423" v="500" actId="26606"/>
          <ac:cxnSpMkLst>
            <pc:docMk/>
            <pc:sldMk cId="2811853908" sldId="258"/>
            <ac:cxnSpMk id="633" creationId="{548C4394-BE4E-4302-AF74-4781C6C66E4C}"/>
          </ac:cxnSpMkLst>
        </pc:cxnChg>
        <pc:cxnChg chg="add del">
          <ac:chgData name="Kumar Mishra, Shivam" userId="7d7a3be2-bbbd-47e3-8ca6-df1f21df6c6b" providerId="ADAL" clId="{D0E15D4F-F869-443D-8206-331190A19982}" dt="2021-11-01T10:53:17.423" v="500" actId="26606"/>
          <ac:cxnSpMkLst>
            <pc:docMk/>
            <pc:sldMk cId="2811853908" sldId="258"/>
            <ac:cxnSpMk id="638" creationId="{BB87DF85-8079-4DF1-ABD5-2CCE2D9F3AD5}"/>
          </ac:cxnSpMkLst>
        </pc:cxnChg>
        <pc:cxnChg chg="add del">
          <ac:chgData name="Kumar Mishra, Shivam" userId="7d7a3be2-bbbd-47e3-8ca6-df1f21df6c6b" providerId="ADAL" clId="{D0E15D4F-F869-443D-8206-331190A19982}" dt="2021-11-01T10:54:52.165" v="526" actId="26606"/>
          <ac:cxnSpMkLst>
            <pc:docMk/>
            <pc:sldMk cId="2811853908" sldId="258"/>
            <ac:cxnSpMk id="643" creationId="{D7573C1E-3785-43C9-A262-1DA9DF97F85C}"/>
          </ac:cxnSpMkLst>
        </pc:cxnChg>
        <pc:cxnChg chg="add del">
          <ac:chgData name="Kumar Mishra, Shivam" userId="7d7a3be2-bbbd-47e3-8ca6-df1f21df6c6b" providerId="ADAL" clId="{D0E15D4F-F869-443D-8206-331190A19982}" dt="2021-11-01T10:54:52.165" v="526" actId="26606"/>
          <ac:cxnSpMkLst>
            <pc:docMk/>
            <pc:sldMk cId="2811853908" sldId="258"/>
            <ac:cxnSpMk id="644" creationId="{548C4394-BE4E-4302-AF74-4781C6C66E4C}"/>
          </ac:cxnSpMkLst>
        </pc:cxnChg>
        <pc:cxnChg chg="add del">
          <ac:chgData name="Kumar Mishra, Shivam" userId="7d7a3be2-bbbd-47e3-8ca6-df1f21df6c6b" providerId="ADAL" clId="{D0E15D4F-F869-443D-8206-331190A19982}" dt="2021-11-01T10:54:52.165" v="526" actId="26606"/>
          <ac:cxnSpMkLst>
            <pc:docMk/>
            <pc:sldMk cId="2811853908" sldId="258"/>
            <ac:cxnSpMk id="647" creationId="{F577C617-75CE-4DC4-B39D-C5E92D04A2F5}"/>
          </ac:cxnSpMkLst>
        </pc:cxnChg>
        <pc:cxnChg chg="add del">
          <ac:chgData name="Kumar Mishra, Shivam" userId="7d7a3be2-bbbd-47e3-8ca6-df1f21df6c6b" providerId="ADAL" clId="{D0E15D4F-F869-443D-8206-331190A19982}" dt="2021-11-01T10:54:52.165" v="526" actId="26606"/>
          <ac:cxnSpMkLst>
            <pc:docMk/>
            <pc:sldMk cId="2811853908" sldId="258"/>
            <ac:cxnSpMk id="655" creationId="{921D84F5-DA97-471F-9A8A-FB3F7694E7B4}"/>
          </ac:cxnSpMkLst>
        </pc:cxnChg>
        <pc:cxnChg chg="add del">
          <ac:chgData name="Kumar Mishra, Shivam" userId="7d7a3be2-bbbd-47e3-8ca6-df1f21df6c6b" providerId="ADAL" clId="{D0E15D4F-F869-443D-8206-331190A19982}" dt="2021-11-01T10:54:30.932" v="507" actId="26606"/>
          <ac:cxnSpMkLst>
            <pc:docMk/>
            <pc:sldMk cId="2811853908" sldId="258"/>
            <ac:cxnSpMk id="659" creationId="{D7573C1E-3785-43C9-A262-1DA9DF97F85C}"/>
          </ac:cxnSpMkLst>
        </pc:cxnChg>
        <pc:cxnChg chg="add del">
          <ac:chgData name="Kumar Mishra, Shivam" userId="7d7a3be2-bbbd-47e3-8ca6-df1f21df6c6b" providerId="ADAL" clId="{D0E15D4F-F869-443D-8206-331190A19982}" dt="2021-11-01T10:54:30.932" v="507" actId="26606"/>
          <ac:cxnSpMkLst>
            <pc:docMk/>
            <pc:sldMk cId="2811853908" sldId="258"/>
            <ac:cxnSpMk id="660" creationId="{548C4394-BE4E-4302-AF74-4781C6C66E4C}"/>
          </ac:cxnSpMkLst>
        </pc:cxnChg>
        <pc:cxnChg chg="add del">
          <ac:chgData name="Kumar Mishra, Shivam" userId="7d7a3be2-bbbd-47e3-8ca6-df1f21df6c6b" providerId="ADAL" clId="{D0E15D4F-F869-443D-8206-331190A19982}" dt="2021-11-01T10:54:30.932" v="507" actId="26606"/>
          <ac:cxnSpMkLst>
            <pc:docMk/>
            <pc:sldMk cId="2811853908" sldId="258"/>
            <ac:cxnSpMk id="663" creationId="{F577C617-75CE-4DC4-B39D-C5E92D04A2F5}"/>
          </ac:cxnSpMkLst>
        </pc:cxnChg>
        <pc:cxnChg chg="add del">
          <ac:chgData name="Kumar Mishra, Shivam" userId="7d7a3be2-bbbd-47e3-8ca6-df1f21df6c6b" providerId="ADAL" clId="{D0E15D4F-F869-443D-8206-331190A19982}" dt="2021-11-01T10:54:30.932" v="507" actId="26606"/>
          <ac:cxnSpMkLst>
            <pc:docMk/>
            <pc:sldMk cId="2811853908" sldId="258"/>
            <ac:cxnSpMk id="671" creationId="{921D84F5-DA97-471F-9A8A-FB3F7694E7B4}"/>
          </ac:cxnSpMkLst>
        </pc:cxnChg>
        <pc:cxnChg chg="add del">
          <ac:chgData name="Kumar Mishra, Shivam" userId="7d7a3be2-bbbd-47e3-8ca6-df1f21df6c6b" providerId="ADAL" clId="{D0E15D4F-F869-443D-8206-331190A19982}" dt="2021-11-01T10:54:32.834" v="509" actId="26606"/>
          <ac:cxnSpMkLst>
            <pc:docMk/>
            <pc:sldMk cId="2811853908" sldId="258"/>
            <ac:cxnSpMk id="675" creationId="{2BF46B26-15FC-4C5A-94FA-AE9ED64B5C20}"/>
          </ac:cxnSpMkLst>
        </pc:cxnChg>
        <pc:cxnChg chg="add del">
          <ac:chgData name="Kumar Mishra, Shivam" userId="7d7a3be2-bbbd-47e3-8ca6-df1f21df6c6b" providerId="ADAL" clId="{D0E15D4F-F869-443D-8206-331190A19982}" dt="2021-11-01T10:54:32.834" v="509" actId="26606"/>
          <ac:cxnSpMkLst>
            <pc:docMk/>
            <pc:sldMk cId="2811853908" sldId="258"/>
            <ac:cxnSpMk id="676" creationId="{912F6065-5345-44BD-B66E-5487CCD7A9B9}"/>
          </ac:cxnSpMkLst>
        </pc:cxnChg>
        <pc:cxnChg chg="add del">
          <ac:chgData name="Kumar Mishra, Shivam" userId="7d7a3be2-bbbd-47e3-8ca6-df1f21df6c6b" providerId="ADAL" clId="{D0E15D4F-F869-443D-8206-331190A19982}" dt="2021-11-01T10:54:32.834" v="509" actId="26606"/>
          <ac:cxnSpMkLst>
            <pc:docMk/>
            <pc:sldMk cId="2811853908" sldId="258"/>
            <ac:cxnSpMk id="679" creationId="{72870A17-34CA-4FF4-8777-CE7D7B986B76}"/>
          </ac:cxnSpMkLst>
        </pc:cxnChg>
        <pc:cxnChg chg="add del">
          <ac:chgData name="Kumar Mishra, Shivam" userId="7d7a3be2-bbbd-47e3-8ca6-df1f21df6c6b" providerId="ADAL" clId="{D0E15D4F-F869-443D-8206-331190A19982}" dt="2021-11-01T10:54:32.834" v="509" actId="26606"/>
          <ac:cxnSpMkLst>
            <pc:docMk/>
            <pc:sldMk cId="2811853908" sldId="258"/>
            <ac:cxnSpMk id="685" creationId="{7AD09E24-F963-4867-8AA6-3D2F8D3C8AAF}"/>
          </ac:cxnSpMkLst>
        </pc:cxnChg>
        <pc:cxnChg chg="add del">
          <ac:chgData name="Kumar Mishra, Shivam" userId="7d7a3be2-bbbd-47e3-8ca6-df1f21df6c6b" providerId="ADAL" clId="{D0E15D4F-F869-443D-8206-331190A19982}" dt="2021-11-01T10:54:34.477" v="511" actId="26606"/>
          <ac:cxnSpMkLst>
            <pc:docMk/>
            <pc:sldMk cId="2811853908" sldId="258"/>
            <ac:cxnSpMk id="689" creationId="{D7573C1E-3785-43C9-A262-1DA9DF97F85C}"/>
          </ac:cxnSpMkLst>
        </pc:cxnChg>
        <pc:cxnChg chg="add del">
          <ac:chgData name="Kumar Mishra, Shivam" userId="7d7a3be2-bbbd-47e3-8ca6-df1f21df6c6b" providerId="ADAL" clId="{D0E15D4F-F869-443D-8206-331190A19982}" dt="2021-11-01T10:54:34.477" v="511" actId="26606"/>
          <ac:cxnSpMkLst>
            <pc:docMk/>
            <pc:sldMk cId="2811853908" sldId="258"/>
            <ac:cxnSpMk id="690" creationId="{548C4394-BE4E-4302-AF74-4781C6C66E4C}"/>
          </ac:cxnSpMkLst>
        </pc:cxnChg>
        <pc:cxnChg chg="add del">
          <ac:chgData name="Kumar Mishra, Shivam" userId="7d7a3be2-bbbd-47e3-8ca6-df1f21df6c6b" providerId="ADAL" clId="{D0E15D4F-F869-443D-8206-331190A19982}" dt="2021-11-01T10:54:34.477" v="511" actId="26606"/>
          <ac:cxnSpMkLst>
            <pc:docMk/>
            <pc:sldMk cId="2811853908" sldId="258"/>
            <ac:cxnSpMk id="693" creationId="{17A887C3-690B-4858-A6B1-19C93D6C79B6}"/>
          </ac:cxnSpMkLst>
        </pc:cxnChg>
        <pc:cxnChg chg="add del">
          <ac:chgData name="Kumar Mishra, Shivam" userId="7d7a3be2-bbbd-47e3-8ca6-df1f21df6c6b" providerId="ADAL" clId="{D0E15D4F-F869-443D-8206-331190A19982}" dt="2021-11-01T10:54:34.477" v="511" actId="26606"/>
          <ac:cxnSpMkLst>
            <pc:docMk/>
            <pc:sldMk cId="2811853908" sldId="258"/>
            <ac:cxnSpMk id="698" creationId="{6C0DB027-013B-48E2-B164-DD510158E5F0}"/>
          </ac:cxnSpMkLst>
        </pc:cxnChg>
        <pc:cxnChg chg="add del">
          <ac:chgData name="Kumar Mishra, Shivam" userId="7d7a3be2-bbbd-47e3-8ca6-df1f21df6c6b" providerId="ADAL" clId="{D0E15D4F-F869-443D-8206-331190A19982}" dt="2021-11-01T10:54:35.758" v="513" actId="26606"/>
          <ac:cxnSpMkLst>
            <pc:docMk/>
            <pc:sldMk cId="2811853908" sldId="258"/>
            <ac:cxnSpMk id="702" creationId="{2BF46B26-15FC-4C5A-94FA-AE9ED64B5C20}"/>
          </ac:cxnSpMkLst>
        </pc:cxnChg>
        <pc:cxnChg chg="add del">
          <ac:chgData name="Kumar Mishra, Shivam" userId="7d7a3be2-bbbd-47e3-8ca6-df1f21df6c6b" providerId="ADAL" clId="{D0E15D4F-F869-443D-8206-331190A19982}" dt="2021-11-01T10:54:35.758" v="513" actId="26606"/>
          <ac:cxnSpMkLst>
            <pc:docMk/>
            <pc:sldMk cId="2811853908" sldId="258"/>
            <ac:cxnSpMk id="703" creationId="{912F6065-5345-44BD-B66E-5487CCD7A9B9}"/>
          </ac:cxnSpMkLst>
        </pc:cxnChg>
        <pc:cxnChg chg="add del">
          <ac:chgData name="Kumar Mishra, Shivam" userId="7d7a3be2-bbbd-47e3-8ca6-df1f21df6c6b" providerId="ADAL" clId="{D0E15D4F-F869-443D-8206-331190A19982}" dt="2021-11-01T10:54:35.758" v="513" actId="26606"/>
          <ac:cxnSpMkLst>
            <pc:docMk/>
            <pc:sldMk cId="2811853908" sldId="258"/>
            <ac:cxnSpMk id="710" creationId="{4C3F4B1E-3EAB-415B-825A-464AAF1D7510}"/>
          </ac:cxnSpMkLst>
        </pc:cxnChg>
        <pc:cxnChg chg="add del">
          <ac:chgData name="Kumar Mishra, Shivam" userId="7d7a3be2-bbbd-47e3-8ca6-df1f21df6c6b" providerId="ADAL" clId="{D0E15D4F-F869-443D-8206-331190A19982}" dt="2021-11-01T10:54:35.758" v="513" actId="26606"/>
          <ac:cxnSpMkLst>
            <pc:docMk/>
            <pc:sldMk cId="2811853908" sldId="258"/>
            <ac:cxnSpMk id="712" creationId="{59D3B50E-372C-47D8-BC90-104318AD8B8F}"/>
          </ac:cxnSpMkLst>
        </pc:cxnChg>
        <pc:cxnChg chg="add del">
          <ac:chgData name="Kumar Mishra, Shivam" userId="7d7a3be2-bbbd-47e3-8ca6-df1f21df6c6b" providerId="ADAL" clId="{D0E15D4F-F869-443D-8206-331190A19982}" dt="2021-11-01T10:54:42.081" v="515" actId="26606"/>
          <ac:cxnSpMkLst>
            <pc:docMk/>
            <pc:sldMk cId="2811853908" sldId="258"/>
            <ac:cxnSpMk id="716" creationId="{2BF46B26-15FC-4C5A-94FA-AE9ED64B5C20}"/>
          </ac:cxnSpMkLst>
        </pc:cxnChg>
        <pc:cxnChg chg="add del">
          <ac:chgData name="Kumar Mishra, Shivam" userId="7d7a3be2-bbbd-47e3-8ca6-df1f21df6c6b" providerId="ADAL" clId="{D0E15D4F-F869-443D-8206-331190A19982}" dt="2021-11-01T10:54:42.081" v="515" actId="26606"/>
          <ac:cxnSpMkLst>
            <pc:docMk/>
            <pc:sldMk cId="2811853908" sldId="258"/>
            <ac:cxnSpMk id="717" creationId="{912F6065-5345-44BD-B66E-5487CCD7A9B9}"/>
          </ac:cxnSpMkLst>
        </pc:cxnChg>
        <pc:cxnChg chg="add del">
          <ac:chgData name="Kumar Mishra, Shivam" userId="7d7a3be2-bbbd-47e3-8ca6-df1f21df6c6b" providerId="ADAL" clId="{D0E15D4F-F869-443D-8206-331190A19982}" dt="2021-11-01T10:54:42.081" v="515" actId="26606"/>
          <ac:cxnSpMkLst>
            <pc:docMk/>
            <pc:sldMk cId="2811853908" sldId="258"/>
            <ac:cxnSpMk id="720" creationId="{D4628083-088A-4340-9F78-79BB3B772BF8}"/>
          </ac:cxnSpMkLst>
        </pc:cxnChg>
        <pc:cxnChg chg="add del">
          <ac:chgData name="Kumar Mishra, Shivam" userId="7d7a3be2-bbbd-47e3-8ca6-df1f21df6c6b" providerId="ADAL" clId="{D0E15D4F-F869-443D-8206-331190A19982}" dt="2021-11-01T10:54:42.081" v="515" actId="26606"/>
          <ac:cxnSpMkLst>
            <pc:docMk/>
            <pc:sldMk cId="2811853908" sldId="258"/>
            <ac:cxnSpMk id="722" creationId="{C9DF5848-4888-4C68-B050-02B3D1032A30}"/>
          </ac:cxnSpMkLst>
        </pc:cxnChg>
        <pc:cxnChg chg="add del">
          <ac:chgData name="Kumar Mishra, Shivam" userId="7d7a3be2-bbbd-47e3-8ca6-df1f21df6c6b" providerId="ADAL" clId="{D0E15D4F-F869-443D-8206-331190A19982}" dt="2021-11-01T10:54:44.342" v="517" actId="26606"/>
          <ac:cxnSpMkLst>
            <pc:docMk/>
            <pc:sldMk cId="2811853908" sldId="258"/>
            <ac:cxnSpMk id="726" creationId="{D7573C1E-3785-43C9-A262-1DA9DF97F85C}"/>
          </ac:cxnSpMkLst>
        </pc:cxnChg>
        <pc:cxnChg chg="add del">
          <ac:chgData name="Kumar Mishra, Shivam" userId="7d7a3be2-bbbd-47e3-8ca6-df1f21df6c6b" providerId="ADAL" clId="{D0E15D4F-F869-443D-8206-331190A19982}" dt="2021-11-01T10:54:44.342" v="517" actId="26606"/>
          <ac:cxnSpMkLst>
            <pc:docMk/>
            <pc:sldMk cId="2811853908" sldId="258"/>
            <ac:cxnSpMk id="727" creationId="{548C4394-BE4E-4302-AF74-4781C6C66E4C}"/>
          </ac:cxnSpMkLst>
        </pc:cxnChg>
        <pc:cxnChg chg="add del">
          <ac:chgData name="Kumar Mishra, Shivam" userId="7d7a3be2-bbbd-47e3-8ca6-df1f21df6c6b" providerId="ADAL" clId="{D0E15D4F-F869-443D-8206-331190A19982}" dt="2021-11-01T10:54:44.342" v="517" actId="26606"/>
          <ac:cxnSpMkLst>
            <pc:docMk/>
            <pc:sldMk cId="2811853908" sldId="258"/>
            <ac:cxnSpMk id="730" creationId="{71AD8622-47E3-4F5B-8E3C-995BA8417073}"/>
          </ac:cxnSpMkLst>
        </pc:cxnChg>
        <pc:cxnChg chg="add del">
          <ac:chgData name="Kumar Mishra, Shivam" userId="7d7a3be2-bbbd-47e3-8ca6-df1f21df6c6b" providerId="ADAL" clId="{D0E15D4F-F869-443D-8206-331190A19982}" dt="2021-11-01T10:54:44.342" v="517" actId="26606"/>
          <ac:cxnSpMkLst>
            <pc:docMk/>
            <pc:sldMk cId="2811853908" sldId="258"/>
            <ac:cxnSpMk id="735" creationId="{AE36BEAE-5EFC-45E3-862A-0F04B40C3F5E}"/>
          </ac:cxnSpMkLst>
        </pc:cxnChg>
        <pc:cxnChg chg="add del">
          <ac:chgData name="Kumar Mishra, Shivam" userId="7d7a3be2-bbbd-47e3-8ca6-df1f21df6c6b" providerId="ADAL" clId="{D0E15D4F-F869-443D-8206-331190A19982}" dt="2021-11-01T10:54:45.417" v="519" actId="26606"/>
          <ac:cxnSpMkLst>
            <pc:docMk/>
            <pc:sldMk cId="2811853908" sldId="258"/>
            <ac:cxnSpMk id="739" creationId="{D7573C1E-3785-43C9-A262-1DA9DF97F85C}"/>
          </ac:cxnSpMkLst>
        </pc:cxnChg>
        <pc:cxnChg chg="add del">
          <ac:chgData name="Kumar Mishra, Shivam" userId="7d7a3be2-bbbd-47e3-8ca6-df1f21df6c6b" providerId="ADAL" clId="{D0E15D4F-F869-443D-8206-331190A19982}" dt="2021-11-01T10:54:45.417" v="519" actId="26606"/>
          <ac:cxnSpMkLst>
            <pc:docMk/>
            <pc:sldMk cId="2811853908" sldId="258"/>
            <ac:cxnSpMk id="740" creationId="{548C4394-BE4E-4302-AF74-4781C6C66E4C}"/>
          </ac:cxnSpMkLst>
        </pc:cxnChg>
        <pc:cxnChg chg="add del">
          <ac:chgData name="Kumar Mishra, Shivam" userId="7d7a3be2-bbbd-47e3-8ca6-df1f21df6c6b" providerId="ADAL" clId="{D0E15D4F-F869-443D-8206-331190A19982}" dt="2021-11-01T10:54:45.417" v="519" actId="26606"/>
          <ac:cxnSpMkLst>
            <pc:docMk/>
            <pc:sldMk cId="2811853908" sldId="258"/>
            <ac:cxnSpMk id="743" creationId="{BE1F8E5D-3CCB-4AC7-A481-F9101379F5F5}"/>
          </ac:cxnSpMkLst>
        </pc:cxnChg>
        <pc:cxnChg chg="add del">
          <ac:chgData name="Kumar Mishra, Shivam" userId="7d7a3be2-bbbd-47e3-8ca6-df1f21df6c6b" providerId="ADAL" clId="{D0E15D4F-F869-443D-8206-331190A19982}" dt="2021-11-01T10:54:45.417" v="519" actId="26606"/>
          <ac:cxnSpMkLst>
            <pc:docMk/>
            <pc:sldMk cId="2811853908" sldId="258"/>
            <ac:cxnSpMk id="748" creationId="{77DA02DC-872E-4DCE-BD5E-39C0F04BB64A}"/>
          </ac:cxnSpMkLst>
        </pc:cxnChg>
        <pc:cxnChg chg="add del">
          <ac:chgData name="Kumar Mishra, Shivam" userId="7d7a3be2-bbbd-47e3-8ca6-df1f21df6c6b" providerId="ADAL" clId="{D0E15D4F-F869-443D-8206-331190A19982}" dt="2021-11-01T10:54:49.543" v="521" actId="26606"/>
          <ac:cxnSpMkLst>
            <pc:docMk/>
            <pc:sldMk cId="2811853908" sldId="258"/>
            <ac:cxnSpMk id="752" creationId="{2BF46B26-15FC-4C5A-94FA-AE9ED64B5C20}"/>
          </ac:cxnSpMkLst>
        </pc:cxnChg>
        <pc:cxnChg chg="add del">
          <ac:chgData name="Kumar Mishra, Shivam" userId="7d7a3be2-bbbd-47e3-8ca6-df1f21df6c6b" providerId="ADAL" clId="{D0E15D4F-F869-443D-8206-331190A19982}" dt="2021-11-01T10:54:49.543" v="521" actId="26606"/>
          <ac:cxnSpMkLst>
            <pc:docMk/>
            <pc:sldMk cId="2811853908" sldId="258"/>
            <ac:cxnSpMk id="753" creationId="{912F6065-5345-44BD-B66E-5487CCD7A9B9}"/>
          </ac:cxnSpMkLst>
        </pc:cxnChg>
        <pc:cxnChg chg="add del">
          <ac:chgData name="Kumar Mishra, Shivam" userId="7d7a3be2-bbbd-47e3-8ca6-df1f21df6c6b" providerId="ADAL" clId="{D0E15D4F-F869-443D-8206-331190A19982}" dt="2021-11-01T10:54:49.543" v="521" actId="26606"/>
          <ac:cxnSpMkLst>
            <pc:docMk/>
            <pc:sldMk cId="2811853908" sldId="258"/>
            <ac:cxnSpMk id="756" creationId="{0AD0F4F3-8F5C-421F-9FC1-DB3ED0BF61DF}"/>
          </ac:cxnSpMkLst>
        </pc:cxnChg>
        <pc:cxnChg chg="add del">
          <ac:chgData name="Kumar Mishra, Shivam" userId="7d7a3be2-bbbd-47e3-8ca6-df1f21df6c6b" providerId="ADAL" clId="{D0E15D4F-F869-443D-8206-331190A19982}" dt="2021-11-01T10:54:49.543" v="521" actId="26606"/>
          <ac:cxnSpMkLst>
            <pc:docMk/>
            <pc:sldMk cId="2811853908" sldId="258"/>
            <ac:cxnSpMk id="758" creationId="{F1D872D4-D7E5-4CD8-9DAC-2BC612F08E69}"/>
          </ac:cxnSpMkLst>
        </pc:cxnChg>
        <pc:cxnChg chg="add del">
          <ac:chgData name="Kumar Mishra, Shivam" userId="7d7a3be2-bbbd-47e3-8ca6-df1f21df6c6b" providerId="ADAL" clId="{D0E15D4F-F869-443D-8206-331190A19982}" dt="2021-11-01T10:54:50.330" v="523" actId="26606"/>
          <ac:cxnSpMkLst>
            <pc:docMk/>
            <pc:sldMk cId="2811853908" sldId="258"/>
            <ac:cxnSpMk id="762" creationId="{2BF46B26-15FC-4C5A-94FA-AE9ED64B5C20}"/>
          </ac:cxnSpMkLst>
        </pc:cxnChg>
        <pc:cxnChg chg="add del">
          <ac:chgData name="Kumar Mishra, Shivam" userId="7d7a3be2-bbbd-47e3-8ca6-df1f21df6c6b" providerId="ADAL" clId="{D0E15D4F-F869-443D-8206-331190A19982}" dt="2021-11-01T10:54:50.330" v="523" actId="26606"/>
          <ac:cxnSpMkLst>
            <pc:docMk/>
            <pc:sldMk cId="2811853908" sldId="258"/>
            <ac:cxnSpMk id="763" creationId="{912F6065-5345-44BD-B66E-5487CCD7A9B9}"/>
          </ac:cxnSpMkLst>
        </pc:cxnChg>
        <pc:cxnChg chg="add del">
          <ac:chgData name="Kumar Mishra, Shivam" userId="7d7a3be2-bbbd-47e3-8ca6-df1f21df6c6b" providerId="ADAL" clId="{D0E15D4F-F869-443D-8206-331190A19982}" dt="2021-11-01T10:54:50.330" v="523" actId="26606"/>
          <ac:cxnSpMkLst>
            <pc:docMk/>
            <pc:sldMk cId="2811853908" sldId="258"/>
            <ac:cxnSpMk id="766" creationId="{72870A17-34CA-4FF4-8777-CE7D7B986B76}"/>
          </ac:cxnSpMkLst>
        </pc:cxnChg>
        <pc:cxnChg chg="add del">
          <ac:chgData name="Kumar Mishra, Shivam" userId="7d7a3be2-bbbd-47e3-8ca6-df1f21df6c6b" providerId="ADAL" clId="{D0E15D4F-F869-443D-8206-331190A19982}" dt="2021-11-01T10:54:50.330" v="523" actId="26606"/>
          <ac:cxnSpMkLst>
            <pc:docMk/>
            <pc:sldMk cId="2811853908" sldId="258"/>
            <ac:cxnSpMk id="772" creationId="{7AD09E24-F963-4867-8AA6-3D2F8D3C8AAF}"/>
          </ac:cxnSpMkLst>
        </pc:cxnChg>
        <pc:cxnChg chg="add del">
          <ac:chgData name="Kumar Mishra, Shivam" userId="7d7a3be2-bbbd-47e3-8ca6-df1f21df6c6b" providerId="ADAL" clId="{D0E15D4F-F869-443D-8206-331190A19982}" dt="2021-11-01T10:54:52.133" v="525" actId="26606"/>
          <ac:cxnSpMkLst>
            <pc:docMk/>
            <pc:sldMk cId="2811853908" sldId="258"/>
            <ac:cxnSpMk id="776" creationId="{D7573C1E-3785-43C9-A262-1DA9DF97F85C}"/>
          </ac:cxnSpMkLst>
        </pc:cxnChg>
        <pc:cxnChg chg="add del">
          <ac:chgData name="Kumar Mishra, Shivam" userId="7d7a3be2-bbbd-47e3-8ca6-df1f21df6c6b" providerId="ADAL" clId="{D0E15D4F-F869-443D-8206-331190A19982}" dt="2021-11-01T10:54:52.133" v="525" actId="26606"/>
          <ac:cxnSpMkLst>
            <pc:docMk/>
            <pc:sldMk cId="2811853908" sldId="258"/>
            <ac:cxnSpMk id="777" creationId="{548C4394-BE4E-4302-AF74-4781C6C66E4C}"/>
          </ac:cxnSpMkLst>
        </pc:cxnChg>
        <pc:cxnChg chg="add del">
          <ac:chgData name="Kumar Mishra, Shivam" userId="7d7a3be2-bbbd-47e3-8ca6-df1f21df6c6b" providerId="ADAL" clId="{D0E15D4F-F869-443D-8206-331190A19982}" dt="2021-11-01T10:54:52.133" v="525" actId="26606"/>
          <ac:cxnSpMkLst>
            <pc:docMk/>
            <pc:sldMk cId="2811853908" sldId="258"/>
            <ac:cxnSpMk id="780" creationId="{F577C617-75CE-4DC4-B39D-C5E92D04A2F5}"/>
          </ac:cxnSpMkLst>
        </pc:cxnChg>
        <pc:cxnChg chg="add del">
          <ac:chgData name="Kumar Mishra, Shivam" userId="7d7a3be2-bbbd-47e3-8ca6-df1f21df6c6b" providerId="ADAL" clId="{D0E15D4F-F869-443D-8206-331190A19982}" dt="2021-11-01T10:54:52.133" v="525" actId="26606"/>
          <ac:cxnSpMkLst>
            <pc:docMk/>
            <pc:sldMk cId="2811853908" sldId="258"/>
            <ac:cxnSpMk id="788" creationId="{921D84F5-DA97-471F-9A8A-FB3F7694E7B4}"/>
          </ac:cxnSpMkLst>
        </pc:cxnChg>
        <pc:cxnChg chg="add del">
          <ac:chgData name="Kumar Mishra, Shivam" userId="7d7a3be2-bbbd-47e3-8ca6-df1f21df6c6b" providerId="ADAL" clId="{D0E15D4F-F869-443D-8206-331190A19982}" dt="2021-11-01T10:55:00.400" v="531" actId="26606"/>
          <ac:cxnSpMkLst>
            <pc:docMk/>
            <pc:sldMk cId="2811853908" sldId="258"/>
            <ac:cxnSpMk id="792" creationId="{D7573C1E-3785-43C9-A262-1DA9DF97F85C}"/>
          </ac:cxnSpMkLst>
        </pc:cxnChg>
        <pc:cxnChg chg="add del">
          <ac:chgData name="Kumar Mishra, Shivam" userId="7d7a3be2-bbbd-47e3-8ca6-df1f21df6c6b" providerId="ADAL" clId="{D0E15D4F-F869-443D-8206-331190A19982}" dt="2021-11-01T10:55:00.400" v="531" actId="26606"/>
          <ac:cxnSpMkLst>
            <pc:docMk/>
            <pc:sldMk cId="2811853908" sldId="258"/>
            <ac:cxnSpMk id="793" creationId="{548C4394-BE4E-4302-AF74-4781C6C66E4C}"/>
          </ac:cxnSpMkLst>
        </pc:cxnChg>
        <pc:cxnChg chg="add del">
          <ac:chgData name="Kumar Mishra, Shivam" userId="7d7a3be2-bbbd-47e3-8ca6-df1f21df6c6b" providerId="ADAL" clId="{D0E15D4F-F869-443D-8206-331190A19982}" dt="2021-11-01T10:55:00.400" v="531" actId="26606"/>
          <ac:cxnSpMkLst>
            <pc:docMk/>
            <pc:sldMk cId="2811853908" sldId="258"/>
            <ac:cxnSpMk id="796" creationId="{17A887C3-690B-4858-A6B1-19C93D6C79B6}"/>
          </ac:cxnSpMkLst>
        </pc:cxnChg>
        <pc:cxnChg chg="add del">
          <ac:chgData name="Kumar Mishra, Shivam" userId="7d7a3be2-bbbd-47e3-8ca6-df1f21df6c6b" providerId="ADAL" clId="{D0E15D4F-F869-443D-8206-331190A19982}" dt="2021-11-01T10:55:00.400" v="531" actId="26606"/>
          <ac:cxnSpMkLst>
            <pc:docMk/>
            <pc:sldMk cId="2811853908" sldId="258"/>
            <ac:cxnSpMk id="801" creationId="{6C0DB027-013B-48E2-B164-DD510158E5F0}"/>
          </ac:cxnSpMkLst>
        </pc:cxnChg>
        <pc:cxnChg chg="add del">
          <ac:chgData name="Kumar Mishra, Shivam" userId="7d7a3be2-bbbd-47e3-8ca6-df1f21df6c6b" providerId="ADAL" clId="{D0E15D4F-F869-443D-8206-331190A19982}" dt="2021-11-01T10:55:00.369" v="530" actId="26606"/>
          <ac:cxnSpMkLst>
            <pc:docMk/>
            <pc:sldMk cId="2811853908" sldId="258"/>
            <ac:cxnSpMk id="805" creationId="{D7573C1E-3785-43C9-A262-1DA9DF97F85C}"/>
          </ac:cxnSpMkLst>
        </pc:cxnChg>
        <pc:cxnChg chg="add del">
          <ac:chgData name="Kumar Mishra, Shivam" userId="7d7a3be2-bbbd-47e3-8ca6-df1f21df6c6b" providerId="ADAL" clId="{D0E15D4F-F869-443D-8206-331190A19982}" dt="2021-11-01T10:55:00.369" v="530" actId="26606"/>
          <ac:cxnSpMkLst>
            <pc:docMk/>
            <pc:sldMk cId="2811853908" sldId="258"/>
            <ac:cxnSpMk id="806" creationId="{548C4394-BE4E-4302-AF74-4781C6C66E4C}"/>
          </ac:cxnSpMkLst>
        </pc:cxnChg>
        <pc:cxnChg chg="add del">
          <ac:chgData name="Kumar Mishra, Shivam" userId="7d7a3be2-bbbd-47e3-8ca6-df1f21df6c6b" providerId="ADAL" clId="{D0E15D4F-F869-443D-8206-331190A19982}" dt="2021-11-01T10:55:00.369" v="530" actId="26606"/>
          <ac:cxnSpMkLst>
            <pc:docMk/>
            <pc:sldMk cId="2811853908" sldId="258"/>
            <ac:cxnSpMk id="809" creationId="{17A887C3-690B-4858-A6B1-19C93D6C79B6}"/>
          </ac:cxnSpMkLst>
        </pc:cxnChg>
        <pc:cxnChg chg="add del">
          <ac:chgData name="Kumar Mishra, Shivam" userId="7d7a3be2-bbbd-47e3-8ca6-df1f21df6c6b" providerId="ADAL" clId="{D0E15D4F-F869-443D-8206-331190A19982}" dt="2021-11-01T10:55:00.369" v="530" actId="26606"/>
          <ac:cxnSpMkLst>
            <pc:docMk/>
            <pc:sldMk cId="2811853908" sldId="258"/>
            <ac:cxnSpMk id="813" creationId="{6C0DB027-013B-48E2-B164-DD510158E5F0}"/>
          </ac:cxnSpMkLst>
        </pc:cxnChg>
        <pc:cxnChg chg="add del">
          <ac:chgData name="Kumar Mishra, Shivam" userId="7d7a3be2-bbbd-47e3-8ca6-df1f21df6c6b" providerId="ADAL" clId="{D0E15D4F-F869-443D-8206-331190A19982}" dt="2021-11-01T12:02:19.448" v="1016" actId="26606"/>
          <ac:cxnSpMkLst>
            <pc:docMk/>
            <pc:sldMk cId="2811853908" sldId="258"/>
            <ac:cxnSpMk id="817" creationId="{D7573C1E-3785-43C9-A262-1DA9DF97F85C}"/>
          </ac:cxnSpMkLst>
        </pc:cxnChg>
        <pc:cxnChg chg="add del">
          <ac:chgData name="Kumar Mishra, Shivam" userId="7d7a3be2-bbbd-47e3-8ca6-df1f21df6c6b" providerId="ADAL" clId="{D0E15D4F-F869-443D-8206-331190A19982}" dt="2021-11-01T12:02:19.448" v="1016" actId="26606"/>
          <ac:cxnSpMkLst>
            <pc:docMk/>
            <pc:sldMk cId="2811853908" sldId="258"/>
            <ac:cxnSpMk id="818" creationId="{548C4394-BE4E-4302-AF74-4781C6C66E4C}"/>
          </ac:cxnSpMkLst>
        </pc:cxnChg>
        <pc:cxnChg chg="add del">
          <ac:chgData name="Kumar Mishra, Shivam" userId="7d7a3be2-bbbd-47e3-8ca6-df1f21df6c6b" providerId="ADAL" clId="{D0E15D4F-F869-443D-8206-331190A19982}" dt="2021-11-01T12:02:19.448" v="1016" actId="26606"/>
          <ac:cxnSpMkLst>
            <pc:docMk/>
            <pc:sldMk cId="2811853908" sldId="258"/>
            <ac:cxnSpMk id="821" creationId="{F577C617-75CE-4DC4-B39D-C5E92D04A2F5}"/>
          </ac:cxnSpMkLst>
        </pc:cxnChg>
        <pc:cxnChg chg="add del">
          <ac:chgData name="Kumar Mishra, Shivam" userId="7d7a3be2-bbbd-47e3-8ca6-df1f21df6c6b" providerId="ADAL" clId="{D0E15D4F-F869-443D-8206-331190A19982}" dt="2021-11-01T12:02:19.448" v="1016" actId="26606"/>
          <ac:cxnSpMkLst>
            <pc:docMk/>
            <pc:sldMk cId="2811853908" sldId="258"/>
            <ac:cxnSpMk id="829" creationId="{921D84F5-DA97-471F-9A8A-FB3F7694E7B4}"/>
          </ac:cxnSpMkLst>
        </pc:cxnChg>
        <pc:cxnChg chg="add del">
          <ac:chgData name="Kumar Mishra, Shivam" userId="7d7a3be2-bbbd-47e3-8ca6-df1f21df6c6b" providerId="ADAL" clId="{D0E15D4F-F869-443D-8206-331190A19982}" dt="2021-11-01T12:02:06.548" v="1004" actId="26606"/>
          <ac:cxnSpMkLst>
            <pc:docMk/>
            <pc:sldMk cId="2811853908" sldId="258"/>
            <ac:cxnSpMk id="833" creationId="{2BF46B26-15FC-4C5A-94FA-AE9ED64B5C20}"/>
          </ac:cxnSpMkLst>
        </pc:cxnChg>
        <pc:cxnChg chg="add del">
          <ac:chgData name="Kumar Mishra, Shivam" userId="7d7a3be2-bbbd-47e3-8ca6-df1f21df6c6b" providerId="ADAL" clId="{D0E15D4F-F869-443D-8206-331190A19982}" dt="2021-11-01T12:02:06.548" v="1004" actId="26606"/>
          <ac:cxnSpMkLst>
            <pc:docMk/>
            <pc:sldMk cId="2811853908" sldId="258"/>
            <ac:cxnSpMk id="836" creationId="{96A4B1E0-284C-4A01-8141-A24D2B8EE093}"/>
          </ac:cxnSpMkLst>
        </pc:cxnChg>
        <pc:cxnChg chg="add del">
          <ac:chgData name="Kumar Mishra, Shivam" userId="7d7a3be2-bbbd-47e3-8ca6-df1f21df6c6b" providerId="ADAL" clId="{D0E15D4F-F869-443D-8206-331190A19982}" dt="2021-11-01T12:02:19.448" v="1016" actId="26606"/>
          <ac:cxnSpMkLst>
            <pc:docMk/>
            <pc:sldMk cId="2811853908" sldId="258"/>
            <ac:cxnSpMk id="841" creationId="{D7573C1E-3785-43C9-A262-1DA9DF97F85C}"/>
          </ac:cxnSpMkLst>
        </pc:cxnChg>
        <pc:cxnChg chg="add del">
          <ac:chgData name="Kumar Mishra, Shivam" userId="7d7a3be2-bbbd-47e3-8ca6-df1f21df6c6b" providerId="ADAL" clId="{D0E15D4F-F869-443D-8206-331190A19982}" dt="2021-11-01T12:02:19.448" v="1016" actId="26606"/>
          <ac:cxnSpMkLst>
            <pc:docMk/>
            <pc:sldMk cId="2811853908" sldId="258"/>
            <ac:cxnSpMk id="842" creationId="{548C4394-BE4E-4302-AF74-4781C6C66E4C}"/>
          </ac:cxnSpMkLst>
        </pc:cxnChg>
        <pc:cxnChg chg="add del">
          <ac:chgData name="Kumar Mishra, Shivam" userId="7d7a3be2-bbbd-47e3-8ca6-df1f21df6c6b" providerId="ADAL" clId="{D0E15D4F-F869-443D-8206-331190A19982}" dt="2021-11-01T12:02:19.448" v="1016" actId="26606"/>
          <ac:cxnSpMkLst>
            <pc:docMk/>
            <pc:sldMk cId="2811853908" sldId="258"/>
            <ac:cxnSpMk id="845" creationId="{17A887C3-690B-4858-A6B1-19C93D6C79B6}"/>
          </ac:cxnSpMkLst>
        </pc:cxnChg>
        <pc:cxnChg chg="add del">
          <ac:chgData name="Kumar Mishra, Shivam" userId="7d7a3be2-bbbd-47e3-8ca6-df1f21df6c6b" providerId="ADAL" clId="{D0E15D4F-F869-443D-8206-331190A19982}" dt="2021-11-01T12:02:19.448" v="1016" actId="26606"/>
          <ac:cxnSpMkLst>
            <pc:docMk/>
            <pc:sldMk cId="2811853908" sldId="258"/>
            <ac:cxnSpMk id="850" creationId="{6C0DB027-013B-48E2-B164-DD510158E5F0}"/>
          </ac:cxnSpMkLst>
        </pc:cxnChg>
      </pc:sldChg>
      <pc:sldChg chg="addSp delSp modSp new del mod setBg">
        <pc:chgData name="Kumar Mishra, Shivam" userId="7d7a3be2-bbbd-47e3-8ca6-df1f21df6c6b" providerId="ADAL" clId="{D0E15D4F-F869-443D-8206-331190A19982}" dt="2021-11-01T10:23:58.631" v="82" actId="2696"/>
        <pc:sldMkLst>
          <pc:docMk/>
          <pc:sldMk cId="3032482850" sldId="258"/>
        </pc:sldMkLst>
        <pc:spChg chg="mod ord">
          <ac:chgData name="Kumar Mishra, Shivam" userId="7d7a3be2-bbbd-47e3-8ca6-df1f21df6c6b" providerId="ADAL" clId="{D0E15D4F-F869-443D-8206-331190A19982}" dt="2021-11-01T10:23:44.751" v="81" actId="26606"/>
          <ac:spMkLst>
            <pc:docMk/>
            <pc:sldMk cId="3032482850" sldId="258"/>
            <ac:spMk id="2" creationId="{F40E01FB-CE6B-4356-A8C8-D14CE8D2D55D}"/>
          </ac:spMkLst>
        </pc:spChg>
        <pc:spChg chg="del">
          <ac:chgData name="Kumar Mishra, Shivam" userId="7d7a3be2-bbbd-47e3-8ca6-df1f21df6c6b" providerId="ADAL" clId="{D0E15D4F-F869-443D-8206-331190A19982}" dt="2021-11-01T10:22:04.892" v="66" actId="22"/>
          <ac:spMkLst>
            <pc:docMk/>
            <pc:sldMk cId="3032482850" sldId="258"/>
            <ac:spMk id="3" creationId="{B7B36A4E-76BE-4801-AE48-840305E0E6D3}"/>
          </ac:spMkLst>
        </pc:spChg>
        <pc:spChg chg="add del mod">
          <ac:chgData name="Kumar Mishra, Shivam" userId="7d7a3be2-bbbd-47e3-8ca6-df1f21df6c6b" providerId="ADAL" clId="{D0E15D4F-F869-443D-8206-331190A19982}" dt="2021-11-01T10:23:05.580" v="72"/>
          <ac:spMkLst>
            <pc:docMk/>
            <pc:sldMk cId="3032482850" sldId="258"/>
            <ac:spMk id="7" creationId="{6EB26789-0F47-462D-B435-D7CC017FBD81}"/>
          </ac:spMkLst>
        </pc:spChg>
        <pc:spChg chg="add">
          <ac:chgData name="Kumar Mishra, Shivam" userId="7d7a3be2-bbbd-47e3-8ca6-df1f21df6c6b" providerId="ADAL" clId="{D0E15D4F-F869-443D-8206-331190A19982}" dt="2021-11-01T10:23:44.751" v="81" actId="26606"/>
          <ac:spMkLst>
            <pc:docMk/>
            <pc:sldMk cId="3032482850" sldId="258"/>
            <ac:spMk id="73" creationId="{2B258D2B-6AC3-4B3A-A87C-FD7E6517826E}"/>
          </ac:spMkLst>
        </pc:spChg>
        <pc:spChg chg="add">
          <ac:chgData name="Kumar Mishra, Shivam" userId="7d7a3be2-bbbd-47e3-8ca6-df1f21df6c6b" providerId="ADAL" clId="{D0E15D4F-F869-443D-8206-331190A19982}" dt="2021-11-01T10:23:44.751" v="81" actId="26606"/>
          <ac:spMkLst>
            <pc:docMk/>
            <pc:sldMk cId="3032482850" sldId="258"/>
            <ac:spMk id="75" creationId="{8D55DD8B-9BF9-4B91-A22D-2D3F2AEFF189}"/>
          </ac:spMkLst>
        </pc:spChg>
        <pc:spChg chg="add">
          <ac:chgData name="Kumar Mishra, Shivam" userId="7d7a3be2-bbbd-47e3-8ca6-df1f21df6c6b" providerId="ADAL" clId="{D0E15D4F-F869-443D-8206-331190A19982}" dt="2021-11-01T10:23:44.751" v="81" actId="26606"/>
          <ac:spMkLst>
            <pc:docMk/>
            <pc:sldMk cId="3032482850" sldId="258"/>
            <ac:spMk id="1030" creationId="{1B4E1245-4489-4128-AAEB-2D5AF4C5A8E2}"/>
          </ac:spMkLst>
        </pc:spChg>
        <pc:picChg chg="add del mod ord">
          <ac:chgData name="Kumar Mishra, Shivam" userId="7d7a3be2-bbbd-47e3-8ca6-df1f21df6c6b" providerId="ADAL" clId="{D0E15D4F-F869-443D-8206-331190A19982}" dt="2021-11-01T10:22:18.769" v="71" actId="478"/>
          <ac:picMkLst>
            <pc:docMk/>
            <pc:sldMk cId="3032482850" sldId="258"/>
            <ac:picMk id="5" creationId="{7E5DC1B1-BE26-4C9A-9173-12C0BCC027F3}"/>
          </ac:picMkLst>
        </pc:picChg>
        <pc:picChg chg="add mod">
          <ac:chgData name="Kumar Mishra, Shivam" userId="7d7a3be2-bbbd-47e3-8ca6-df1f21df6c6b" providerId="ADAL" clId="{D0E15D4F-F869-443D-8206-331190A19982}" dt="2021-11-01T10:23:44.751" v="81" actId="26606"/>
          <ac:picMkLst>
            <pc:docMk/>
            <pc:sldMk cId="3032482850" sldId="258"/>
            <ac:picMk id="1026" creationId="{BACEA37A-46E3-42FE-BAF2-AA40086E0797}"/>
          </ac:picMkLst>
        </pc:picChg>
      </pc:sldChg>
      <pc:sldChg chg="new del">
        <pc:chgData name="Kumar Mishra, Shivam" userId="7d7a3be2-bbbd-47e3-8ca6-df1f21df6c6b" providerId="ADAL" clId="{D0E15D4F-F869-443D-8206-331190A19982}" dt="2021-11-01T10:43:45.670" v="313" actId="2696"/>
        <pc:sldMkLst>
          <pc:docMk/>
          <pc:sldMk cId="2954667545" sldId="259"/>
        </pc:sldMkLst>
      </pc:sldChg>
      <pc:sldChg chg="addSp delSp modSp add mod setBg addAnim delAnim setClrOvrMap chgLayout">
        <pc:chgData name="Kumar Mishra, Shivam" userId="7d7a3be2-bbbd-47e3-8ca6-df1f21df6c6b" providerId="ADAL" clId="{D0E15D4F-F869-443D-8206-331190A19982}" dt="2021-11-01T12:02:20.088" v="1017" actId="26606"/>
        <pc:sldMkLst>
          <pc:docMk/>
          <pc:sldMk cId="3434542549" sldId="260"/>
        </pc:sldMkLst>
        <pc:spChg chg="mod ord">
          <ac:chgData name="Kumar Mishra, Shivam" userId="7d7a3be2-bbbd-47e3-8ca6-df1f21df6c6b" providerId="ADAL" clId="{D0E15D4F-F869-443D-8206-331190A19982}" dt="2021-11-01T12:02:20.088" v="1017" actId="26606"/>
          <ac:spMkLst>
            <pc:docMk/>
            <pc:sldMk cId="3434542549" sldId="260"/>
            <ac:spMk id="6" creationId="{8707BEDA-ECF2-485B-98E7-E3FF372EC7A2}"/>
          </ac:spMkLst>
        </pc:spChg>
        <pc:spChg chg="del mod ord">
          <ac:chgData name="Kumar Mishra, Shivam" userId="7d7a3be2-bbbd-47e3-8ca6-df1f21df6c6b" providerId="ADAL" clId="{D0E15D4F-F869-443D-8206-331190A19982}" dt="2021-11-01T11:01:08.700" v="545" actId="22"/>
          <ac:spMkLst>
            <pc:docMk/>
            <pc:sldMk cId="3434542549" sldId="260"/>
            <ac:spMk id="7" creationId="{30184C69-11D5-492E-9A08-523E0D707FB5}"/>
          </ac:spMkLst>
        </pc:spChg>
        <pc:spChg chg="add del">
          <ac:chgData name="Kumar Mishra, Shivam" userId="7d7a3be2-bbbd-47e3-8ca6-df1f21df6c6b" providerId="ADAL" clId="{D0E15D4F-F869-443D-8206-331190A19982}" dt="2021-11-01T11:06:27.925" v="577" actId="26606"/>
          <ac:spMkLst>
            <pc:docMk/>
            <pc:sldMk cId="3434542549" sldId="260"/>
            <ac:spMk id="10" creationId="{1A60513C-B42D-4521-A2F8-C3BC10489E70}"/>
          </ac:spMkLst>
        </pc:spChg>
        <pc:spChg chg="add del">
          <ac:chgData name="Kumar Mishra, Shivam" userId="7d7a3be2-bbbd-47e3-8ca6-df1f21df6c6b" providerId="ADAL" clId="{D0E15D4F-F869-443D-8206-331190A19982}" dt="2021-11-01T11:06:25.593" v="573" actId="26606"/>
          <ac:spMkLst>
            <pc:docMk/>
            <pc:sldMk cId="3434542549" sldId="260"/>
            <ac:spMk id="11" creationId="{EEA869E1-F851-4A52-92F5-77E592B76A5B}"/>
          </ac:spMkLst>
        </pc:spChg>
        <pc:spChg chg="add del">
          <ac:chgData name="Kumar Mishra, Shivam" userId="7d7a3be2-bbbd-47e3-8ca6-df1f21df6c6b" providerId="ADAL" clId="{D0E15D4F-F869-443D-8206-331190A19982}" dt="2021-11-01T10:44:10.701" v="320" actId="26606"/>
          <ac:spMkLst>
            <pc:docMk/>
            <pc:sldMk cId="3434542549" sldId="260"/>
            <ac:spMk id="12" creationId="{54F891EB-ED45-44C3-95D6-FFB2EC07FA10}"/>
          </ac:spMkLst>
        </pc:spChg>
        <pc:spChg chg="add del">
          <ac:chgData name="Kumar Mishra, Shivam" userId="7d7a3be2-bbbd-47e3-8ca6-df1f21df6c6b" providerId="ADAL" clId="{D0E15D4F-F869-443D-8206-331190A19982}" dt="2021-11-01T10:44:10.701" v="320" actId="26606"/>
          <ac:spMkLst>
            <pc:docMk/>
            <pc:sldMk cId="3434542549" sldId="260"/>
            <ac:spMk id="14" creationId="{2EA385B8-7C85-4CE0-AE3A-00EB627B3443}"/>
          </ac:spMkLst>
        </pc:spChg>
        <pc:spChg chg="add del">
          <ac:chgData name="Kumar Mishra, Shivam" userId="7d7a3be2-bbbd-47e3-8ca6-df1f21df6c6b" providerId="ADAL" clId="{D0E15D4F-F869-443D-8206-331190A19982}" dt="2021-11-01T11:06:25.593" v="573" actId="26606"/>
          <ac:spMkLst>
            <pc:docMk/>
            <pc:sldMk cId="3434542549" sldId="260"/>
            <ac:spMk id="19" creationId="{0EF77632-1A0C-4B9F-829B-226E68A78E9F}"/>
          </ac:spMkLst>
        </pc:spChg>
        <pc:spChg chg="add del">
          <ac:chgData name="Kumar Mishra, Shivam" userId="7d7a3be2-bbbd-47e3-8ca6-df1f21df6c6b" providerId="ADAL" clId="{D0E15D4F-F869-443D-8206-331190A19982}" dt="2021-11-01T11:06:25.593" v="573" actId="26606"/>
          <ac:spMkLst>
            <pc:docMk/>
            <pc:sldMk cId="3434542549" sldId="260"/>
            <ac:spMk id="21" creationId="{F3DCFC27-6BCE-42B6-8372-070EA07685D7}"/>
          </ac:spMkLst>
        </pc:spChg>
        <pc:spChg chg="add del">
          <ac:chgData name="Kumar Mishra, Shivam" userId="7d7a3be2-bbbd-47e3-8ca6-df1f21df6c6b" providerId="ADAL" clId="{D0E15D4F-F869-443D-8206-331190A19982}" dt="2021-11-01T11:06:27.119" v="575" actId="26606"/>
          <ac:spMkLst>
            <pc:docMk/>
            <pc:sldMk cId="3434542549" sldId="260"/>
            <ac:spMk id="29" creationId="{4E4C1088-922B-4744-BB37-5D47AEA43D4D}"/>
          </ac:spMkLst>
        </pc:spChg>
        <pc:spChg chg="add del">
          <ac:chgData name="Kumar Mishra, Shivam" userId="7d7a3be2-bbbd-47e3-8ca6-df1f21df6c6b" providerId="ADAL" clId="{D0E15D4F-F869-443D-8206-331190A19982}" dt="2021-11-01T11:06:27.119" v="575" actId="26606"/>
          <ac:spMkLst>
            <pc:docMk/>
            <pc:sldMk cId="3434542549" sldId="260"/>
            <ac:spMk id="30" creationId="{EEA869E1-F851-4A52-92F5-77E592B76A5B}"/>
          </ac:spMkLst>
        </pc:spChg>
        <pc:spChg chg="add del">
          <ac:chgData name="Kumar Mishra, Shivam" userId="7d7a3be2-bbbd-47e3-8ca6-df1f21df6c6b" providerId="ADAL" clId="{D0E15D4F-F869-443D-8206-331190A19982}" dt="2021-11-01T11:06:27.119" v="575" actId="26606"/>
          <ac:spMkLst>
            <pc:docMk/>
            <pc:sldMk cId="3434542549" sldId="260"/>
            <ac:spMk id="36" creationId="{BD89ECFB-8421-4BB8-A23D-8B8D151F8959}"/>
          </ac:spMkLst>
        </pc:spChg>
        <pc:spChg chg="add del">
          <ac:chgData name="Kumar Mishra, Shivam" userId="7d7a3be2-bbbd-47e3-8ca6-df1f21df6c6b" providerId="ADAL" clId="{D0E15D4F-F869-443D-8206-331190A19982}" dt="2021-11-01T11:06:27.119" v="575" actId="26606"/>
          <ac:spMkLst>
            <pc:docMk/>
            <pc:sldMk cId="3434542549" sldId="260"/>
            <ac:spMk id="37" creationId="{44911EB7-93CE-44FF-973F-B25ECF5DF58C}"/>
          </ac:spMkLst>
        </pc:spChg>
        <pc:spChg chg="add del">
          <ac:chgData name="Kumar Mishra, Shivam" userId="7d7a3be2-bbbd-47e3-8ca6-df1f21df6c6b" providerId="ADAL" clId="{D0E15D4F-F869-443D-8206-331190A19982}" dt="2021-11-01T11:06:27.925" v="577" actId="26606"/>
          <ac:spMkLst>
            <pc:docMk/>
            <pc:sldMk cId="3434542549" sldId="260"/>
            <ac:spMk id="42" creationId="{AF38CBB2-04B5-4ED2-92CA-ABA779049DEA}"/>
          </ac:spMkLst>
        </pc:spChg>
        <pc:spChg chg="add del">
          <ac:chgData name="Kumar Mishra, Shivam" userId="7d7a3be2-bbbd-47e3-8ca6-df1f21df6c6b" providerId="ADAL" clId="{D0E15D4F-F869-443D-8206-331190A19982}" dt="2021-11-01T11:06:27.925" v="577" actId="26606"/>
          <ac:spMkLst>
            <pc:docMk/>
            <pc:sldMk cId="3434542549" sldId="260"/>
            <ac:spMk id="44" creationId="{A81BF76C-52E4-494B-86F2-4CBAC20E3856}"/>
          </ac:spMkLst>
        </pc:spChg>
        <pc:spChg chg="add del">
          <ac:chgData name="Kumar Mishra, Shivam" userId="7d7a3be2-bbbd-47e3-8ca6-df1f21df6c6b" providerId="ADAL" clId="{D0E15D4F-F869-443D-8206-331190A19982}" dt="2021-11-01T11:06:29.101" v="579" actId="26606"/>
          <ac:spMkLst>
            <pc:docMk/>
            <pc:sldMk cId="3434542549" sldId="260"/>
            <ac:spMk id="50" creationId="{EED2B910-B28F-4A54-B17C-8B7E5893AABB}"/>
          </ac:spMkLst>
        </pc:spChg>
        <pc:spChg chg="add del">
          <ac:chgData name="Kumar Mishra, Shivam" userId="7d7a3be2-bbbd-47e3-8ca6-df1f21df6c6b" providerId="ADAL" clId="{D0E15D4F-F869-443D-8206-331190A19982}" dt="2021-11-01T11:06:29.101" v="579" actId="26606"/>
          <ac:spMkLst>
            <pc:docMk/>
            <pc:sldMk cId="3434542549" sldId="260"/>
            <ac:spMk id="52" creationId="{7CAB7D27-148D-4082-B160-72FAD580D663}"/>
          </ac:spMkLst>
        </pc:spChg>
        <pc:spChg chg="add del">
          <ac:chgData name="Kumar Mishra, Shivam" userId="7d7a3be2-bbbd-47e3-8ca6-df1f21df6c6b" providerId="ADAL" clId="{D0E15D4F-F869-443D-8206-331190A19982}" dt="2021-11-01T11:06:29.101" v="579" actId="26606"/>
          <ac:spMkLst>
            <pc:docMk/>
            <pc:sldMk cId="3434542549" sldId="260"/>
            <ac:spMk id="53" creationId="{0277785B-6DCE-402C-BA9E-C6A70395BB05}"/>
          </ac:spMkLst>
        </pc:spChg>
        <pc:spChg chg="add del">
          <ac:chgData name="Kumar Mishra, Shivam" userId="7d7a3be2-bbbd-47e3-8ca6-df1f21df6c6b" providerId="ADAL" clId="{D0E15D4F-F869-443D-8206-331190A19982}" dt="2021-11-01T11:06:34.068" v="581" actId="26606"/>
          <ac:spMkLst>
            <pc:docMk/>
            <pc:sldMk cId="3434542549" sldId="260"/>
            <ac:spMk id="57" creationId="{D3356D18-B5E6-44B1-ADBC-7094E0DCCDF2}"/>
          </ac:spMkLst>
        </pc:spChg>
        <pc:spChg chg="add del">
          <ac:chgData name="Kumar Mishra, Shivam" userId="7d7a3be2-bbbd-47e3-8ca6-df1f21df6c6b" providerId="ADAL" clId="{D0E15D4F-F869-443D-8206-331190A19982}" dt="2021-11-01T11:06:34.068" v="581" actId="26606"/>
          <ac:spMkLst>
            <pc:docMk/>
            <pc:sldMk cId="3434542549" sldId="260"/>
            <ac:spMk id="59" creationId="{8C9843DF-C52A-448F-88EE-88643E2076A2}"/>
          </ac:spMkLst>
        </pc:spChg>
        <pc:spChg chg="add del">
          <ac:chgData name="Kumar Mishra, Shivam" userId="7d7a3be2-bbbd-47e3-8ca6-df1f21df6c6b" providerId="ADAL" clId="{D0E15D4F-F869-443D-8206-331190A19982}" dt="2021-11-01T12:02:20.088" v="1017" actId="26606"/>
          <ac:spMkLst>
            <pc:docMk/>
            <pc:sldMk cId="3434542549" sldId="260"/>
            <ac:spMk id="61" creationId="{742C14A9-3617-46DD-9FC4-ED828A7D3E6F}"/>
          </ac:spMkLst>
        </pc:spChg>
        <pc:spChg chg="add del">
          <ac:chgData name="Kumar Mishra, Shivam" userId="7d7a3be2-bbbd-47e3-8ca6-df1f21df6c6b" providerId="ADAL" clId="{D0E15D4F-F869-443D-8206-331190A19982}" dt="2021-11-01T12:02:20.088" v="1017" actId="26606"/>
          <ac:spMkLst>
            <pc:docMk/>
            <pc:sldMk cId="3434542549" sldId="260"/>
            <ac:spMk id="63" creationId="{19E5CB6C-D5A1-44AB-BAD0-E76C67ED2802}"/>
          </ac:spMkLst>
        </pc:spChg>
        <pc:spChg chg="add del mod">
          <ac:chgData name="Kumar Mishra, Shivam" userId="7d7a3be2-bbbd-47e3-8ca6-df1f21df6c6b" providerId="ADAL" clId="{D0E15D4F-F869-443D-8206-331190A19982}" dt="2021-11-01T12:02:20.088" v="1017" actId="26606"/>
          <ac:spMkLst>
            <pc:docMk/>
            <pc:sldMk cId="3434542549" sldId="260"/>
            <ac:spMk id="64" creationId="{88C9BD79-19AD-4F44-BE8A-ABB915BDCC1D}"/>
          </ac:spMkLst>
        </pc:spChg>
        <pc:spChg chg="add del">
          <ac:chgData name="Kumar Mishra, Shivam" userId="7d7a3be2-bbbd-47e3-8ca6-df1f21df6c6b" providerId="ADAL" clId="{D0E15D4F-F869-443D-8206-331190A19982}" dt="2021-11-01T12:01:15.383" v="985" actId="26606"/>
          <ac:spMkLst>
            <pc:docMk/>
            <pc:sldMk cId="3434542549" sldId="260"/>
            <ac:spMk id="71" creationId="{AF38CBB2-04B5-4ED2-92CA-ABA779049DEA}"/>
          </ac:spMkLst>
        </pc:spChg>
        <pc:spChg chg="add del">
          <ac:chgData name="Kumar Mishra, Shivam" userId="7d7a3be2-bbbd-47e3-8ca6-df1f21df6c6b" providerId="ADAL" clId="{D0E15D4F-F869-443D-8206-331190A19982}" dt="2021-11-01T12:01:15.383" v="985" actId="26606"/>
          <ac:spMkLst>
            <pc:docMk/>
            <pc:sldMk cId="3434542549" sldId="260"/>
            <ac:spMk id="75" creationId="{A81BF76C-52E4-494B-86F2-4CBAC20E3856}"/>
          </ac:spMkLst>
        </pc:spChg>
        <pc:spChg chg="add del">
          <ac:chgData name="Kumar Mishra, Shivam" userId="7d7a3be2-bbbd-47e3-8ca6-df1f21df6c6b" providerId="ADAL" clId="{D0E15D4F-F869-443D-8206-331190A19982}" dt="2021-11-01T12:01:16.569" v="987" actId="26606"/>
          <ac:spMkLst>
            <pc:docMk/>
            <pc:sldMk cId="3434542549" sldId="260"/>
            <ac:spMk id="86" creationId="{EA042132-EF3E-4DCA-8B23-D054AFC9F8B0}"/>
          </ac:spMkLst>
        </pc:spChg>
        <pc:spChg chg="add del">
          <ac:chgData name="Kumar Mishra, Shivam" userId="7d7a3be2-bbbd-47e3-8ca6-df1f21df6c6b" providerId="ADAL" clId="{D0E15D4F-F869-443D-8206-331190A19982}" dt="2021-11-01T12:01:16.569" v="987" actId="26606"/>
          <ac:spMkLst>
            <pc:docMk/>
            <pc:sldMk cId="3434542549" sldId="260"/>
            <ac:spMk id="88" creationId="{76E2642F-6025-4B22-A283-9B60F4765DD7}"/>
          </ac:spMkLst>
        </pc:spChg>
        <pc:spChg chg="add del">
          <ac:chgData name="Kumar Mishra, Shivam" userId="7d7a3be2-bbbd-47e3-8ca6-df1f21df6c6b" providerId="ADAL" clId="{D0E15D4F-F869-443D-8206-331190A19982}" dt="2021-11-01T12:02:12.056" v="1007" actId="26606"/>
          <ac:spMkLst>
            <pc:docMk/>
            <pc:sldMk cId="3434542549" sldId="260"/>
            <ac:spMk id="90" creationId="{19E5CB6C-D5A1-44AB-BAD0-E76C67ED2802}"/>
          </ac:spMkLst>
        </pc:spChg>
        <pc:spChg chg="add del">
          <ac:chgData name="Kumar Mishra, Shivam" userId="7d7a3be2-bbbd-47e3-8ca6-df1f21df6c6b" providerId="ADAL" clId="{D0E15D4F-F869-443D-8206-331190A19982}" dt="2021-11-01T12:01:16.569" v="987" actId="26606"/>
          <ac:spMkLst>
            <pc:docMk/>
            <pc:sldMk cId="3434542549" sldId="260"/>
            <ac:spMk id="92" creationId="{2D87176B-036A-46E9-88B6-B602D3C1CB98}"/>
          </ac:spMkLst>
        </pc:spChg>
        <pc:spChg chg="add del">
          <ac:chgData name="Kumar Mishra, Shivam" userId="7d7a3be2-bbbd-47e3-8ca6-df1f21df6c6b" providerId="ADAL" clId="{D0E15D4F-F869-443D-8206-331190A19982}" dt="2021-11-01T12:01:19.650" v="989" actId="26606"/>
          <ac:spMkLst>
            <pc:docMk/>
            <pc:sldMk cId="3434542549" sldId="260"/>
            <ac:spMk id="95" creationId="{01E8EC89-86BC-4558-B010-53DF36A5AB2E}"/>
          </ac:spMkLst>
        </pc:spChg>
        <pc:spChg chg="add del">
          <ac:chgData name="Kumar Mishra, Shivam" userId="7d7a3be2-bbbd-47e3-8ca6-df1f21df6c6b" providerId="ADAL" clId="{D0E15D4F-F869-443D-8206-331190A19982}" dt="2021-11-01T12:01:19.650" v="989" actId="26606"/>
          <ac:spMkLst>
            <pc:docMk/>
            <pc:sldMk cId="3434542549" sldId="260"/>
            <ac:spMk id="97" creationId="{54977EF3-E0BF-4719-9C15-8564B7D68F83}"/>
          </ac:spMkLst>
        </pc:spChg>
        <pc:spChg chg="add del">
          <ac:chgData name="Kumar Mishra, Shivam" userId="7d7a3be2-bbbd-47e3-8ca6-df1f21df6c6b" providerId="ADAL" clId="{D0E15D4F-F869-443D-8206-331190A19982}" dt="2021-11-01T12:01:23.562" v="991" actId="26606"/>
          <ac:spMkLst>
            <pc:docMk/>
            <pc:sldMk cId="3434542549" sldId="260"/>
            <ac:spMk id="100" creationId="{EF8DC7E2-86AD-4AC2-9EC1-7E8B72572AE8}"/>
          </ac:spMkLst>
        </pc:spChg>
        <pc:spChg chg="add del">
          <ac:chgData name="Kumar Mishra, Shivam" userId="7d7a3be2-bbbd-47e3-8ca6-df1f21df6c6b" providerId="ADAL" clId="{D0E15D4F-F869-443D-8206-331190A19982}" dt="2021-11-01T12:01:23.562" v="991" actId="26606"/>
          <ac:spMkLst>
            <pc:docMk/>
            <pc:sldMk cId="3434542549" sldId="260"/>
            <ac:spMk id="102" creationId="{909D032D-E82B-4E2A-B0B8-325C49D6EB8F}"/>
          </ac:spMkLst>
        </pc:spChg>
        <pc:spChg chg="add del">
          <ac:chgData name="Kumar Mishra, Shivam" userId="7d7a3be2-bbbd-47e3-8ca6-df1f21df6c6b" providerId="ADAL" clId="{D0E15D4F-F869-443D-8206-331190A19982}" dt="2021-11-01T12:01:23.562" v="991" actId="26606"/>
          <ac:spMkLst>
            <pc:docMk/>
            <pc:sldMk cId="3434542549" sldId="260"/>
            <ac:spMk id="105" creationId="{080DEC52-BEE2-46CC-8C33-6BC9AC9D62BC}"/>
          </ac:spMkLst>
        </pc:spChg>
        <pc:spChg chg="add del">
          <ac:chgData name="Kumar Mishra, Shivam" userId="7d7a3be2-bbbd-47e3-8ca6-df1f21df6c6b" providerId="ADAL" clId="{D0E15D4F-F869-443D-8206-331190A19982}" dt="2021-11-01T12:01:37.242" v="993" actId="26606"/>
          <ac:spMkLst>
            <pc:docMk/>
            <pc:sldMk cId="3434542549" sldId="260"/>
            <ac:spMk id="109" creationId="{742C14A9-3617-46DD-9FC4-ED828A7D3E6F}"/>
          </ac:spMkLst>
        </pc:spChg>
        <pc:spChg chg="add del">
          <ac:chgData name="Kumar Mishra, Shivam" userId="7d7a3be2-bbbd-47e3-8ca6-df1f21df6c6b" providerId="ADAL" clId="{D0E15D4F-F869-443D-8206-331190A19982}" dt="2021-11-01T12:01:37.242" v="993" actId="26606"/>
          <ac:spMkLst>
            <pc:docMk/>
            <pc:sldMk cId="3434542549" sldId="260"/>
            <ac:spMk id="111" creationId="{19E5CB6C-D5A1-44AB-BAD0-E76C67ED2802}"/>
          </ac:spMkLst>
        </pc:spChg>
        <pc:spChg chg="add del">
          <ac:chgData name="Kumar Mishra, Shivam" userId="7d7a3be2-bbbd-47e3-8ca6-df1f21df6c6b" providerId="ADAL" clId="{D0E15D4F-F869-443D-8206-331190A19982}" dt="2021-11-01T12:01:48.173" v="995" actId="26606"/>
          <ac:spMkLst>
            <pc:docMk/>
            <pc:sldMk cId="3434542549" sldId="260"/>
            <ac:spMk id="115" creationId="{742C14A9-3617-46DD-9FC4-ED828A7D3E6F}"/>
          </ac:spMkLst>
        </pc:spChg>
        <pc:spChg chg="add del">
          <ac:chgData name="Kumar Mishra, Shivam" userId="7d7a3be2-bbbd-47e3-8ca6-df1f21df6c6b" providerId="ADAL" clId="{D0E15D4F-F869-443D-8206-331190A19982}" dt="2021-11-01T12:01:48.173" v="995" actId="26606"/>
          <ac:spMkLst>
            <pc:docMk/>
            <pc:sldMk cId="3434542549" sldId="260"/>
            <ac:spMk id="117" creationId="{19E5CB6C-D5A1-44AB-BAD0-E76C67ED2802}"/>
          </ac:spMkLst>
        </pc:spChg>
        <pc:spChg chg="add del">
          <ac:chgData name="Kumar Mishra, Shivam" userId="7d7a3be2-bbbd-47e3-8ca6-df1f21df6c6b" providerId="ADAL" clId="{D0E15D4F-F869-443D-8206-331190A19982}" dt="2021-11-01T12:01:50.833" v="997" actId="26606"/>
          <ac:spMkLst>
            <pc:docMk/>
            <pc:sldMk cId="3434542549" sldId="260"/>
            <ac:spMk id="122" creationId="{742C14A9-3617-46DD-9FC4-ED828A7D3E6F}"/>
          </ac:spMkLst>
        </pc:spChg>
        <pc:spChg chg="add del">
          <ac:chgData name="Kumar Mishra, Shivam" userId="7d7a3be2-bbbd-47e3-8ca6-df1f21df6c6b" providerId="ADAL" clId="{D0E15D4F-F869-443D-8206-331190A19982}" dt="2021-11-01T12:01:50.833" v="997" actId="26606"/>
          <ac:spMkLst>
            <pc:docMk/>
            <pc:sldMk cId="3434542549" sldId="260"/>
            <ac:spMk id="124" creationId="{19E5CB6C-D5A1-44AB-BAD0-E76C67ED2802}"/>
          </ac:spMkLst>
        </pc:spChg>
        <pc:spChg chg="add del">
          <ac:chgData name="Kumar Mishra, Shivam" userId="7d7a3be2-bbbd-47e3-8ca6-df1f21df6c6b" providerId="ADAL" clId="{D0E15D4F-F869-443D-8206-331190A19982}" dt="2021-11-01T12:01:52.627" v="999" actId="26606"/>
          <ac:spMkLst>
            <pc:docMk/>
            <pc:sldMk cId="3434542549" sldId="260"/>
            <ac:spMk id="129" creationId="{742C14A9-3617-46DD-9FC4-ED828A7D3E6F}"/>
          </ac:spMkLst>
        </pc:spChg>
        <pc:spChg chg="add del">
          <ac:chgData name="Kumar Mishra, Shivam" userId="7d7a3be2-bbbd-47e3-8ca6-df1f21df6c6b" providerId="ADAL" clId="{D0E15D4F-F869-443D-8206-331190A19982}" dt="2021-11-01T12:01:52.627" v="999" actId="26606"/>
          <ac:spMkLst>
            <pc:docMk/>
            <pc:sldMk cId="3434542549" sldId="260"/>
            <ac:spMk id="131" creationId="{19E5CB6C-D5A1-44AB-BAD0-E76C67ED2802}"/>
          </ac:spMkLst>
        </pc:spChg>
        <pc:spChg chg="add del">
          <ac:chgData name="Kumar Mishra, Shivam" userId="7d7a3be2-bbbd-47e3-8ca6-df1f21df6c6b" providerId="ADAL" clId="{D0E15D4F-F869-443D-8206-331190A19982}" dt="2021-11-01T12:01:58.156" v="1001" actId="26606"/>
          <ac:spMkLst>
            <pc:docMk/>
            <pc:sldMk cId="3434542549" sldId="260"/>
            <ac:spMk id="136" creationId="{33C50D3E-2B28-4271-A972-2ADB3893464B}"/>
          </ac:spMkLst>
        </pc:spChg>
        <pc:spChg chg="add del">
          <ac:chgData name="Kumar Mishra, Shivam" userId="7d7a3be2-bbbd-47e3-8ca6-df1f21df6c6b" providerId="ADAL" clId="{D0E15D4F-F869-443D-8206-331190A19982}" dt="2021-11-01T12:01:58.156" v="1001" actId="26606"/>
          <ac:spMkLst>
            <pc:docMk/>
            <pc:sldMk cId="3434542549" sldId="260"/>
            <ac:spMk id="137" creationId="{CC27B8D2-6385-4330-84C8-CEA3A8A94538}"/>
          </ac:spMkLst>
        </pc:spChg>
        <pc:spChg chg="add del">
          <ac:chgData name="Kumar Mishra, Shivam" userId="7d7a3be2-bbbd-47e3-8ca6-df1f21df6c6b" providerId="ADAL" clId="{D0E15D4F-F869-443D-8206-331190A19982}" dt="2021-11-01T12:01:58.156" v="1001" actId="26606"/>
          <ac:spMkLst>
            <pc:docMk/>
            <pc:sldMk cId="3434542549" sldId="260"/>
            <ac:spMk id="139" creationId="{88C9BD79-19AD-4F44-BE8A-ABB915BDCC1D}"/>
          </ac:spMkLst>
        </pc:spChg>
        <pc:spChg chg="add del">
          <ac:chgData name="Kumar Mishra, Shivam" userId="7d7a3be2-bbbd-47e3-8ca6-df1f21df6c6b" providerId="ADAL" clId="{D0E15D4F-F869-443D-8206-331190A19982}" dt="2021-11-01T12:02:20.088" v="1017" actId="26606"/>
          <ac:spMkLst>
            <pc:docMk/>
            <pc:sldMk cId="3434542549" sldId="260"/>
            <ac:spMk id="143" creationId="{D3356D18-B5E6-44B1-ADBC-7094E0DCCDF2}"/>
          </ac:spMkLst>
        </pc:spChg>
        <pc:spChg chg="add del mod">
          <ac:chgData name="Kumar Mishra, Shivam" userId="7d7a3be2-bbbd-47e3-8ca6-df1f21df6c6b" providerId="ADAL" clId="{D0E15D4F-F869-443D-8206-331190A19982}" dt="2021-11-01T12:02:20.088" v="1017" actId="26606"/>
          <ac:spMkLst>
            <pc:docMk/>
            <pc:sldMk cId="3434542549" sldId="260"/>
            <ac:spMk id="145" creationId="{88C9BD79-19AD-4F44-BE8A-ABB915BDCC1D}"/>
          </ac:spMkLst>
        </pc:spChg>
        <pc:spChg chg="add del">
          <ac:chgData name="Kumar Mishra, Shivam" userId="7d7a3be2-bbbd-47e3-8ca6-df1f21df6c6b" providerId="ADAL" clId="{D0E15D4F-F869-443D-8206-331190A19982}" dt="2021-11-01T12:02:12.056" v="1007" actId="26606"/>
          <ac:spMkLst>
            <pc:docMk/>
            <pc:sldMk cId="3434542549" sldId="260"/>
            <ac:spMk id="147" creationId="{742C14A9-3617-46DD-9FC4-ED828A7D3E6F}"/>
          </ac:spMkLst>
        </pc:spChg>
        <pc:spChg chg="add del">
          <ac:chgData name="Kumar Mishra, Shivam" userId="7d7a3be2-bbbd-47e3-8ca6-df1f21df6c6b" providerId="ADAL" clId="{D0E15D4F-F869-443D-8206-331190A19982}" dt="2021-11-01T12:02:13.246" v="1009" actId="26606"/>
          <ac:spMkLst>
            <pc:docMk/>
            <pc:sldMk cId="3434542549" sldId="260"/>
            <ac:spMk id="151" creationId="{D3356D18-B5E6-44B1-ADBC-7094E0DCCDF2}"/>
          </ac:spMkLst>
        </pc:spChg>
        <pc:spChg chg="add del">
          <ac:chgData name="Kumar Mishra, Shivam" userId="7d7a3be2-bbbd-47e3-8ca6-df1f21df6c6b" providerId="ADAL" clId="{D0E15D4F-F869-443D-8206-331190A19982}" dt="2021-11-01T12:02:15.310" v="1011" actId="26606"/>
          <ac:spMkLst>
            <pc:docMk/>
            <pc:sldMk cId="3434542549" sldId="260"/>
            <ac:spMk id="154" creationId="{1DA35F2A-BC6A-4485-ACA0-3D9155D3C541}"/>
          </ac:spMkLst>
        </pc:spChg>
        <pc:spChg chg="add del">
          <ac:chgData name="Kumar Mishra, Shivam" userId="7d7a3be2-bbbd-47e3-8ca6-df1f21df6c6b" providerId="ADAL" clId="{D0E15D4F-F869-443D-8206-331190A19982}" dt="2021-11-01T12:02:15.310" v="1011" actId="26606"/>
          <ac:spMkLst>
            <pc:docMk/>
            <pc:sldMk cId="3434542549" sldId="260"/>
            <ac:spMk id="155" creationId="{E603BBD1-F027-426A-AF27-9E36D37D74F0}"/>
          </ac:spMkLst>
        </pc:spChg>
        <pc:spChg chg="add del">
          <ac:chgData name="Kumar Mishra, Shivam" userId="7d7a3be2-bbbd-47e3-8ca6-df1f21df6c6b" providerId="ADAL" clId="{D0E15D4F-F869-443D-8206-331190A19982}" dt="2021-11-01T12:02:16.791" v="1013" actId="26606"/>
          <ac:spMkLst>
            <pc:docMk/>
            <pc:sldMk cId="3434542549" sldId="260"/>
            <ac:spMk id="162" creationId="{D3356D18-B5E6-44B1-ADBC-7094E0DCCDF2}"/>
          </ac:spMkLst>
        </pc:spChg>
        <pc:spChg chg="add del">
          <ac:chgData name="Kumar Mishra, Shivam" userId="7d7a3be2-bbbd-47e3-8ca6-df1f21df6c6b" providerId="ADAL" clId="{D0E15D4F-F869-443D-8206-331190A19982}" dt="2021-11-01T12:02:18.922" v="1015" actId="26606"/>
          <ac:spMkLst>
            <pc:docMk/>
            <pc:sldMk cId="3434542549" sldId="260"/>
            <ac:spMk id="165" creationId="{742C14A9-3617-46DD-9FC4-ED828A7D3E6F}"/>
          </ac:spMkLst>
        </pc:spChg>
        <pc:spChg chg="add del">
          <ac:chgData name="Kumar Mishra, Shivam" userId="7d7a3be2-bbbd-47e3-8ca6-df1f21df6c6b" providerId="ADAL" clId="{D0E15D4F-F869-443D-8206-331190A19982}" dt="2021-11-01T12:02:18.922" v="1015" actId="26606"/>
          <ac:spMkLst>
            <pc:docMk/>
            <pc:sldMk cId="3434542549" sldId="260"/>
            <ac:spMk id="167" creationId="{19E5CB6C-D5A1-44AB-BAD0-E76C67ED2802}"/>
          </ac:spMkLst>
        </pc:spChg>
        <pc:grpChg chg="add del">
          <ac:chgData name="Kumar Mishra, Shivam" userId="7d7a3be2-bbbd-47e3-8ca6-df1f21df6c6b" providerId="ADAL" clId="{D0E15D4F-F869-443D-8206-331190A19982}" dt="2021-11-01T11:06:27.119" v="575" actId="26606"/>
          <ac:grpSpMkLst>
            <pc:docMk/>
            <pc:sldMk cId="3434542549" sldId="260"/>
            <ac:grpSpMk id="39" creationId="{34B79B4F-74AA-4B58-BBD2-2C3804928DFD}"/>
          </ac:grpSpMkLst>
        </pc:grpChg>
        <pc:grpChg chg="add del">
          <ac:chgData name="Kumar Mishra, Shivam" userId="7d7a3be2-bbbd-47e3-8ca6-df1f21df6c6b" providerId="ADAL" clId="{D0E15D4F-F869-443D-8206-331190A19982}" dt="2021-11-01T11:06:27.925" v="577" actId="26606"/>
          <ac:grpSpMkLst>
            <pc:docMk/>
            <pc:sldMk cId="3434542549" sldId="260"/>
            <ac:grpSpMk id="45" creationId="{CD0703AE-95DE-4C43-8272-BB33A5AD46D3}"/>
          </ac:grpSpMkLst>
        </pc:grpChg>
        <pc:grpChg chg="add del">
          <ac:chgData name="Kumar Mishra, Shivam" userId="7d7a3be2-bbbd-47e3-8ca6-df1f21df6c6b" providerId="ADAL" clId="{D0E15D4F-F869-443D-8206-331190A19982}" dt="2021-11-01T12:01:15.383" v="985" actId="26606"/>
          <ac:grpSpMkLst>
            <pc:docMk/>
            <pc:sldMk cId="3434542549" sldId="260"/>
            <ac:grpSpMk id="77" creationId="{CD0703AE-95DE-4C43-8272-BB33A5AD46D3}"/>
          </ac:grpSpMkLst>
        </pc:grpChg>
        <pc:grpChg chg="add del">
          <ac:chgData name="Kumar Mishra, Shivam" userId="7d7a3be2-bbbd-47e3-8ca6-df1f21df6c6b" providerId="ADAL" clId="{D0E15D4F-F869-443D-8206-331190A19982}" dt="2021-11-01T12:01:16.569" v="987" actId="26606"/>
          <ac:grpSpMkLst>
            <pc:docMk/>
            <pc:sldMk cId="3434542549" sldId="260"/>
            <ac:grpSpMk id="89" creationId="{447C2785-96A0-48E9-A4E1-3E0DD3C4B629}"/>
          </ac:grpSpMkLst>
        </pc:grpChg>
        <pc:grpChg chg="add del">
          <ac:chgData name="Kumar Mishra, Shivam" userId="7d7a3be2-bbbd-47e3-8ca6-df1f21df6c6b" providerId="ADAL" clId="{D0E15D4F-F869-443D-8206-331190A19982}" dt="2021-11-01T12:01:23.562" v="991" actId="26606"/>
          <ac:grpSpMkLst>
            <pc:docMk/>
            <pc:sldMk cId="3434542549" sldId="260"/>
            <ac:grpSpMk id="103" creationId="{7C60AE24-4C38-46BB-88CB-780ACDCECB52}"/>
          </ac:grpSpMkLst>
        </pc:grpChg>
        <pc:grpChg chg="add del">
          <ac:chgData name="Kumar Mishra, Shivam" userId="7d7a3be2-bbbd-47e3-8ca6-df1f21df6c6b" providerId="ADAL" clId="{D0E15D4F-F869-443D-8206-331190A19982}" dt="2021-11-01T12:02:15.310" v="1011" actId="26606"/>
          <ac:grpSpMkLst>
            <pc:docMk/>
            <pc:sldMk cId="3434542549" sldId="260"/>
            <ac:grpSpMk id="156" creationId="{13BB7247-163A-4496-9EC4-19138765748F}"/>
          </ac:grpSpMkLst>
        </pc:grpChg>
        <pc:graphicFrameChg chg="add del mod modGraphic">
          <ac:chgData name="Kumar Mishra, Shivam" userId="7d7a3be2-bbbd-47e3-8ca6-df1f21df6c6b" providerId="ADAL" clId="{D0E15D4F-F869-443D-8206-331190A19982}" dt="2021-11-01T11:06:15.584" v="571"/>
          <ac:graphicFrameMkLst>
            <pc:docMk/>
            <pc:sldMk cId="3434542549" sldId="260"/>
            <ac:graphicFrameMk id="8" creationId="{875EA956-2D2C-42F2-B9E6-79C926624607}"/>
          </ac:graphicFrameMkLst>
        </pc:graphicFrameChg>
        <pc:graphicFrameChg chg="add del">
          <ac:chgData name="Kumar Mishra, Shivam" userId="7d7a3be2-bbbd-47e3-8ca6-df1f21df6c6b" providerId="ADAL" clId="{D0E15D4F-F869-443D-8206-331190A19982}" dt="2021-11-01T12:01:37.242" v="993" actId="26606"/>
          <ac:graphicFrameMkLst>
            <pc:docMk/>
            <pc:sldMk cId="3434542549" sldId="260"/>
            <ac:graphicFrameMk id="68" creationId="{CE7E1938-3B75-4644-BAD5-69B9673E0255}"/>
          </ac:graphicFrameMkLst>
        </pc:graphicFrameChg>
        <pc:graphicFrameChg chg="add del">
          <ac:chgData name="Kumar Mishra, Shivam" userId="7d7a3be2-bbbd-47e3-8ca6-df1f21df6c6b" providerId="ADAL" clId="{D0E15D4F-F869-443D-8206-331190A19982}" dt="2021-11-01T12:01:48.173" v="995" actId="26606"/>
          <ac:graphicFrameMkLst>
            <pc:docMk/>
            <pc:sldMk cId="3434542549" sldId="260"/>
            <ac:graphicFrameMk id="118" creationId="{0780BAB7-DBB8-4272-893D-EFF5C4A91D1A}"/>
          </ac:graphicFrameMkLst>
        </pc:graphicFrameChg>
        <pc:graphicFrameChg chg="add del">
          <ac:chgData name="Kumar Mishra, Shivam" userId="7d7a3be2-bbbd-47e3-8ca6-df1f21df6c6b" providerId="ADAL" clId="{D0E15D4F-F869-443D-8206-331190A19982}" dt="2021-11-01T12:01:50.833" v="997" actId="26606"/>
          <ac:graphicFrameMkLst>
            <pc:docMk/>
            <pc:sldMk cId="3434542549" sldId="260"/>
            <ac:graphicFrameMk id="125" creationId="{F656C638-7D7F-4C6F-84CC-F5F5F4CAD8B0}"/>
          </ac:graphicFrameMkLst>
        </pc:graphicFrameChg>
        <pc:graphicFrameChg chg="add del">
          <ac:chgData name="Kumar Mishra, Shivam" userId="7d7a3be2-bbbd-47e3-8ca6-df1f21df6c6b" providerId="ADAL" clId="{D0E15D4F-F869-443D-8206-331190A19982}" dt="2021-11-01T12:01:52.627" v="999" actId="26606"/>
          <ac:graphicFrameMkLst>
            <pc:docMk/>
            <pc:sldMk cId="3434542549" sldId="260"/>
            <ac:graphicFrameMk id="132" creationId="{635D22B3-1DE0-4529-84CF-80CB361C873A}"/>
          </ac:graphicFrameMkLst>
        </pc:graphicFrameChg>
        <pc:picChg chg="add mod ord">
          <ac:chgData name="Kumar Mishra, Shivam" userId="7d7a3be2-bbbd-47e3-8ca6-df1f21df6c6b" providerId="ADAL" clId="{D0E15D4F-F869-443D-8206-331190A19982}" dt="2021-11-01T12:02:20.088" v="1017" actId="26606"/>
          <ac:picMkLst>
            <pc:docMk/>
            <pc:sldMk cId="3434542549" sldId="260"/>
            <ac:picMk id="3" creationId="{082CE1CD-DE49-4D55-B971-5897CBF22D9B}"/>
          </ac:picMkLst>
        </pc:picChg>
        <pc:picChg chg="add mod ord">
          <ac:chgData name="Kumar Mishra, Shivam" userId="7d7a3be2-bbbd-47e3-8ca6-df1f21df6c6b" providerId="ADAL" clId="{D0E15D4F-F869-443D-8206-331190A19982}" dt="2021-11-01T12:02:20.088" v="1017" actId="26606"/>
          <ac:picMkLst>
            <pc:docMk/>
            <pc:sldMk cId="3434542549" sldId="260"/>
            <ac:picMk id="5" creationId="{90B8DBCB-5714-4C02-8E82-B2C8A3C6777B}"/>
          </ac:picMkLst>
        </pc:picChg>
        <pc:picChg chg="add del">
          <ac:chgData name="Kumar Mishra, Shivam" userId="7d7a3be2-bbbd-47e3-8ca6-df1f21df6c6b" providerId="ADAL" clId="{D0E15D4F-F869-443D-8206-331190A19982}" dt="2021-11-01T11:06:25.593" v="573" actId="26606"/>
          <ac:picMkLst>
            <pc:docMk/>
            <pc:sldMk cId="3434542549" sldId="260"/>
            <ac:picMk id="13" creationId="{B083AD55-8296-44BD-8E14-DD2DDBC351B0}"/>
          </ac:picMkLst>
        </pc:picChg>
        <pc:picChg chg="add del">
          <ac:chgData name="Kumar Mishra, Shivam" userId="7d7a3be2-bbbd-47e3-8ca6-df1f21df6c6b" providerId="ADAL" clId="{D0E15D4F-F869-443D-8206-331190A19982}" dt="2021-11-01T10:44:10.701" v="320" actId="26606"/>
          <ac:picMkLst>
            <pc:docMk/>
            <pc:sldMk cId="3434542549" sldId="260"/>
            <ac:picMk id="18" creationId="{DCC0100C-A457-45B1-8A8B-8740F43EC158}"/>
          </ac:picMkLst>
        </pc:picChg>
        <pc:picChg chg="add del">
          <ac:chgData name="Kumar Mishra, Shivam" userId="7d7a3be2-bbbd-47e3-8ca6-df1f21df6c6b" providerId="ADAL" clId="{D0E15D4F-F869-443D-8206-331190A19982}" dt="2021-11-01T11:06:25.593" v="573" actId="26606"/>
          <ac:picMkLst>
            <pc:docMk/>
            <pc:sldMk cId="3434542549" sldId="260"/>
            <ac:picMk id="25" creationId="{F82046CE-87C5-4670-A404-6AB453F5A928}"/>
          </ac:picMkLst>
        </pc:picChg>
        <pc:picChg chg="add del">
          <ac:chgData name="Kumar Mishra, Shivam" userId="7d7a3be2-bbbd-47e3-8ca6-df1f21df6c6b" providerId="ADAL" clId="{D0E15D4F-F869-443D-8206-331190A19982}" dt="2021-11-01T11:06:27.119" v="575" actId="26606"/>
          <ac:picMkLst>
            <pc:docMk/>
            <pc:sldMk cId="3434542549" sldId="260"/>
            <ac:picMk id="31" creationId="{15621CD7-6951-4B76-949B-6D851A2BE4D4}"/>
          </ac:picMkLst>
        </pc:picChg>
        <pc:picChg chg="add del">
          <ac:chgData name="Kumar Mishra, Shivam" userId="7d7a3be2-bbbd-47e3-8ca6-df1f21df6c6b" providerId="ADAL" clId="{D0E15D4F-F869-443D-8206-331190A19982}" dt="2021-11-01T11:06:27.119" v="575" actId="26606"/>
          <ac:picMkLst>
            <pc:docMk/>
            <pc:sldMk cId="3434542549" sldId="260"/>
            <ac:picMk id="32" creationId="{B083AD55-8296-44BD-8E14-DD2DDBC351B0}"/>
          </ac:picMkLst>
        </pc:picChg>
        <pc:picChg chg="add del">
          <ac:chgData name="Kumar Mishra, Shivam" userId="7d7a3be2-bbbd-47e3-8ca6-df1f21df6c6b" providerId="ADAL" clId="{D0E15D4F-F869-443D-8206-331190A19982}" dt="2021-11-01T11:06:27.925" v="577" actId="26606"/>
          <ac:picMkLst>
            <pc:docMk/>
            <pc:sldMk cId="3434542549" sldId="260"/>
            <ac:picMk id="47" creationId="{0C24E7C2-F39B-4280-9B81-F15BBD93C3A9}"/>
          </ac:picMkLst>
        </pc:picChg>
        <pc:picChg chg="add del">
          <ac:chgData name="Kumar Mishra, Shivam" userId="7d7a3be2-bbbd-47e3-8ca6-df1f21df6c6b" providerId="ADAL" clId="{D0E15D4F-F869-443D-8206-331190A19982}" dt="2021-11-01T11:06:29.101" v="579" actId="26606"/>
          <ac:picMkLst>
            <pc:docMk/>
            <pc:sldMk cId="3434542549" sldId="260"/>
            <ac:picMk id="54" creationId="{CD88FC76-F691-462A-BCF9-0BA4F5DE6D71}"/>
          </ac:picMkLst>
        </pc:picChg>
        <pc:picChg chg="add del">
          <ac:chgData name="Kumar Mishra, Shivam" userId="7d7a3be2-bbbd-47e3-8ca6-df1f21df6c6b" providerId="ADAL" clId="{D0E15D4F-F869-443D-8206-331190A19982}" dt="2021-11-01T12:02:20.088" v="1017" actId="26606"/>
          <ac:picMkLst>
            <pc:docMk/>
            <pc:sldMk cId="3434542549" sldId="260"/>
            <ac:picMk id="65" creationId="{D5A16967-5C32-4A48-9F02-4F0228AC8DBA}"/>
          </ac:picMkLst>
        </pc:picChg>
        <pc:picChg chg="add del">
          <ac:chgData name="Kumar Mishra, Shivam" userId="7d7a3be2-bbbd-47e3-8ca6-df1f21df6c6b" providerId="ADAL" clId="{D0E15D4F-F869-443D-8206-331190A19982}" dt="2021-11-01T12:01:15.383" v="985" actId="26606"/>
          <ac:picMkLst>
            <pc:docMk/>
            <pc:sldMk cId="3434542549" sldId="260"/>
            <ac:picMk id="81" creationId="{0C24E7C2-F39B-4280-9B81-F15BBD93C3A9}"/>
          </ac:picMkLst>
        </pc:picChg>
        <pc:picChg chg="add del">
          <ac:chgData name="Kumar Mishra, Shivam" userId="7d7a3be2-bbbd-47e3-8ca6-df1f21df6c6b" providerId="ADAL" clId="{D0E15D4F-F869-443D-8206-331190A19982}" dt="2021-11-01T12:01:16.569" v="987" actId="26606"/>
          <ac:picMkLst>
            <pc:docMk/>
            <pc:sldMk cId="3434542549" sldId="260"/>
            <ac:picMk id="93" creationId="{AC34D715-F6AF-42BD-B021-F46BF6B549BD}"/>
          </ac:picMkLst>
        </pc:picChg>
        <pc:picChg chg="add del">
          <ac:chgData name="Kumar Mishra, Shivam" userId="7d7a3be2-bbbd-47e3-8ca6-df1f21df6c6b" providerId="ADAL" clId="{D0E15D4F-F869-443D-8206-331190A19982}" dt="2021-11-01T12:01:19.650" v="989" actId="26606"/>
          <ac:picMkLst>
            <pc:docMk/>
            <pc:sldMk cId="3434542549" sldId="260"/>
            <ac:picMk id="98" creationId="{A5DC397C-2B77-4200-B02F-47CA26CA2AC4}"/>
          </ac:picMkLst>
        </pc:picChg>
        <pc:picChg chg="add del">
          <ac:chgData name="Kumar Mishra, Shivam" userId="7d7a3be2-bbbd-47e3-8ca6-df1f21df6c6b" providerId="ADAL" clId="{D0E15D4F-F869-443D-8206-331190A19982}" dt="2021-11-01T12:01:23.562" v="991" actId="26606"/>
          <ac:picMkLst>
            <pc:docMk/>
            <pc:sldMk cId="3434542549" sldId="260"/>
            <ac:picMk id="106" creationId="{32178FA5-FA3E-4DBE-8027-71F02853CD56}"/>
          </ac:picMkLst>
        </pc:picChg>
        <pc:picChg chg="add del">
          <ac:chgData name="Kumar Mishra, Shivam" userId="7d7a3be2-bbbd-47e3-8ca6-df1f21df6c6b" providerId="ADAL" clId="{D0E15D4F-F869-443D-8206-331190A19982}" dt="2021-11-01T12:01:37.242" v="993" actId="26606"/>
          <ac:picMkLst>
            <pc:docMk/>
            <pc:sldMk cId="3434542549" sldId="260"/>
            <ac:picMk id="112" creationId="{D5A16967-5C32-4A48-9F02-4F0228AC8DBA}"/>
          </ac:picMkLst>
        </pc:picChg>
        <pc:picChg chg="add del">
          <ac:chgData name="Kumar Mishra, Shivam" userId="7d7a3be2-bbbd-47e3-8ca6-df1f21df6c6b" providerId="ADAL" clId="{D0E15D4F-F869-443D-8206-331190A19982}" dt="2021-11-01T12:01:48.173" v="995" actId="26606"/>
          <ac:picMkLst>
            <pc:docMk/>
            <pc:sldMk cId="3434542549" sldId="260"/>
            <ac:picMk id="119" creationId="{D5A16967-5C32-4A48-9F02-4F0228AC8DBA}"/>
          </ac:picMkLst>
        </pc:picChg>
        <pc:picChg chg="add del">
          <ac:chgData name="Kumar Mishra, Shivam" userId="7d7a3be2-bbbd-47e3-8ca6-df1f21df6c6b" providerId="ADAL" clId="{D0E15D4F-F869-443D-8206-331190A19982}" dt="2021-11-01T12:01:50.833" v="997" actId="26606"/>
          <ac:picMkLst>
            <pc:docMk/>
            <pc:sldMk cId="3434542549" sldId="260"/>
            <ac:picMk id="126" creationId="{D5A16967-5C32-4A48-9F02-4F0228AC8DBA}"/>
          </ac:picMkLst>
        </pc:picChg>
        <pc:picChg chg="add del">
          <ac:chgData name="Kumar Mishra, Shivam" userId="7d7a3be2-bbbd-47e3-8ca6-df1f21df6c6b" providerId="ADAL" clId="{D0E15D4F-F869-443D-8206-331190A19982}" dt="2021-11-01T12:01:52.627" v="999" actId="26606"/>
          <ac:picMkLst>
            <pc:docMk/>
            <pc:sldMk cId="3434542549" sldId="260"/>
            <ac:picMk id="133" creationId="{D5A16967-5C32-4A48-9F02-4F0228AC8DBA}"/>
          </ac:picMkLst>
        </pc:picChg>
        <pc:picChg chg="add del">
          <ac:chgData name="Kumar Mishra, Shivam" userId="7d7a3be2-bbbd-47e3-8ca6-df1f21df6c6b" providerId="ADAL" clId="{D0E15D4F-F869-443D-8206-331190A19982}" dt="2021-11-01T12:01:58.156" v="1001" actId="26606"/>
          <ac:picMkLst>
            <pc:docMk/>
            <pc:sldMk cId="3434542549" sldId="260"/>
            <ac:picMk id="140" creationId="{63A942DE-454A-4A55-BE61-7D4D5A648F16}"/>
          </ac:picMkLst>
        </pc:picChg>
        <pc:picChg chg="add del">
          <ac:chgData name="Kumar Mishra, Shivam" userId="7d7a3be2-bbbd-47e3-8ca6-df1f21df6c6b" providerId="ADAL" clId="{D0E15D4F-F869-443D-8206-331190A19982}" dt="2021-11-01T12:02:12.056" v="1007" actId="26606"/>
          <ac:picMkLst>
            <pc:docMk/>
            <pc:sldMk cId="3434542549" sldId="260"/>
            <ac:picMk id="149" creationId="{D5A16967-5C32-4A48-9F02-4F0228AC8DBA}"/>
          </ac:picMkLst>
        </pc:picChg>
        <pc:picChg chg="add del">
          <ac:chgData name="Kumar Mishra, Shivam" userId="7d7a3be2-bbbd-47e3-8ca6-df1f21df6c6b" providerId="ADAL" clId="{D0E15D4F-F869-443D-8206-331190A19982}" dt="2021-11-01T12:02:15.310" v="1011" actId="26606"/>
          <ac:picMkLst>
            <pc:docMk/>
            <pc:sldMk cId="3434542549" sldId="260"/>
            <ac:picMk id="159" creationId="{5AC7EF37-C3C9-4AAD-B903-6A51781268B1}"/>
          </ac:picMkLst>
        </pc:picChg>
        <pc:picChg chg="add del">
          <ac:chgData name="Kumar Mishra, Shivam" userId="7d7a3be2-bbbd-47e3-8ca6-df1f21df6c6b" providerId="ADAL" clId="{D0E15D4F-F869-443D-8206-331190A19982}" dt="2021-11-01T12:02:18.922" v="1015" actId="26606"/>
          <ac:picMkLst>
            <pc:docMk/>
            <pc:sldMk cId="3434542549" sldId="260"/>
            <ac:picMk id="168" creationId="{D5A16967-5C32-4A48-9F02-4F0228AC8DBA}"/>
          </ac:picMkLst>
        </pc:picChg>
        <pc:cxnChg chg="add del">
          <ac:chgData name="Kumar Mishra, Shivam" userId="7d7a3be2-bbbd-47e3-8ca6-df1f21df6c6b" providerId="ADAL" clId="{D0E15D4F-F869-443D-8206-331190A19982}" dt="2021-11-01T11:06:25.593" v="573" actId="26606"/>
          <ac:cxnSpMkLst>
            <pc:docMk/>
            <pc:sldMk cId="3434542549" sldId="260"/>
            <ac:cxnSpMk id="15" creationId="{2BF46B26-15FC-4C5A-94FA-AE9ED64B5C20}"/>
          </ac:cxnSpMkLst>
        </pc:cxnChg>
        <pc:cxnChg chg="add del">
          <ac:chgData name="Kumar Mishra, Shivam" userId="7d7a3be2-bbbd-47e3-8ca6-df1f21df6c6b" providerId="ADAL" clId="{D0E15D4F-F869-443D-8206-331190A19982}" dt="2021-11-01T10:44:10.701" v="320" actId="26606"/>
          <ac:cxnSpMkLst>
            <pc:docMk/>
            <pc:sldMk cId="3434542549" sldId="260"/>
            <ac:cxnSpMk id="16" creationId="{19AF263B-E208-40DF-A182-5193478DCFA4}"/>
          </ac:cxnSpMkLst>
        </pc:cxnChg>
        <pc:cxnChg chg="add del">
          <ac:chgData name="Kumar Mishra, Shivam" userId="7d7a3be2-bbbd-47e3-8ca6-df1f21df6c6b" providerId="ADAL" clId="{D0E15D4F-F869-443D-8206-331190A19982}" dt="2021-11-01T11:06:25.593" v="573" actId="26606"/>
          <ac:cxnSpMkLst>
            <pc:docMk/>
            <pc:sldMk cId="3434542549" sldId="260"/>
            <ac:cxnSpMk id="17" creationId="{912F6065-5345-44BD-B66E-5487CCD7A9B9}"/>
          </ac:cxnSpMkLst>
        </pc:cxnChg>
        <pc:cxnChg chg="add del">
          <ac:chgData name="Kumar Mishra, Shivam" userId="7d7a3be2-bbbd-47e3-8ca6-df1f21df6c6b" providerId="ADAL" clId="{D0E15D4F-F869-443D-8206-331190A19982}" dt="2021-11-01T11:06:25.593" v="573" actId="26606"/>
          <ac:cxnSpMkLst>
            <pc:docMk/>
            <pc:sldMk cId="3434542549" sldId="260"/>
            <ac:cxnSpMk id="23" creationId="{96A4B1E0-284C-4A01-8141-A24D2B8EE093}"/>
          </ac:cxnSpMkLst>
        </pc:cxnChg>
        <pc:cxnChg chg="add del">
          <ac:chgData name="Kumar Mishra, Shivam" userId="7d7a3be2-bbbd-47e3-8ca6-df1f21df6c6b" providerId="ADAL" clId="{D0E15D4F-F869-443D-8206-331190A19982}" dt="2021-11-01T11:06:25.593" v="573" actId="26606"/>
          <ac:cxnSpMkLst>
            <pc:docMk/>
            <pc:sldMk cId="3434542549" sldId="260"/>
            <ac:cxnSpMk id="27" creationId="{A224BAD7-5931-4CA6-BB58-0CBCFCFA65A5}"/>
          </ac:cxnSpMkLst>
        </pc:cxnChg>
        <pc:cxnChg chg="add del">
          <ac:chgData name="Kumar Mishra, Shivam" userId="7d7a3be2-bbbd-47e3-8ca6-df1f21df6c6b" providerId="ADAL" clId="{D0E15D4F-F869-443D-8206-331190A19982}" dt="2021-11-01T11:06:27.119" v="575" actId="26606"/>
          <ac:cxnSpMkLst>
            <pc:docMk/>
            <pc:sldMk cId="3434542549" sldId="260"/>
            <ac:cxnSpMk id="33" creationId="{7AD09E24-F963-4867-8AA6-3D2F8D3C8AAF}"/>
          </ac:cxnSpMkLst>
        </pc:cxnChg>
        <pc:cxnChg chg="add del">
          <ac:chgData name="Kumar Mishra, Shivam" userId="7d7a3be2-bbbd-47e3-8ca6-df1f21df6c6b" providerId="ADAL" clId="{D0E15D4F-F869-443D-8206-331190A19982}" dt="2021-11-01T11:06:27.119" v="575" actId="26606"/>
          <ac:cxnSpMkLst>
            <pc:docMk/>
            <pc:sldMk cId="3434542549" sldId="260"/>
            <ac:cxnSpMk id="34" creationId="{2BF46B26-15FC-4C5A-94FA-AE9ED64B5C20}"/>
          </ac:cxnSpMkLst>
        </pc:cxnChg>
        <pc:cxnChg chg="add del">
          <ac:chgData name="Kumar Mishra, Shivam" userId="7d7a3be2-bbbd-47e3-8ca6-df1f21df6c6b" providerId="ADAL" clId="{D0E15D4F-F869-443D-8206-331190A19982}" dt="2021-11-01T11:06:27.119" v="575" actId="26606"/>
          <ac:cxnSpMkLst>
            <pc:docMk/>
            <pc:sldMk cId="3434542549" sldId="260"/>
            <ac:cxnSpMk id="35" creationId="{912F6065-5345-44BD-B66E-5487CCD7A9B9}"/>
          </ac:cxnSpMkLst>
        </pc:cxnChg>
        <pc:cxnChg chg="add del">
          <ac:chgData name="Kumar Mishra, Shivam" userId="7d7a3be2-bbbd-47e3-8ca6-df1f21df6c6b" providerId="ADAL" clId="{D0E15D4F-F869-443D-8206-331190A19982}" dt="2021-11-01T11:06:27.119" v="575" actId="26606"/>
          <ac:cxnSpMkLst>
            <pc:docMk/>
            <pc:sldMk cId="3434542549" sldId="260"/>
            <ac:cxnSpMk id="38" creationId="{72870A17-34CA-4FF4-8777-CE7D7B986B76}"/>
          </ac:cxnSpMkLst>
        </pc:cxnChg>
        <pc:cxnChg chg="add del">
          <ac:chgData name="Kumar Mishra, Shivam" userId="7d7a3be2-bbbd-47e3-8ca6-df1f21df6c6b" providerId="ADAL" clId="{D0E15D4F-F869-443D-8206-331190A19982}" dt="2021-11-01T11:06:27.925" v="577" actId="26606"/>
          <ac:cxnSpMkLst>
            <pc:docMk/>
            <pc:sldMk cId="3434542549" sldId="260"/>
            <ac:cxnSpMk id="43" creationId="{99ECE436-E5C5-4600-9DAE-6A66A788E0DF}"/>
          </ac:cxnSpMkLst>
        </pc:cxnChg>
        <pc:cxnChg chg="add del">
          <ac:chgData name="Kumar Mishra, Shivam" userId="7d7a3be2-bbbd-47e3-8ca6-df1f21df6c6b" providerId="ADAL" clId="{D0E15D4F-F869-443D-8206-331190A19982}" dt="2021-11-01T11:06:27.925" v="577" actId="26606"/>
          <ac:cxnSpMkLst>
            <pc:docMk/>
            <pc:sldMk cId="3434542549" sldId="260"/>
            <ac:cxnSpMk id="48" creationId="{F381DAA9-C4BA-4BB3-8F4B-3BC4B43EB336}"/>
          </ac:cxnSpMkLst>
        </pc:cxnChg>
        <pc:cxnChg chg="add del">
          <ac:chgData name="Kumar Mishra, Shivam" userId="7d7a3be2-bbbd-47e3-8ca6-df1f21df6c6b" providerId="ADAL" clId="{D0E15D4F-F869-443D-8206-331190A19982}" dt="2021-11-01T11:06:29.101" v="579" actId="26606"/>
          <ac:cxnSpMkLst>
            <pc:docMk/>
            <pc:sldMk cId="3434542549" sldId="260"/>
            <ac:cxnSpMk id="51" creationId="{C545F118-1DF8-46A9-8A77-B3D9422CEA4A}"/>
          </ac:cxnSpMkLst>
        </pc:cxnChg>
        <pc:cxnChg chg="add del">
          <ac:chgData name="Kumar Mishra, Shivam" userId="7d7a3be2-bbbd-47e3-8ca6-df1f21df6c6b" providerId="ADAL" clId="{D0E15D4F-F869-443D-8206-331190A19982}" dt="2021-11-01T11:06:29.101" v="579" actId="26606"/>
          <ac:cxnSpMkLst>
            <pc:docMk/>
            <pc:sldMk cId="3434542549" sldId="260"/>
            <ac:cxnSpMk id="55" creationId="{33204A7E-B7E9-42D0-9DC4-B82FDC8C4BCC}"/>
          </ac:cxnSpMkLst>
        </pc:cxnChg>
        <pc:cxnChg chg="add del">
          <ac:chgData name="Kumar Mishra, Shivam" userId="7d7a3be2-bbbd-47e3-8ca6-df1f21df6c6b" providerId="ADAL" clId="{D0E15D4F-F869-443D-8206-331190A19982}" dt="2021-11-01T11:06:34.068" v="581" actId="26606"/>
          <ac:cxnSpMkLst>
            <pc:docMk/>
            <pc:sldMk cId="3434542549" sldId="260"/>
            <ac:cxnSpMk id="58" creationId="{BE7A374D-06C5-4ECA-9F91-7183DD3D8A82}"/>
          </ac:cxnSpMkLst>
        </pc:cxnChg>
        <pc:cxnChg chg="add del">
          <ac:chgData name="Kumar Mishra, Shivam" userId="7d7a3be2-bbbd-47e3-8ca6-df1f21df6c6b" providerId="ADAL" clId="{D0E15D4F-F869-443D-8206-331190A19982}" dt="2021-11-01T12:02:20.088" v="1017" actId="26606"/>
          <ac:cxnSpMkLst>
            <pc:docMk/>
            <pc:sldMk cId="3434542549" sldId="260"/>
            <ac:cxnSpMk id="62" creationId="{19AB0109-1C89-41F0-9EDF-3DE017BE3F27}"/>
          </ac:cxnSpMkLst>
        </pc:cxnChg>
        <pc:cxnChg chg="add del">
          <ac:chgData name="Kumar Mishra, Shivam" userId="7d7a3be2-bbbd-47e3-8ca6-df1f21df6c6b" providerId="ADAL" clId="{D0E15D4F-F869-443D-8206-331190A19982}" dt="2021-11-01T12:02:20.088" v="1017" actId="26606"/>
          <ac:cxnSpMkLst>
            <pc:docMk/>
            <pc:sldMk cId="3434542549" sldId="260"/>
            <ac:cxnSpMk id="66" creationId="{942D078B-EF20-4DB1-AA1B-87F212C56A9A}"/>
          </ac:cxnSpMkLst>
        </pc:cxnChg>
        <pc:cxnChg chg="add del">
          <ac:chgData name="Kumar Mishra, Shivam" userId="7d7a3be2-bbbd-47e3-8ca6-df1f21df6c6b" providerId="ADAL" clId="{D0E15D4F-F869-443D-8206-331190A19982}" dt="2021-11-01T12:01:15.383" v="985" actId="26606"/>
          <ac:cxnSpMkLst>
            <pc:docMk/>
            <pc:sldMk cId="3434542549" sldId="260"/>
            <ac:cxnSpMk id="73" creationId="{99ECE436-E5C5-4600-9DAE-6A66A788E0DF}"/>
          </ac:cxnSpMkLst>
        </pc:cxnChg>
        <pc:cxnChg chg="add del">
          <ac:chgData name="Kumar Mishra, Shivam" userId="7d7a3be2-bbbd-47e3-8ca6-df1f21df6c6b" providerId="ADAL" clId="{D0E15D4F-F869-443D-8206-331190A19982}" dt="2021-11-01T12:01:19.650" v="989" actId="26606"/>
          <ac:cxnSpMkLst>
            <pc:docMk/>
            <pc:sldMk cId="3434542549" sldId="260"/>
            <ac:cxnSpMk id="79" creationId="{13AFA304-05B8-441F-BA73-B92E08BD6E04}"/>
          </ac:cxnSpMkLst>
        </pc:cxnChg>
        <pc:cxnChg chg="add del">
          <ac:chgData name="Kumar Mishra, Shivam" userId="7d7a3be2-bbbd-47e3-8ca6-df1f21df6c6b" providerId="ADAL" clId="{D0E15D4F-F869-443D-8206-331190A19982}" dt="2021-11-01T12:01:15.383" v="985" actId="26606"/>
          <ac:cxnSpMkLst>
            <pc:docMk/>
            <pc:sldMk cId="3434542549" sldId="260"/>
            <ac:cxnSpMk id="83" creationId="{F381DAA9-C4BA-4BB3-8F4B-3BC4B43EB336}"/>
          </ac:cxnSpMkLst>
        </pc:cxnChg>
        <pc:cxnChg chg="add del">
          <ac:chgData name="Kumar Mishra, Shivam" userId="7d7a3be2-bbbd-47e3-8ca6-df1f21df6c6b" providerId="ADAL" clId="{D0E15D4F-F869-443D-8206-331190A19982}" dt="2021-11-01T12:01:16.569" v="987" actId="26606"/>
          <ac:cxnSpMkLst>
            <pc:docMk/>
            <pc:sldMk cId="3434542549" sldId="260"/>
            <ac:cxnSpMk id="85" creationId="{EA5196A3-0319-4C04-B5B6-D1359F52F969}"/>
          </ac:cxnSpMkLst>
        </pc:cxnChg>
        <pc:cxnChg chg="add del">
          <ac:chgData name="Kumar Mishra, Shivam" userId="7d7a3be2-bbbd-47e3-8ca6-df1f21df6c6b" providerId="ADAL" clId="{D0E15D4F-F869-443D-8206-331190A19982}" dt="2021-11-01T12:01:16.569" v="987" actId="26606"/>
          <ac:cxnSpMkLst>
            <pc:docMk/>
            <pc:sldMk cId="3434542549" sldId="260"/>
            <ac:cxnSpMk id="87" creationId="{C6561942-7576-4906-820D-5DBB2DEE7BEC}"/>
          </ac:cxnSpMkLst>
        </pc:cxnChg>
        <pc:cxnChg chg="add del">
          <ac:chgData name="Kumar Mishra, Shivam" userId="7d7a3be2-bbbd-47e3-8ca6-df1f21df6c6b" providerId="ADAL" clId="{D0E15D4F-F869-443D-8206-331190A19982}" dt="2021-11-01T12:02:12.056" v="1007" actId="26606"/>
          <ac:cxnSpMkLst>
            <pc:docMk/>
            <pc:sldMk cId="3434542549" sldId="260"/>
            <ac:cxnSpMk id="94" creationId="{942D078B-EF20-4DB1-AA1B-87F212C56A9A}"/>
          </ac:cxnSpMkLst>
        </pc:cxnChg>
        <pc:cxnChg chg="add del">
          <ac:chgData name="Kumar Mishra, Shivam" userId="7d7a3be2-bbbd-47e3-8ca6-df1f21df6c6b" providerId="ADAL" clId="{D0E15D4F-F869-443D-8206-331190A19982}" dt="2021-11-01T12:01:19.650" v="989" actId="26606"/>
          <ac:cxnSpMkLst>
            <pc:docMk/>
            <pc:sldMk cId="3434542549" sldId="260"/>
            <ac:cxnSpMk id="96" creationId="{4CCCDDFF-B9CC-494C-8BEE-2451CD79A093}"/>
          </ac:cxnSpMkLst>
        </pc:cxnChg>
        <pc:cxnChg chg="add del">
          <ac:chgData name="Kumar Mishra, Shivam" userId="7d7a3be2-bbbd-47e3-8ca6-df1f21df6c6b" providerId="ADAL" clId="{D0E15D4F-F869-443D-8206-331190A19982}" dt="2021-11-01T12:01:23.562" v="991" actId="26606"/>
          <ac:cxnSpMkLst>
            <pc:docMk/>
            <pc:sldMk cId="3434542549" sldId="260"/>
            <ac:cxnSpMk id="101" creationId="{DDE2C290-3677-4DE0-AE6D-2B4DB5FBCEF5}"/>
          </ac:cxnSpMkLst>
        </pc:cxnChg>
        <pc:cxnChg chg="add del">
          <ac:chgData name="Kumar Mishra, Shivam" userId="7d7a3be2-bbbd-47e3-8ca6-df1f21df6c6b" providerId="ADAL" clId="{D0E15D4F-F869-443D-8206-331190A19982}" dt="2021-11-01T12:01:23.562" v="991" actId="26606"/>
          <ac:cxnSpMkLst>
            <pc:docMk/>
            <pc:sldMk cId="3434542549" sldId="260"/>
            <ac:cxnSpMk id="107" creationId="{05459349-FF0B-4F65-B63C-876E8035C8AD}"/>
          </ac:cxnSpMkLst>
        </pc:cxnChg>
        <pc:cxnChg chg="add del">
          <ac:chgData name="Kumar Mishra, Shivam" userId="7d7a3be2-bbbd-47e3-8ca6-df1f21df6c6b" providerId="ADAL" clId="{D0E15D4F-F869-443D-8206-331190A19982}" dt="2021-11-01T12:01:37.242" v="993" actId="26606"/>
          <ac:cxnSpMkLst>
            <pc:docMk/>
            <pc:sldMk cId="3434542549" sldId="260"/>
            <ac:cxnSpMk id="110" creationId="{19AB0109-1C89-41F0-9EDF-3DE017BE3F27}"/>
          </ac:cxnSpMkLst>
        </pc:cxnChg>
        <pc:cxnChg chg="add del">
          <ac:chgData name="Kumar Mishra, Shivam" userId="7d7a3be2-bbbd-47e3-8ca6-df1f21df6c6b" providerId="ADAL" clId="{D0E15D4F-F869-443D-8206-331190A19982}" dt="2021-11-01T12:01:37.242" v="993" actId="26606"/>
          <ac:cxnSpMkLst>
            <pc:docMk/>
            <pc:sldMk cId="3434542549" sldId="260"/>
            <ac:cxnSpMk id="113" creationId="{942D078B-EF20-4DB1-AA1B-87F212C56A9A}"/>
          </ac:cxnSpMkLst>
        </pc:cxnChg>
        <pc:cxnChg chg="add del">
          <ac:chgData name="Kumar Mishra, Shivam" userId="7d7a3be2-bbbd-47e3-8ca6-df1f21df6c6b" providerId="ADAL" clId="{D0E15D4F-F869-443D-8206-331190A19982}" dt="2021-11-01T12:01:48.173" v="995" actId="26606"/>
          <ac:cxnSpMkLst>
            <pc:docMk/>
            <pc:sldMk cId="3434542549" sldId="260"/>
            <ac:cxnSpMk id="116" creationId="{19AB0109-1C89-41F0-9EDF-3DE017BE3F27}"/>
          </ac:cxnSpMkLst>
        </pc:cxnChg>
        <pc:cxnChg chg="add del">
          <ac:chgData name="Kumar Mishra, Shivam" userId="7d7a3be2-bbbd-47e3-8ca6-df1f21df6c6b" providerId="ADAL" clId="{D0E15D4F-F869-443D-8206-331190A19982}" dt="2021-11-01T12:01:48.173" v="995" actId="26606"/>
          <ac:cxnSpMkLst>
            <pc:docMk/>
            <pc:sldMk cId="3434542549" sldId="260"/>
            <ac:cxnSpMk id="120" creationId="{942D078B-EF20-4DB1-AA1B-87F212C56A9A}"/>
          </ac:cxnSpMkLst>
        </pc:cxnChg>
        <pc:cxnChg chg="add del">
          <ac:chgData name="Kumar Mishra, Shivam" userId="7d7a3be2-bbbd-47e3-8ca6-df1f21df6c6b" providerId="ADAL" clId="{D0E15D4F-F869-443D-8206-331190A19982}" dt="2021-11-01T12:01:50.833" v="997" actId="26606"/>
          <ac:cxnSpMkLst>
            <pc:docMk/>
            <pc:sldMk cId="3434542549" sldId="260"/>
            <ac:cxnSpMk id="123" creationId="{19AB0109-1C89-41F0-9EDF-3DE017BE3F27}"/>
          </ac:cxnSpMkLst>
        </pc:cxnChg>
        <pc:cxnChg chg="add del">
          <ac:chgData name="Kumar Mishra, Shivam" userId="7d7a3be2-bbbd-47e3-8ca6-df1f21df6c6b" providerId="ADAL" clId="{D0E15D4F-F869-443D-8206-331190A19982}" dt="2021-11-01T12:01:50.833" v="997" actId="26606"/>
          <ac:cxnSpMkLst>
            <pc:docMk/>
            <pc:sldMk cId="3434542549" sldId="260"/>
            <ac:cxnSpMk id="127" creationId="{942D078B-EF20-4DB1-AA1B-87F212C56A9A}"/>
          </ac:cxnSpMkLst>
        </pc:cxnChg>
        <pc:cxnChg chg="add del">
          <ac:chgData name="Kumar Mishra, Shivam" userId="7d7a3be2-bbbd-47e3-8ca6-df1f21df6c6b" providerId="ADAL" clId="{D0E15D4F-F869-443D-8206-331190A19982}" dt="2021-11-01T12:01:52.627" v="999" actId="26606"/>
          <ac:cxnSpMkLst>
            <pc:docMk/>
            <pc:sldMk cId="3434542549" sldId="260"/>
            <ac:cxnSpMk id="130" creationId="{19AB0109-1C89-41F0-9EDF-3DE017BE3F27}"/>
          </ac:cxnSpMkLst>
        </pc:cxnChg>
        <pc:cxnChg chg="add del">
          <ac:chgData name="Kumar Mishra, Shivam" userId="7d7a3be2-bbbd-47e3-8ca6-df1f21df6c6b" providerId="ADAL" clId="{D0E15D4F-F869-443D-8206-331190A19982}" dt="2021-11-01T12:01:52.627" v="999" actId="26606"/>
          <ac:cxnSpMkLst>
            <pc:docMk/>
            <pc:sldMk cId="3434542549" sldId="260"/>
            <ac:cxnSpMk id="134" creationId="{942D078B-EF20-4DB1-AA1B-87F212C56A9A}"/>
          </ac:cxnSpMkLst>
        </pc:cxnChg>
        <pc:cxnChg chg="add del">
          <ac:chgData name="Kumar Mishra, Shivam" userId="7d7a3be2-bbbd-47e3-8ca6-df1f21df6c6b" providerId="ADAL" clId="{D0E15D4F-F869-443D-8206-331190A19982}" dt="2021-11-01T12:01:58.156" v="1001" actId="26606"/>
          <ac:cxnSpMkLst>
            <pc:docMk/>
            <pc:sldMk cId="3434542549" sldId="260"/>
            <ac:cxnSpMk id="138" creationId="{399B58C3-6BF0-44BC-B778-7BD1EFE73BDD}"/>
          </ac:cxnSpMkLst>
        </pc:cxnChg>
        <pc:cxnChg chg="add del">
          <ac:chgData name="Kumar Mishra, Shivam" userId="7d7a3be2-bbbd-47e3-8ca6-df1f21df6c6b" providerId="ADAL" clId="{D0E15D4F-F869-443D-8206-331190A19982}" dt="2021-11-01T12:01:58.156" v="1001" actId="26606"/>
          <ac:cxnSpMkLst>
            <pc:docMk/>
            <pc:sldMk cId="3434542549" sldId="260"/>
            <ac:cxnSpMk id="141" creationId="{69F81808-F6ED-4EAC-A19B-14F62BF7CC37}"/>
          </ac:cxnSpMkLst>
        </pc:cxnChg>
        <pc:cxnChg chg="add del">
          <ac:chgData name="Kumar Mishra, Shivam" userId="7d7a3be2-bbbd-47e3-8ca6-df1f21df6c6b" providerId="ADAL" clId="{D0E15D4F-F869-443D-8206-331190A19982}" dt="2021-11-01T12:02:20.088" v="1017" actId="26606"/>
          <ac:cxnSpMkLst>
            <pc:docMk/>
            <pc:sldMk cId="3434542549" sldId="260"/>
            <ac:cxnSpMk id="144" creationId="{BE7A374D-06C5-4ECA-9F91-7183DD3D8A82}"/>
          </ac:cxnSpMkLst>
        </pc:cxnChg>
        <pc:cxnChg chg="add del">
          <ac:chgData name="Kumar Mishra, Shivam" userId="7d7a3be2-bbbd-47e3-8ca6-df1f21df6c6b" providerId="ADAL" clId="{D0E15D4F-F869-443D-8206-331190A19982}" dt="2021-11-01T12:02:12.056" v="1007" actId="26606"/>
          <ac:cxnSpMkLst>
            <pc:docMk/>
            <pc:sldMk cId="3434542549" sldId="260"/>
            <ac:cxnSpMk id="148" creationId="{19AB0109-1C89-41F0-9EDF-3DE017BE3F27}"/>
          </ac:cxnSpMkLst>
        </pc:cxnChg>
        <pc:cxnChg chg="add del">
          <ac:chgData name="Kumar Mishra, Shivam" userId="7d7a3be2-bbbd-47e3-8ca6-df1f21df6c6b" providerId="ADAL" clId="{D0E15D4F-F869-443D-8206-331190A19982}" dt="2021-11-01T12:02:13.246" v="1009" actId="26606"/>
          <ac:cxnSpMkLst>
            <pc:docMk/>
            <pc:sldMk cId="3434542549" sldId="260"/>
            <ac:cxnSpMk id="152" creationId="{BE7A374D-06C5-4ECA-9F91-7183DD3D8A82}"/>
          </ac:cxnSpMkLst>
        </pc:cxnChg>
        <pc:cxnChg chg="add del">
          <ac:chgData name="Kumar Mishra, Shivam" userId="7d7a3be2-bbbd-47e3-8ca6-df1f21df6c6b" providerId="ADAL" clId="{D0E15D4F-F869-443D-8206-331190A19982}" dt="2021-11-01T12:02:15.310" v="1011" actId="26606"/>
          <ac:cxnSpMkLst>
            <pc:docMk/>
            <pc:sldMk cId="3434542549" sldId="260"/>
            <ac:cxnSpMk id="158" creationId="{2729F16E-E141-4064-88CF-130463102029}"/>
          </ac:cxnSpMkLst>
        </pc:cxnChg>
        <pc:cxnChg chg="add del">
          <ac:chgData name="Kumar Mishra, Shivam" userId="7d7a3be2-bbbd-47e3-8ca6-df1f21df6c6b" providerId="ADAL" clId="{D0E15D4F-F869-443D-8206-331190A19982}" dt="2021-11-01T12:02:15.310" v="1011" actId="26606"/>
          <ac:cxnSpMkLst>
            <pc:docMk/>
            <pc:sldMk cId="3434542549" sldId="260"/>
            <ac:cxnSpMk id="160" creationId="{CDC715A8-ABE1-48DF-9F59-050D68464D55}"/>
          </ac:cxnSpMkLst>
        </pc:cxnChg>
        <pc:cxnChg chg="add del">
          <ac:chgData name="Kumar Mishra, Shivam" userId="7d7a3be2-bbbd-47e3-8ca6-df1f21df6c6b" providerId="ADAL" clId="{D0E15D4F-F869-443D-8206-331190A19982}" dt="2021-11-01T12:02:16.791" v="1013" actId="26606"/>
          <ac:cxnSpMkLst>
            <pc:docMk/>
            <pc:sldMk cId="3434542549" sldId="260"/>
            <ac:cxnSpMk id="163" creationId="{BE7A374D-06C5-4ECA-9F91-7183DD3D8A82}"/>
          </ac:cxnSpMkLst>
        </pc:cxnChg>
        <pc:cxnChg chg="add del">
          <ac:chgData name="Kumar Mishra, Shivam" userId="7d7a3be2-bbbd-47e3-8ca6-df1f21df6c6b" providerId="ADAL" clId="{D0E15D4F-F869-443D-8206-331190A19982}" dt="2021-11-01T12:02:18.922" v="1015" actId="26606"/>
          <ac:cxnSpMkLst>
            <pc:docMk/>
            <pc:sldMk cId="3434542549" sldId="260"/>
            <ac:cxnSpMk id="166" creationId="{19AB0109-1C89-41F0-9EDF-3DE017BE3F27}"/>
          </ac:cxnSpMkLst>
        </pc:cxnChg>
        <pc:cxnChg chg="add del">
          <ac:chgData name="Kumar Mishra, Shivam" userId="7d7a3be2-bbbd-47e3-8ca6-df1f21df6c6b" providerId="ADAL" clId="{D0E15D4F-F869-443D-8206-331190A19982}" dt="2021-11-01T12:02:18.922" v="1015" actId="26606"/>
          <ac:cxnSpMkLst>
            <pc:docMk/>
            <pc:sldMk cId="3434542549" sldId="260"/>
            <ac:cxnSpMk id="169" creationId="{942D078B-EF20-4DB1-AA1B-87F212C56A9A}"/>
          </ac:cxnSpMkLst>
        </pc:cxnChg>
      </pc:sldChg>
      <pc:sldChg chg="addSp delSp modSp add del mod">
        <pc:chgData name="Kumar Mishra, Shivam" userId="7d7a3be2-bbbd-47e3-8ca6-df1f21df6c6b" providerId="ADAL" clId="{D0E15D4F-F869-443D-8206-331190A19982}" dt="2021-11-01T12:29:05.476" v="1113" actId="2696"/>
        <pc:sldMkLst>
          <pc:docMk/>
          <pc:sldMk cId="4161356522" sldId="261"/>
        </pc:sldMkLst>
        <pc:spChg chg="mod">
          <ac:chgData name="Kumar Mishra, Shivam" userId="7d7a3be2-bbbd-47e3-8ca6-df1f21df6c6b" providerId="ADAL" clId="{D0E15D4F-F869-443D-8206-331190A19982}" dt="2021-11-01T12:27:20.775" v="1098" actId="6549"/>
          <ac:spMkLst>
            <pc:docMk/>
            <pc:sldMk cId="4161356522" sldId="261"/>
            <ac:spMk id="6" creationId="{8707BEDA-ECF2-485B-98E7-E3FF372EC7A2}"/>
          </ac:spMkLst>
        </pc:spChg>
        <pc:spChg chg="add del">
          <ac:chgData name="Kumar Mishra, Shivam" userId="7d7a3be2-bbbd-47e3-8ca6-df1f21df6c6b" providerId="ADAL" clId="{D0E15D4F-F869-443D-8206-331190A19982}" dt="2021-11-01T12:24:31.011" v="1034" actId="26606"/>
          <ac:spMkLst>
            <pc:docMk/>
            <pc:sldMk cId="4161356522" sldId="261"/>
            <ac:spMk id="61" creationId="{742C14A9-3617-46DD-9FC4-ED828A7D3E6F}"/>
          </ac:spMkLst>
        </pc:spChg>
        <pc:spChg chg="add del">
          <ac:chgData name="Kumar Mishra, Shivam" userId="7d7a3be2-bbbd-47e3-8ca6-df1f21df6c6b" providerId="ADAL" clId="{D0E15D4F-F869-443D-8206-331190A19982}" dt="2021-11-01T12:24:31.011" v="1034" actId="26606"/>
          <ac:spMkLst>
            <pc:docMk/>
            <pc:sldMk cId="4161356522" sldId="261"/>
            <ac:spMk id="63" creationId="{19E5CB6C-D5A1-44AB-BAD0-E76C67ED2802}"/>
          </ac:spMkLst>
        </pc:spChg>
        <pc:spChg chg="mod">
          <ac:chgData name="Kumar Mishra, Shivam" userId="7d7a3be2-bbbd-47e3-8ca6-df1f21df6c6b" providerId="ADAL" clId="{D0E15D4F-F869-443D-8206-331190A19982}" dt="2021-11-01T12:27:29.475" v="1104" actId="20577"/>
          <ac:spMkLst>
            <pc:docMk/>
            <pc:sldMk cId="4161356522" sldId="261"/>
            <ac:spMk id="64" creationId="{88C9BD79-19AD-4F44-BE8A-ABB915BDCC1D}"/>
          </ac:spMkLst>
        </pc:spChg>
        <pc:spChg chg="add del">
          <ac:chgData name="Kumar Mishra, Shivam" userId="7d7a3be2-bbbd-47e3-8ca6-df1f21df6c6b" providerId="ADAL" clId="{D0E15D4F-F869-443D-8206-331190A19982}" dt="2021-11-01T12:24:26.011" v="1031" actId="26606"/>
          <ac:spMkLst>
            <pc:docMk/>
            <pc:sldMk cId="4161356522" sldId="261"/>
            <ac:spMk id="71" creationId="{EEA869E1-F851-4A52-92F5-77E592B76A5B}"/>
          </ac:spMkLst>
        </pc:spChg>
        <pc:spChg chg="add del">
          <ac:chgData name="Kumar Mishra, Shivam" userId="7d7a3be2-bbbd-47e3-8ca6-df1f21df6c6b" providerId="ADAL" clId="{D0E15D4F-F869-443D-8206-331190A19982}" dt="2021-11-01T12:24:26.011" v="1031" actId="26606"/>
          <ac:spMkLst>
            <pc:docMk/>
            <pc:sldMk cId="4161356522" sldId="261"/>
            <ac:spMk id="79" creationId="{BD89ECFB-8421-4BB8-A23D-8B8D151F8959}"/>
          </ac:spMkLst>
        </pc:spChg>
        <pc:spChg chg="add del">
          <ac:chgData name="Kumar Mishra, Shivam" userId="7d7a3be2-bbbd-47e3-8ca6-df1f21df6c6b" providerId="ADAL" clId="{D0E15D4F-F869-443D-8206-331190A19982}" dt="2021-11-01T12:24:26.011" v="1031" actId="26606"/>
          <ac:spMkLst>
            <pc:docMk/>
            <pc:sldMk cId="4161356522" sldId="261"/>
            <ac:spMk id="81" creationId="{44911EB7-93CE-44FF-973F-B25ECF5DF58C}"/>
          </ac:spMkLst>
        </pc:spChg>
        <pc:spChg chg="add del">
          <ac:chgData name="Kumar Mishra, Shivam" userId="7d7a3be2-bbbd-47e3-8ca6-df1f21df6c6b" providerId="ADAL" clId="{D0E15D4F-F869-443D-8206-331190A19982}" dt="2021-11-01T12:24:26.011" v="1031" actId="26606"/>
          <ac:spMkLst>
            <pc:docMk/>
            <pc:sldMk cId="4161356522" sldId="261"/>
            <ac:spMk id="89" creationId="{4E4C1088-922B-4744-BB37-5D47AEA43D4D}"/>
          </ac:spMkLst>
        </pc:spChg>
        <pc:spChg chg="add del">
          <ac:chgData name="Kumar Mishra, Shivam" userId="7d7a3be2-bbbd-47e3-8ca6-df1f21df6c6b" providerId="ADAL" clId="{D0E15D4F-F869-443D-8206-331190A19982}" dt="2021-11-01T12:24:30.837" v="1033" actId="26606"/>
          <ac:spMkLst>
            <pc:docMk/>
            <pc:sldMk cId="4161356522" sldId="261"/>
            <ac:spMk id="95" creationId="{EEA869E1-F851-4A52-92F5-77E592B76A5B}"/>
          </ac:spMkLst>
        </pc:spChg>
        <pc:spChg chg="add del">
          <ac:chgData name="Kumar Mishra, Shivam" userId="7d7a3be2-bbbd-47e3-8ca6-df1f21df6c6b" providerId="ADAL" clId="{D0E15D4F-F869-443D-8206-331190A19982}" dt="2021-11-01T12:24:30.837" v="1033" actId="26606"/>
          <ac:spMkLst>
            <pc:docMk/>
            <pc:sldMk cId="4161356522" sldId="261"/>
            <ac:spMk id="99" creationId="{0EF77632-1A0C-4B9F-829B-226E68A78E9F}"/>
          </ac:spMkLst>
        </pc:spChg>
        <pc:spChg chg="add del">
          <ac:chgData name="Kumar Mishra, Shivam" userId="7d7a3be2-bbbd-47e3-8ca6-df1f21df6c6b" providerId="ADAL" clId="{D0E15D4F-F869-443D-8206-331190A19982}" dt="2021-11-01T12:24:30.837" v="1033" actId="26606"/>
          <ac:spMkLst>
            <pc:docMk/>
            <pc:sldMk cId="4161356522" sldId="261"/>
            <ac:spMk id="100" creationId="{F3DCFC27-6BCE-42B6-8372-070EA07685D7}"/>
          </ac:spMkLst>
        </pc:spChg>
        <pc:spChg chg="add del">
          <ac:chgData name="Kumar Mishra, Shivam" userId="7d7a3be2-bbbd-47e3-8ca6-df1f21df6c6b" providerId="ADAL" clId="{D0E15D4F-F869-443D-8206-331190A19982}" dt="2021-11-01T12:25:19.214" v="1049" actId="26606"/>
          <ac:spMkLst>
            <pc:docMk/>
            <pc:sldMk cId="4161356522" sldId="261"/>
            <ac:spMk id="105" creationId="{EEA869E1-F851-4A52-92F5-77E592B76A5B}"/>
          </ac:spMkLst>
        </pc:spChg>
        <pc:spChg chg="add del">
          <ac:chgData name="Kumar Mishra, Shivam" userId="7d7a3be2-bbbd-47e3-8ca6-df1f21df6c6b" providerId="ADAL" clId="{D0E15D4F-F869-443D-8206-331190A19982}" dt="2021-11-01T12:25:19.214" v="1049" actId="26606"/>
          <ac:spMkLst>
            <pc:docMk/>
            <pc:sldMk cId="4161356522" sldId="261"/>
            <ac:spMk id="109" creationId="{60B71149-EF12-409B-9E8F-12D4AD678E6D}"/>
          </ac:spMkLst>
        </pc:spChg>
        <pc:spChg chg="add del">
          <ac:chgData name="Kumar Mishra, Shivam" userId="7d7a3be2-bbbd-47e3-8ca6-df1f21df6c6b" providerId="ADAL" clId="{D0E15D4F-F869-443D-8206-331190A19982}" dt="2021-11-01T12:25:19.214" v="1049" actId="26606"/>
          <ac:spMkLst>
            <pc:docMk/>
            <pc:sldMk cId="4161356522" sldId="261"/>
            <ac:spMk id="110" creationId="{66C566F3-C07E-4D3A-BBEB-E92FCDC70860}"/>
          </ac:spMkLst>
        </pc:spChg>
        <pc:spChg chg="add del">
          <ac:chgData name="Kumar Mishra, Shivam" userId="7d7a3be2-bbbd-47e3-8ca6-df1f21df6c6b" providerId="ADAL" clId="{D0E15D4F-F869-443D-8206-331190A19982}" dt="2021-11-01T12:25:19.174" v="1048" actId="26606"/>
          <ac:spMkLst>
            <pc:docMk/>
            <pc:sldMk cId="4161356522" sldId="261"/>
            <ac:spMk id="114" creationId="{E02DA677-C58A-4FCE-A9A0-E66A42EBD9A5}"/>
          </ac:spMkLst>
        </pc:spChg>
        <pc:spChg chg="add del">
          <ac:chgData name="Kumar Mishra, Shivam" userId="7d7a3be2-bbbd-47e3-8ca6-df1f21df6c6b" providerId="ADAL" clId="{D0E15D4F-F869-443D-8206-331190A19982}" dt="2021-11-01T12:25:12.223" v="1046" actId="26606"/>
          <ac:spMkLst>
            <pc:docMk/>
            <pc:sldMk cId="4161356522" sldId="261"/>
            <ac:spMk id="117" creationId="{E02DA677-C58A-4FCE-A9A0-E66A42EBD9A5}"/>
          </ac:spMkLst>
        </pc:spChg>
        <pc:spChg chg="add del">
          <ac:chgData name="Kumar Mishra, Shivam" userId="7d7a3be2-bbbd-47e3-8ca6-df1f21df6c6b" providerId="ADAL" clId="{D0E15D4F-F869-443D-8206-331190A19982}" dt="2021-11-01T12:25:19.174" v="1048" actId="26606"/>
          <ac:spMkLst>
            <pc:docMk/>
            <pc:sldMk cId="4161356522" sldId="261"/>
            <ac:spMk id="120" creationId="{229C93CD-877B-4A89-AC8A-768E0D89352E}"/>
          </ac:spMkLst>
        </pc:spChg>
        <pc:spChg chg="add del">
          <ac:chgData name="Kumar Mishra, Shivam" userId="7d7a3be2-bbbd-47e3-8ca6-df1f21df6c6b" providerId="ADAL" clId="{D0E15D4F-F869-443D-8206-331190A19982}" dt="2021-11-01T12:25:19.174" v="1048" actId="26606"/>
          <ac:spMkLst>
            <pc:docMk/>
            <pc:sldMk cId="4161356522" sldId="261"/>
            <ac:spMk id="122" creationId="{3845BB70-1EF0-4722-B492-785F65F6D137}"/>
          </ac:spMkLst>
        </pc:spChg>
        <pc:spChg chg="add del">
          <ac:chgData name="Kumar Mishra, Shivam" userId="7d7a3be2-bbbd-47e3-8ca6-df1f21df6c6b" providerId="ADAL" clId="{D0E15D4F-F869-443D-8206-331190A19982}" dt="2021-11-01T12:25:12.223" v="1046" actId="26606"/>
          <ac:spMkLst>
            <pc:docMk/>
            <pc:sldMk cId="4161356522" sldId="261"/>
            <ac:spMk id="125" creationId="{229C93CD-877B-4A89-AC8A-768E0D89352E}"/>
          </ac:spMkLst>
        </pc:spChg>
        <pc:spChg chg="add del">
          <ac:chgData name="Kumar Mishra, Shivam" userId="7d7a3be2-bbbd-47e3-8ca6-df1f21df6c6b" providerId="ADAL" clId="{D0E15D4F-F869-443D-8206-331190A19982}" dt="2021-11-01T12:25:12.223" v="1046" actId="26606"/>
          <ac:spMkLst>
            <pc:docMk/>
            <pc:sldMk cId="4161356522" sldId="261"/>
            <ac:spMk id="127" creationId="{3845BB70-1EF0-4722-B492-785F65F6D137}"/>
          </ac:spMkLst>
        </pc:spChg>
        <pc:spChg chg="add">
          <ac:chgData name="Kumar Mishra, Shivam" userId="7d7a3be2-bbbd-47e3-8ca6-df1f21df6c6b" providerId="ADAL" clId="{D0E15D4F-F869-443D-8206-331190A19982}" dt="2021-11-01T12:25:19.214" v="1049" actId="26606"/>
          <ac:spMkLst>
            <pc:docMk/>
            <pc:sldMk cId="4161356522" sldId="261"/>
            <ac:spMk id="145" creationId="{742C14A9-3617-46DD-9FC4-ED828A7D3E6F}"/>
          </ac:spMkLst>
        </pc:spChg>
        <pc:spChg chg="add del">
          <ac:chgData name="Kumar Mishra, Shivam" userId="7d7a3be2-bbbd-47e3-8ca6-df1f21df6c6b" providerId="ADAL" clId="{D0E15D4F-F869-443D-8206-331190A19982}" dt="2021-11-01T12:25:09.822" v="1043" actId="26606"/>
          <ac:spMkLst>
            <pc:docMk/>
            <pc:sldMk cId="4161356522" sldId="261"/>
            <ac:spMk id="146" creationId="{EEA869E1-F851-4A52-92F5-77E592B76A5B}"/>
          </ac:spMkLst>
        </pc:spChg>
        <pc:spChg chg="add">
          <ac:chgData name="Kumar Mishra, Shivam" userId="7d7a3be2-bbbd-47e3-8ca6-df1f21df6c6b" providerId="ADAL" clId="{D0E15D4F-F869-443D-8206-331190A19982}" dt="2021-11-01T12:25:19.214" v="1049" actId="26606"/>
          <ac:spMkLst>
            <pc:docMk/>
            <pc:sldMk cId="4161356522" sldId="261"/>
            <ac:spMk id="149" creationId="{19E5CB6C-D5A1-44AB-BAD0-E76C67ED2802}"/>
          </ac:spMkLst>
        </pc:spChg>
        <pc:spChg chg="add del">
          <ac:chgData name="Kumar Mishra, Shivam" userId="7d7a3be2-bbbd-47e3-8ca6-df1f21df6c6b" providerId="ADAL" clId="{D0E15D4F-F869-443D-8206-331190A19982}" dt="2021-11-01T12:25:09.822" v="1043" actId="26606"/>
          <ac:spMkLst>
            <pc:docMk/>
            <pc:sldMk cId="4161356522" sldId="261"/>
            <ac:spMk id="154" creationId="{E7ABCFA2-55B0-438C-A39A-637FFC6246E8}"/>
          </ac:spMkLst>
        </pc:spChg>
        <pc:spChg chg="add del">
          <ac:chgData name="Kumar Mishra, Shivam" userId="7d7a3be2-bbbd-47e3-8ca6-df1f21df6c6b" providerId="ADAL" clId="{D0E15D4F-F869-443D-8206-331190A19982}" dt="2021-11-01T12:25:09.822" v="1043" actId="26606"/>
          <ac:spMkLst>
            <pc:docMk/>
            <pc:sldMk cId="4161356522" sldId="261"/>
            <ac:spMk id="156" creationId="{1BD2C934-710E-4E0E-9ED4-03F07E019205}"/>
          </ac:spMkLst>
        </pc:spChg>
        <pc:spChg chg="add del">
          <ac:chgData name="Kumar Mishra, Shivam" userId="7d7a3be2-bbbd-47e3-8ca6-df1f21df6c6b" providerId="ADAL" clId="{D0E15D4F-F869-443D-8206-331190A19982}" dt="2021-11-01T12:25:11.685" v="1045" actId="26606"/>
          <ac:spMkLst>
            <pc:docMk/>
            <pc:sldMk cId="4161356522" sldId="261"/>
            <ac:spMk id="165" creationId="{E02DA677-C58A-4FCE-A9A0-E66A42EBD9A5}"/>
          </ac:spMkLst>
        </pc:spChg>
        <pc:spChg chg="add del">
          <ac:chgData name="Kumar Mishra, Shivam" userId="7d7a3be2-bbbd-47e3-8ca6-df1f21df6c6b" providerId="ADAL" clId="{D0E15D4F-F869-443D-8206-331190A19982}" dt="2021-11-01T12:25:11.685" v="1045" actId="26606"/>
          <ac:spMkLst>
            <pc:docMk/>
            <pc:sldMk cId="4161356522" sldId="261"/>
            <ac:spMk id="170" creationId="{58F07F1D-8486-43C2-A583-78B4EEC43C59}"/>
          </ac:spMkLst>
        </pc:spChg>
        <pc:spChg chg="add del">
          <ac:chgData name="Kumar Mishra, Shivam" userId="7d7a3be2-bbbd-47e3-8ca6-df1f21df6c6b" providerId="ADAL" clId="{D0E15D4F-F869-443D-8206-331190A19982}" dt="2021-11-01T12:25:11.685" v="1045" actId="26606"/>
          <ac:spMkLst>
            <pc:docMk/>
            <pc:sldMk cId="4161356522" sldId="261"/>
            <ac:spMk id="171" creationId="{4C54F087-19F9-4107-AF4A-9FD2000E43B6}"/>
          </ac:spMkLst>
        </pc:spChg>
        <pc:grpChg chg="add del">
          <ac:chgData name="Kumar Mishra, Shivam" userId="7d7a3be2-bbbd-47e3-8ca6-df1f21df6c6b" providerId="ADAL" clId="{D0E15D4F-F869-443D-8206-331190A19982}" dt="2021-11-01T12:24:26.011" v="1031" actId="26606"/>
          <ac:grpSpMkLst>
            <pc:docMk/>
            <pc:sldMk cId="4161356522" sldId="261"/>
            <ac:grpSpMk id="85" creationId="{34B79B4F-74AA-4B58-BBD2-2C3804928DFD}"/>
          </ac:grpSpMkLst>
        </pc:grpChg>
        <pc:grpChg chg="add del">
          <ac:chgData name="Kumar Mishra, Shivam" userId="7d7a3be2-bbbd-47e3-8ca6-df1f21df6c6b" providerId="ADAL" clId="{D0E15D4F-F869-443D-8206-331190A19982}" dt="2021-11-01T12:25:19.174" v="1048" actId="26606"/>
          <ac:grpSpMkLst>
            <pc:docMk/>
            <pc:sldMk cId="4161356522" sldId="261"/>
            <ac:grpSpMk id="126" creationId="{4FFB8341-96F9-4495-AD0E-FDE80860E2A7}"/>
          </ac:grpSpMkLst>
        </pc:grpChg>
        <pc:grpChg chg="add del">
          <ac:chgData name="Kumar Mishra, Shivam" userId="7d7a3be2-bbbd-47e3-8ca6-df1f21df6c6b" providerId="ADAL" clId="{D0E15D4F-F869-443D-8206-331190A19982}" dt="2021-11-01T12:25:12.223" v="1046" actId="26606"/>
          <ac:grpSpMkLst>
            <pc:docMk/>
            <pc:sldMk cId="4161356522" sldId="261"/>
            <ac:grpSpMk id="131" creationId="{4FFB8341-96F9-4495-AD0E-FDE80860E2A7}"/>
          </ac:grpSpMkLst>
        </pc:grpChg>
        <pc:grpChg chg="add del">
          <ac:chgData name="Kumar Mishra, Shivam" userId="7d7a3be2-bbbd-47e3-8ca6-df1f21df6c6b" providerId="ADAL" clId="{D0E15D4F-F869-443D-8206-331190A19982}" dt="2021-11-01T12:25:19.174" v="1048" actId="26606"/>
          <ac:grpSpMkLst>
            <pc:docMk/>
            <pc:sldMk cId="4161356522" sldId="261"/>
            <ac:grpSpMk id="134" creationId="{E566F495-168A-430E-BFAF-A028E6CCFD1D}"/>
          </ac:grpSpMkLst>
        </pc:grpChg>
        <pc:grpChg chg="add del">
          <ac:chgData name="Kumar Mishra, Shivam" userId="7d7a3be2-bbbd-47e3-8ca6-df1f21df6c6b" providerId="ADAL" clId="{D0E15D4F-F869-443D-8206-331190A19982}" dt="2021-11-01T12:25:12.223" v="1046" actId="26606"/>
          <ac:grpSpMkLst>
            <pc:docMk/>
            <pc:sldMk cId="4161356522" sldId="261"/>
            <ac:grpSpMk id="135" creationId="{E566F495-168A-430E-BFAF-A028E6CCFD1D}"/>
          </ac:grpSpMkLst>
        </pc:grpChg>
        <pc:grpChg chg="add del">
          <ac:chgData name="Kumar Mishra, Shivam" userId="7d7a3be2-bbbd-47e3-8ca6-df1f21df6c6b" providerId="ADAL" clId="{D0E15D4F-F869-443D-8206-331190A19982}" dt="2021-11-01T12:25:11.685" v="1045" actId="26606"/>
          <ac:grpSpMkLst>
            <pc:docMk/>
            <pc:sldMk cId="4161356522" sldId="261"/>
            <ac:grpSpMk id="172" creationId="{B280AF9B-B176-410F-92A0-7C78CB6314AA}"/>
          </ac:grpSpMkLst>
        </pc:grpChg>
        <pc:picChg chg="del">
          <ac:chgData name="Kumar Mishra, Shivam" userId="7d7a3be2-bbbd-47e3-8ca6-df1f21df6c6b" providerId="ADAL" clId="{D0E15D4F-F869-443D-8206-331190A19982}" dt="2021-11-01T12:02:37.347" v="1021" actId="478"/>
          <ac:picMkLst>
            <pc:docMk/>
            <pc:sldMk cId="4161356522" sldId="261"/>
            <ac:picMk id="3" creationId="{082CE1CD-DE49-4D55-B971-5897CBF22D9B}"/>
          </ac:picMkLst>
        </pc:picChg>
        <pc:picChg chg="add del mod">
          <ac:chgData name="Kumar Mishra, Shivam" userId="7d7a3be2-bbbd-47e3-8ca6-df1f21df6c6b" providerId="ADAL" clId="{D0E15D4F-F869-443D-8206-331190A19982}" dt="2021-11-01T12:04:33.997" v="1027" actId="478"/>
          <ac:picMkLst>
            <pc:docMk/>
            <pc:sldMk cId="4161356522" sldId="261"/>
            <ac:picMk id="4" creationId="{1993F4DE-FBDD-45AA-BBE8-9E8EA0D25F5E}"/>
          </ac:picMkLst>
        </pc:picChg>
        <pc:picChg chg="del mod">
          <ac:chgData name="Kumar Mishra, Shivam" userId="7d7a3be2-bbbd-47e3-8ca6-df1f21df6c6b" providerId="ADAL" clId="{D0E15D4F-F869-443D-8206-331190A19982}" dt="2021-11-01T12:02:35.788" v="1020" actId="478"/>
          <ac:picMkLst>
            <pc:docMk/>
            <pc:sldMk cId="4161356522" sldId="261"/>
            <ac:picMk id="5" creationId="{90B8DBCB-5714-4C02-8E82-B2C8A3C6777B}"/>
          </ac:picMkLst>
        </pc:picChg>
        <pc:picChg chg="add mod ord">
          <ac:chgData name="Kumar Mishra, Shivam" userId="7d7a3be2-bbbd-47e3-8ca6-df1f21df6c6b" providerId="ADAL" clId="{D0E15D4F-F869-443D-8206-331190A19982}" dt="2021-11-01T12:25:19.174" v="1048" actId="26606"/>
          <ac:picMkLst>
            <pc:docMk/>
            <pc:sldMk cId="4161356522" sldId="261"/>
            <ac:picMk id="8" creationId="{B87F5B1C-99C6-45A4-9870-C6802DAF1AD3}"/>
          </ac:picMkLst>
        </pc:picChg>
        <pc:picChg chg="add mod ord">
          <ac:chgData name="Kumar Mishra, Shivam" userId="7d7a3be2-bbbd-47e3-8ca6-df1f21df6c6b" providerId="ADAL" clId="{D0E15D4F-F869-443D-8206-331190A19982}" dt="2021-11-01T12:25:19.214" v="1049" actId="26606"/>
          <ac:picMkLst>
            <pc:docMk/>
            <pc:sldMk cId="4161356522" sldId="261"/>
            <ac:picMk id="10" creationId="{BCE906DD-289E-47B3-82C7-4C99588377F6}"/>
          </ac:picMkLst>
        </pc:picChg>
        <pc:picChg chg="add del">
          <ac:chgData name="Kumar Mishra, Shivam" userId="7d7a3be2-bbbd-47e3-8ca6-df1f21df6c6b" providerId="ADAL" clId="{D0E15D4F-F869-443D-8206-331190A19982}" dt="2021-11-01T12:24:31.011" v="1034" actId="26606"/>
          <ac:picMkLst>
            <pc:docMk/>
            <pc:sldMk cId="4161356522" sldId="261"/>
            <ac:picMk id="65" creationId="{D5A16967-5C32-4A48-9F02-4F0228AC8DBA}"/>
          </ac:picMkLst>
        </pc:picChg>
        <pc:picChg chg="add del">
          <ac:chgData name="Kumar Mishra, Shivam" userId="7d7a3be2-bbbd-47e3-8ca6-df1f21df6c6b" providerId="ADAL" clId="{D0E15D4F-F869-443D-8206-331190A19982}" dt="2021-11-01T12:24:26.011" v="1031" actId="26606"/>
          <ac:picMkLst>
            <pc:docMk/>
            <pc:sldMk cId="4161356522" sldId="261"/>
            <ac:picMk id="73" creationId="{B083AD55-8296-44BD-8E14-DD2DDBC351B0}"/>
          </ac:picMkLst>
        </pc:picChg>
        <pc:picChg chg="add del">
          <ac:chgData name="Kumar Mishra, Shivam" userId="7d7a3be2-bbbd-47e3-8ca6-df1f21df6c6b" providerId="ADAL" clId="{D0E15D4F-F869-443D-8206-331190A19982}" dt="2021-11-01T12:24:26.011" v="1031" actId="26606"/>
          <ac:picMkLst>
            <pc:docMk/>
            <pc:sldMk cId="4161356522" sldId="261"/>
            <ac:picMk id="91" creationId="{15621CD7-6951-4B76-949B-6D851A2BE4D4}"/>
          </ac:picMkLst>
        </pc:picChg>
        <pc:picChg chg="add del">
          <ac:chgData name="Kumar Mishra, Shivam" userId="7d7a3be2-bbbd-47e3-8ca6-df1f21df6c6b" providerId="ADAL" clId="{D0E15D4F-F869-443D-8206-331190A19982}" dt="2021-11-01T12:24:30.837" v="1033" actId="26606"/>
          <ac:picMkLst>
            <pc:docMk/>
            <pc:sldMk cId="4161356522" sldId="261"/>
            <ac:picMk id="96" creationId="{B083AD55-8296-44BD-8E14-DD2DDBC351B0}"/>
          </ac:picMkLst>
        </pc:picChg>
        <pc:picChg chg="add del">
          <ac:chgData name="Kumar Mishra, Shivam" userId="7d7a3be2-bbbd-47e3-8ca6-df1f21df6c6b" providerId="ADAL" clId="{D0E15D4F-F869-443D-8206-331190A19982}" dt="2021-11-01T12:24:30.837" v="1033" actId="26606"/>
          <ac:picMkLst>
            <pc:docMk/>
            <pc:sldMk cId="4161356522" sldId="261"/>
            <ac:picMk id="102" creationId="{F82046CE-87C5-4670-A404-6AB453F5A928}"/>
          </ac:picMkLst>
        </pc:picChg>
        <pc:picChg chg="add del">
          <ac:chgData name="Kumar Mishra, Shivam" userId="7d7a3be2-bbbd-47e3-8ca6-df1f21df6c6b" providerId="ADAL" clId="{D0E15D4F-F869-443D-8206-331190A19982}" dt="2021-11-01T12:25:19.214" v="1049" actId="26606"/>
          <ac:picMkLst>
            <pc:docMk/>
            <pc:sldMk cId="4161356522" sldId="261"/>
            <ac:picMk id="106" creationId="{B083AD55-8296-44BD-8E14-DD2DDBC351B0}"/>
          </ac:picMkLst>
        </pc:picChg>
        <pc:picChg chg="add del">
          <ac:chgData name="Kumar Mishra, Shivam" userId="7d7a3be2-bbbd-47e3-8ca6-df1f21df6c6b" providerId="ADAL" clId="{D0E15D4F-F869-443D-8206-331190A19982}" dt="2021-11-01T12:25:19.214" v="1049" actId="26606"/>
          <ac:picMkLst>
            <pc:docMk/>
            <pc:sldMk cId="4161356522" sldId="261"/>
            <ac:picMk id="112" creationId="{219E7FDC-6797-4817-820D-2594ED9389B2}"/>
          </ac:picMkLst>
        </pc:picChg>
        <pc:picChg chg="add del">
          <ac:chgData name="Kumar Mishra, Shivam" userId="7d7a3be2-bbbd-47e3-8ca6-df1f21df6c6b" providerId="ADAL" clId="{D0E15D4F-F869-443D-8206-331190A19982}" dt="2021-11-01T12:25:19.174" v="1048" actId="26606"/>
          <ac:picMkLst>
            <pc:docMk/>
            <pc:sldMk cId="4161356522" sldId="261"/>
            <ac:picMk id="115" creationId="{9D85B319-9C30-4D92-B664-CA444ECD79BA}"/>
          </ac:picMkLst>
        </pc:picChg>
        <pc:picChg chg="add del">
          <ac:chgData name="Kumar Mishra, Shivam" userId="7d7a3be2-bbbd-47e3-8ca6-df1f21df6c6b" providerId="ADAL" clId="{D0E15D4F-F869-443D-8206-331190A19982}" dt="2021-11-01T12:25:12.223" v="1046" actId="26606"/>
          <ac:picMkLst>
            <pc:docMk/>
            <pc:sldMk cId="4161356522" sldId="261"/>
            <ac:picMk id="119" creationId="{9D85B319-9C30-4D92-B664-CA444ECD79BA}"/>
          </ac:picMkLst>
        </pc:picChg>
        <pc:picChg chg="add del">
          <ac:chgData name="Kumar Mishra, Shivam" userId="7d7a3be2-bbbd-47e3-8ca6-df1f21df6c6b" providerId="ADAL" clId="{D0E15D4F-F869-443D-8206-331190A19982}" dt="2021-11-01T12:25:12.223" v="1046" actId="26606"/>
          <ac:picMkLst>
            <pc:docMk/>
            <pc:sldMk cId="4161356522" sldId="261"/>
            <ac:picMk id="139" creationId="{E97AC793-493B-4EEE-9750-EC3D7627474F}"/>
          </ac:picMkLst>
        </pc:picChg>
        <pc:picChg chg="add del">
          <ac:chgData name="Kumar Mishra, Shivam" userId="7d7a3be2-bbbd-47e3-8ca6-df1f21df6c6b" providerId="ADAL" clId="{D0E15D4F-F869-443D-8206-331190A19982}" dt="2021-11-01T12:25:19.174" v="1048" actId="26606"/>
          <ac:picMkLst>
            <pc:docMk/>
            <pc:sldMk cId="4161356522" sldId="261"/>
            <ac:picMk id="142" creationId="{E97AC793-493B-4EEE-9750-EC3D7627474F}"/>
          </ac:picMkLst>
        </pc:picChg>
        <pc:picChg chg="add del">
          <ac:chgData name="Kumar Mishra, Shivam" userId="7d7a3be2-bbbd-47e3-8ca6-df1f21df6c6b" providerId="ADAL" clId="{D0E15D4F-F869-443D-8206-331190A19982}" dt="2021-11-01T12:25:09.822" v="1043" actId="26606"/>
          <ac:picMkLst>
            <pc:docMk/>
            <pc:sldMk cId="4161356522" sldId="261"/>
            <ac:picMk id="148" creationId="{B083AD55-8296-44BD-8E14-DD2DDBC351B0}"/>
          </ac:picMkLst>
        </pc:picChg>
        <pc:picChg chg="add">
          <ac:chgData name="Kumar Mishra, Shivam" userId="7d7a3be2-bbbd-47e3-8ca6-df1f21df6c6b" providerId="ADAL" clId="{D0E15D4F-F869-443D-8206-331190A19982}" dt="2021-11-01T12:25:19.214" v="1049" actId="26606"/>
          <ac:picMkLst>
            <pc:docMk/>
            <pc:sldMk cId="4161356522" sldId="261"/>
            <ac:picMk id="151" creationId="{D5A16967-5C32-4A48-9F02-4F0228AC8DBA}"/>
          </ac:picMkLst>
        </pc:picChg>
        <pc:picChg chg="add del">
          <ac:chgData name="Kumar Mishra, Shivam" userId="7d7a3be2-bbbd-47e3-8ca6-df1f21df6c6b" providerId="ADAL" clId="{D0E15D4F-F869-443D-8206-331190A19982}" dt="2021-11-01T12:25:09.822" v="1043" actId="26606"/>
          <ac:picMkLst>
            <pc:docMk/>
            <pc:sldMk cId="4161356522" sldId="261"/>
            <ac:picMk id="160" creationId="{B0A40572-62E5-460B-AD24-B6628527ACB1}"/>
          </ac:picMkLst>
        </pc:picChg>
        <pc:picChg chg="add del">
          <ac:chgData name="Kumar Mishra, Shivam" userId="7d7a3be2-bbbd-47e3-8ca6-df1f21df6c6b" providerId="ADAL" clId="{D0E15D4F-F869-443D-8206-331190A19982}" dt="2021-11-01T12:25:11.685" v="1045" actId="26606"/>
          <ac:picMkLst>
            <pc:docMk/>
            <pc:sldMk cId="4161356522" sldId="261"/>
            <ac:picMk id="164" creationId="{00F585A3-4F05-42DD-A4F6-D87D0826161C}"/>
          </ac:picMkLst>
        </pc:picChg>
        <pc:picChg chg="add del">
          <ac:chgData name="Kumar Mishra, Shivam" userId="7d7a3be2-bbbd-47e3-8ca6-df1f21df6c6b" providerId="ADAL" clId="{D0E15D4F-F869-443D-8206-331190A19982}" dt="2021-11-01T12:25:11.685" v="1045" actId="26606"/>
          <ac:picMkLst>
            <pc:docMk/>
            <pc:sldMk cId="4161356522" sldId="261"/>
            <ac:picMk id="167" creationId="{9D85B319-9C30-4D92-B664-CA444ECD79BA}"/>
          </ac:picMkLst>
        </pc:picChg>
        <pc:cxnChg chg="add del">
          <ac:chgData name="Kumar Mishra, Shivam" userId="7d7a3be2-bbbd-47e3-8ca6-df1f21df6c6b" providerId="ADAL" clId="{D0E15D4F-F869-443D-8206-331190A19982}" dt="2021-11-01T12:24:31.011" v="1034" actId="26606"/>
          <ac:cxnSpMkLst>
            <pc:docMk/>
            <pc:sldMk cId="4161356522" sldId="261"/>
            <ac:cxnSpMk id="62" creationId="{19AB0109-1C89-41F0-9EDF-3DE017BE3F27}"/>
          </ac:cxnSpMkLst>
        </pc:cxnChg>
        <pc:cxnChg chg="add del">
          <ac:chgData name="Kumar Mishra, Shivam" userId="7d7a3be2-bbbd-47e3-8ca6-df1f21df6c6b" providerId="ADAL" clId="{D0E15D4F-F869-443D-8206-331190A19982}" dt="2021-11-01T12:24:31.011" v="1034" actId="26606"/>
          <ac:cxnSpMkLst>
            <pc:docMk/>
            <pc:sldMk cId="4161356522" sldId="261"/>
            <ac:cxnSpMk id="66" creationId="{942D078B-EF20-4DB1-AA1B-87F212C56A9A}"/>
          </ac:cxnSpMkLst>
        </pc:cxnChg>
        <pc:cxnChg chg="add del">
          <ac:chgData name="Kumar Mishra, Shivam" userId="7d7a3be2-bbbd-47e3-8ca6-df1f21df6c6b" providerId="ADAL" clId="{D0E15D4F-F869-443D-8206-331190A19982}" dt="2021-11-01T12:24:26.011" v="1031" actId="26606"/>
          <ac:cxnSpMkLst>
            <pc:docMk/>
            <pc:sldMk cId="4161356522" sldId="261"/>
            <ac:cxnSpMk id="75" creationId="{2BF46B26-15FC-4C5A-94FA-AE9ED64B5C20}"/>
          </ac:cxnSpMkLst>
        </pc:cxnChg>
        <pc:cxnChg chg="add del">
          <ac:chgData name="Kumar Mishra, Shivam" userId="7d7a3be2-bbbd-47e3-8ca6-df1f21df6c6b" providerId="ADAL" clId="{D0E15D4F-F869-443D-8206-331190A19982}" dt="2021-11-01T12:24:26.011" v="1031" actId="26606"/>
          <ac:cxnSpMkLst>
            <pc:docMk/>
            <pc:sldMk cId="4161356522" sldId="261"/>
            <ac:cxnSpMk id="77" creationId="{912F6065-5345-44BD-B66E-5487CCD7A9B9}"/>
          </ac:cxnSpMkLst>
        </pc:cxnChg>
        <pc:cxnChg chg="add del">
          <ac:chgData name="Kumar Mishra, Shivam" userId="7d7a3be2-bbbd-47e3-8ca6-df1f21df6c6b" providerId="ADAL" clId="{D0E15D4F-F869-443D-8206-331190A19982}" dt="2021-11-01T12:24:26.011" v="1031" actId="26606"/>
          <ac:cxnSpMkLst>
            <pc:docMk/>
            <pc:sldMk cId="4161356522" sldId="261"/>
            <ac:cxnSpMk id="83" creationId="{72870A17-34CA-4FF4-8777-CE7D7B986B76}"/>
          </ac:cxnSpMkLst>
        </pc:cxnChg>
        <pc:cxnChg chg="add del">
          <ac:chgData name="Kumar Mishra, Shivam" userId="7d7a3be2-bbbd-47e3-8ca6-df1f21df6c6b" providerId="ADAL" clId="{D0E15D4F-F869-443D-8206-331190A19982}" dt="2021-11-01T12:25:19.214" v="1049" actId="26606"/>
          <ac:cxnSpMkLst>
            <pc:docMk/>
            <pc:sldMk cId="4161356522" sldId="261"/>
            <ac:cxnSpMk id="87" creationId="{C9DF5848-4888-4C68-B050-02B3D1032A30}"/>
          </ac:cxnSpMkLst>
        </pc:cxnChg>
        <pc:cxnChg chg="add del">
          <ac:chgData name="Kumar Mishra, Shivam" userId="7d7a3be2-bbbd-47e3-8ca6-df1f21df6c6b" providerId="ADAL" clId="{D0E15D4F-F869-443D-8206-331190A19982}" dt="2021-11-01T12:24:26.011" v="1031" actId="26606"/>
          <ac:cxnSpMkLst>
            <pc:docMk/>
            <pc:sldMk cId="4161356522" sldId="261"/>
            <ac:cxnSpMk id="93" creationId="{7AD09E24-F963-4867-8AA6-3D2F8D3C8AAF}"/>
          </ac:cxnSpMkLst>
        </pc:cxnChg>
        <pc:cxnChg chg="add del">
          <ac:chgData name="Kumar Mishra, Shivam" userId="7d7a3be2-bbbd-47e3-8ca6-df1f21df6c6b" providerId="ADAL" clId="{D0E15D4F-F869-443D-8206-331190A19982}" dt="2021-11-01T12:24:30.837" v="1033" actId="26606"/>
          <ac:cxnSpMkLst>
            <pc:docMk/>
            <pc:sldMk cId="4161356522" sldId="261"/>
            <ac:cxnSpMk id="97" creationId="{2BF46B26-15FC-4C5A-94FA-AE9ED64B5C20}"/>
          </ac:cxnSpMkLst>
        </pc:cxnChg>
        <pc:cxnChg chg="add del">
          <ac:chgData name="Kumar Mishra, Shivam" userId="7d7a3be2-bbbd-47e3-8ca6-df1f21df6c6b" providerId="ADAL" clId="{D0E15D4F-F869-443D-8206-331190A19982}" dt="2021-11-01T12:24:30.837" v="1033" actId="26606"/>
          <ac:cxnSpMkLst>
            <pc:docMk/>
            <pc:sldMk cId="4161356522" sldId="261"/>
            <ac:cxnSpMk id="98" creationId="{912F6065-5345-44BD-B66E-5487CCD7A9B9}"/>
          </ac:cxnSpMkLst>
        </pc:cxnChg>
        <pc:cxnChg chg="add del">
          <ac:chgData name="Kumar Mishra, Shivam" userId="7d7a3be2-bbbd-47e3-8ca6-df1f21df6c6b" providerId="ADAL" clId="{D0E15D4F-F869-443D-8206-331190A19982}" dt="2021-11-01T12:24:30.837" v="1033" actId="26606"/>
          <ac:cxnSpMkLst>
            <pc:docMk/>
            <pc:sldMk cId="4161356522" sldId="261"/>
            <ac:cxnSpMk id="101" creationId="{96A4B1E0-284C-4A01-8141-A24D2B8EE093}"/>
          </ac:cxnSpMkLst>
        </pc:cxnChg>
        <pc:cxnChg chg="add del">
          <ac:chgData name="Kumar Mishra, Shivam" userId="7d7a3be2-bbbd-47e3-8ca6-df1f21df6c6b" providerId="ADAL" clId="{D0E15D4F-F869-443D-8206-331190A19982}" dt="2021-11-01T12:24:30.837" v="1033" actId="26606"/>
          <ac:cxnSpMkLst>
            <pc:docMk/>
            <pc:sldMk cId="4161356522" sldId="261"/>
            <ac:cxnSpMk id="103" creationId="{A224BAD7-5931-4CA6-BB58-0CBCFCFA65A5}"/>
          </ac:cxnSpMkLst>
        </pc:cxnChg>
        <pc:cxnChg chg="add del">
          <ac:chgData name="Kumar Mishra, Shivam" userId="7d7a3be2-bbbd-47e3-8ca6-df1f21df6c6b" providerId="ADAL" clId="{D0E15D4F-F869-443D-8206-331190A19982}" dt="2021-11-01T12:25:19.214" v="1049" actId="26606"/>
          <ac:cxnSpMkLst>
            <pc:docMk/>
            <pc:sldMk cId="4161356522" sldId="261"/>
            <ac:cxnSpMk id="107" creationId="{2BF46B26-15FC-4C5A-94FA-AE9ED64B5C20}"/>
          </ac:cxnSpMkLst>
        </pc:cxnChg>
        <pc:cxnChg chg="add del">
          <ac:chgData name="Kumar Mishra, Shivam" userId="7d7a3be2-bbbd-47e3-8ca6-df1f21df6c6b" providerId="ADAL" clId="{D0E15D4F-F869-443D-8206-331190A19982}" dt="2021-11-01T12:25:19.214" v="1049" actId="26606"/>
          <ac:cxnSpMkLst>
            <pc:docMk/>
            <pc:sldMk cId="4161356522" sldId="261"/>
            <ac:cxnSpMk id="108" creationId="{912F6065-5345-44BD-B66E-5487CCD7A9B9}"/>
          </ac:cxnSpMkLst>
        </pc:cxnChg>
        <pc:cxnChg chg="add del">
          <ac:chgData name="Kumar Mishra, Shivam" userId="7d7a3be2-bbbd-47e3-8ca6-df1f21df6c6b" providerId="ADAL" clId="{D0E15D4F-F869-443D-8206-331190A19982}" dt="2021-11-01T12:25:19.214" v="1049" actId="26606"/>
          <ac:cxnSpMkLst>
            <pc:docMk/>
            <pc:sldMk cId="4161356522" sldId="261"/>
            <ac:cxnSpMk id="111" creationId="{D4628083-088A-4340-9F78-79BB3B772BF8}"/>
          </ac:cxnSpMkLst>
        </pc:cxnChg>
        <pc:cxnChg chg="add del">
          <ac:chgData name="Kumar Mishra, Shivam" userId="7d7a3be2-bbbd-47e3-8ca6-df1f21df6c6b" providerId="ADAL" clId="{D0E15D4F-F869-443D-8206-331190A19982}" dt="2021-11-01T12:25:19.174" v="1048" actId="26606"/>
          <ac:cxnSpMkLst>
            <pc:docMk/>
            <pc:sldMk cId="4161356522" sldId="261"/>
            <ac:cxnSpMk id="116" creationId="{D7573C1E-3785-43C9-A262-1DA9DF97F85C}"/>
          </ac:cxnSpMkLst>
        </pc:cxnChg>
        <pc:cxnChg chg="add del">
          <ac:chgData name="Kumar Mishra, Shivam" userId="7d7a3be2-bbbd-47e3-8ca6-df1f21df6c6b" providerId="ADAL" clId="{D0E15D4F-F869-443D-8206-331190A19982}" dt="2021-11-01T12:25:19.174" v="1048" actId="26606"/>
          <ac:cxnSpMkLst>
            <pc:docMk/>
            <pc:sldMk cId="4161356522" sldId="261"/>
            <ac:cxnSpMk id="118" creationId="{548C4394-BE4E-4302-AF74-4781C6C66E4C}"/>
          </ac:cxnSpMkLst>
        </pc:cxnChg>
        <pc:cxnChg chg="add del">
          <ac:chgData name="Kumar Mishra, Shivam" userId="7d7a3be2-bbbd-47e3-8ca6-df1f21df6c6b" providerId="ADAL" clId="{D0E15D4F-F869-443D-8206-331190A19982}" dt="2021-11-01T12:25:12.223" v="1046" actId="26606"/>
          <ac:cxnSpMkLst>
            <pc:docMk/>
            <pc:sldMk cId="4161356522" sldId="261"/>
            <ac:cxnSpMk id="121" creationId="{D7573C1E-3785-43C9-A262-1DA9DF97F85C}"/>
          </ac:cxnSpMkLst>
        </pc:cxnChg>
        <pc:cxnChg chg="add del">
          <ac:chgData name="Kumar Mishra, Shivam" userId="7d7a3be2-bbbd-47e3-8ca6-df1f21df6c6b" providerId="ADAL" clId="{D0E15D4F-F869-443D-8206-331190A19982}" dt="2021-11-01T12:25:12.223" v="1046" actId="26606"/>
          <ac:cxnSpMkLst>
            <pc:docMk/>
            <pc:sldMk cId="4161356522" sldId="261"/>
            <ac:cxnSpMk id="123" creationId="{548C4394-BE4E-4302-AF74-4781C6C66E4C}"/>
          </ac:cxnSpMkLst>
        </pc:cxnChg>
        <pc:cxnChg chg="add del">
          <ac:chgData name="Kumar Mishra, Shivam" userId="7d7a3be2-bbbd-47e3-8ca6-df1f21df6c6b" providerId="ADAL" clId="{D0E15D4F-F869-443D-8206-331190A19982}" dt="2021-11-01T12:25:19.174" v="1048" actId="26606"/>
          <ac:cxnSpMkLst>
            <pc:docMk/>
            <pc:sldMk cId="4161356522" sldId="261"/>
            <ac:cxnSpMk id="124" creationId="{F577C617-75CE-4DC4-B39D-C5E92D04A2F5}"/>
          </ac:cxnSpMkLst>
        </pc:cxnChg>
        <pc:cxnChg chg="add del">
          <ac:chgData name="Kumar Mishra, Shivam" userId="7d7a3be2-bbbd-47e3-8ca6-df1f21df6c6b" providerId="ADAL" clId="{D0E15D4F-F869-443D-8206-331190A19982}" dt="2021-11-01T12:25:12.223" v="1046" actId="26606"/>
          <ac:cxnSpMkLst>
            <pc:docMk/>
            <pc:sldMk cId="4161356522" sldId="261"/>
            <ac:cxnSpMk id="129" creationId="{F577C617-75CE-4DC4-B39D-C5E92D04A2F5}"/>
          </ac:cxnSpMkLst>
        </pc:cxnChg>
        <pc:cxnChg chg="add del">
          <ac:chgData name="Kumar Mishra, Shivam" userId="7d7a3be2-bbbd-47e3-8ca6-df1f21df6c6b" providerId="ADAL" clId="{D0E15D4F-F869-443D-8206-331190A19982}" dt="2021-11-01T12:25:12.223" v="1046" actId="26606"/>
          <ac:cxnSpMkLst>
            <pc:docMk/>
            <pc:sldMk cId="4161356522" sldId="261"/>
            <ac:cxnSpMk id="141" creationId="{921D84F5-DA97-471F-9A8A-FB3F7694E7B4}"/>
          </ac:cxnSpMkLst>
        </pc:cxnChg>
        <pc:cxnChg chg="add del">
          <ac:chgData name="Kumar Mishra, Shivam" userId="7d7a3be2-bbbd-47e3-8ca6-df1f21df6c6b" providerId="ADAL" clId="{D0E15D4F-F869-443D-8206-331190A19982}" dt="2021-11-01T12:25:19.174" v="1048" actId="26606"/>
          <ac:cxnSpMkLst>
            <pc:docMk/>
            <pc:sldMk cId="4161356522" sldId="261"/>
            <ac:cxnSpMk id="143" creationId="{921D84F5-DA97-471F-9A8A-FB3F7694E7B4}"/>
          </ac:cxnSpMkLst>
        </pc:cxnChg>
        <pc:cxnChg chg="add">
          <ac:chgData name="Kumar Mishra, Shivam" userId="7d7a3be2-bbbd-47e3-8ca6-df1f21df6c6b" providerId="ADAL" clId="{D0E15D4F-F869-443D-8206-331190A19982}" dt="2021-11-01T12:25:19.214" v="1049" actId="26606"/>
          <ac:cxnSpMkLst>
            <pc:docMk/>
            <pc:sldMk cId="4161356522" sldId="261"/>
            <ac:cxnSpMk id="147" creationId="{19AB0109-1C89-41F0-9EDF-3DE017BE3F27}"/>
          </ac:cxnSpMkLst>
        </pc:cxnChg>
        <pc:cxnChg chg="add del">
          <ac:chgData name="Kumar Mishra, Shivam" userId="7d7a3be2-bbbd-47e3-8ca6-df1f21df6c6b" providerId="ADAL" clId="{D0E15D4F-F869-443D-8206-331190A19982}" dt="2021-11-01T12:25:09.822" v="1043" actId="26606"/>
          <ac:cxnSpMkLst>
            <pc:docMk/>
            <pc:sldMk cId="4161356522" sldId="261"/>
            <ac:cxnSpMk id="150" creationId="{2BF46B26-15FC-4C5A-94FA-AE9ED64B5C20}"/>
          </ac:cxnSpMkLst>
        </pc:cxnChg>
        <pc:cxnChg chg="add del">
          <ac:chgData name="Kumar Mishra, Shivam" userId="7d7a3be2-bbbd-47e3-8ca6-df1f21df6c6b" providerId="ADAL" clId="{D0E15D4F-F869-443D-8206-331190A19982}" dt="2021-11-01T12:25:09.822" v="1043" actId="26606"/>
          <ac:cxnSpMkLst>
            <pc:docMk/>
            <pc:sldMk cId="4161356522" sldId="261"/>
            <ac:cxnSpMk id="152" creationId="{912F6065-5345-44BD-B66E-5487CCD7A9B9}"/>
          </ac:cxnSpMkLst>
        </pc:cxnChg>
        <pc:cxnChg chg="add">
          <ac:chgData name="Kumar Mishra, Shivam" userId="7d7a3be2-bbbd-47e3-8ca6-df1f21df6c6b" providerId="ADAL" clId="{D0E15D4F-F869-443D-8206-331190A19982}" dt="2021-11-01T12:25:19.214" v="1049" actId="26606"/>
          <ac:cxnSpMkLst>
            <pc:docMk/>
            <pc:sldMk cId="4161356522" sldId="261"/>
            <ac:cxnSpMk id="153" creationId="{942D078B-EF20-4DB1-AA1B-87F212C56A9A}"/>
          </ac:cxnSpMkLst>
        </pc:cxnChg>
        <pc:cxnChg chg="add del">
          <ac:chgData name="Kumar Mishra, Shivam" userId="7d7a3be2-bbbd-47e3-8ca6-df1f21df6c6b" providerId="ADAL" clId="{D0E15D4F-F869-443D-8206-331190A19982}" dt="2021-11-01T12:25:09.822" v="1043" actId="26606"/>
          <ac:cxnSpMkLst>
            <pc:docMk/>
            <pc:sldMk cId="4161356522" sldId="261"/>
            <ac:cxnSpMk id="158" creationId="{0AD0F4F3-8F5C-421F-9FC1-DB3ED0BF61DF}"/>
          </ac:cxnSpMkLst>
        </pc:cxnChg>
        <pc:cxnChg chg="add del">
          <ac:chgData name="Kumar Mishra, Shivam" userId="7d7a3be2-bbbd-47e3-8ca6-df1f21df6c6b" providerId="ADAL" clId="{D0E15D4F-F869-443D-8206-331190A19982}" dt="2021-11-01T12:25:09.822" v="1043" actId="26606"/>
          <ac:cxnSpMkLst>
            <pc:docMk/>
            <pc:sldMk cId="4161356522" sldId="261"/>
            <ac:cxnSpMk id="162" creationId="{F1D872D4-D7E5-4CD8-9DAC-2BC612F08E69}"/>
          </ac:cxnSpMkLst>
        </pc:cxnChg>
        <pc:cxnChg chg="add del">
          <ac:chgData name="Kumar Mishra, Shivam" userId="7d7a3be2-bbbd-47e3-8ca6-df1f21df6c6b" providerId="ADAL" clId="{D0E15D4F-F869-443D-8206-331190A19982}" dt="2021-11-01T12:25:11.685" v="1045" actId="26606"/>
          <ac:cxnSpMkLst>
            <pc:docMk/>
            <pc:sldMk cId="4161356522" sldId="261"/>
            <ac:cxnSpMk id="166" creationId="{90266925-2910-48FC-B99D-CFFD0A140944}"/>
          </ac:cxnSpMkLst>
        </pc:cxnChg>
        <pc:cxnChg chg="add del">
          <ac:chgData name="Kumar Mishra, Shivam" userId="7d7a3be2-bbbd-47e3-8ca6-df1f21df6c6b" providerId="ADAL" clId="{D0E15D4F-F869-443D-8206-331190A19982}" dt="2021-11-01T12:25:11.685" v="1045" actId="26606"/>
          <ac:cxnSpMkLst>
            <pc:docMk/>
            <pc:sldMk cId="4161356522" sldId="261"/>
            <ac:cxnSpMk id="168" creationId="{D7573C1E-3785-43C9-A262-1DA9DF97F85C}"/>
          </ac:cxnSpMkLst>
        </pc:cxnChg>
        <pc:cxnChg chg="add del">
          <ac:chgData name="Kumar Mishra, Shivam" userId="7d7a3be2-bbbd-47e3-8ca6-df1f21df6c6b" providerId="ADAL" clId="{D0E15D4F-F869-443D-8206-331190A19982}" dt="2021-11-01T12:25:11.685" v="1045" actId="26606"/>
          <ac:cxnSpMkLst>
            <pc:docMk/>
            <pc:sldMk cId="4161356522" sldId="261"/>
            <ac:cxnSpMk id="169" creationId="{548C4394-BE4E-4302-AF74-4781C6C66E4C}"/>
          </ac:cxnSpMkLst>
        </pc:cxnChg>
        <pc:cxnChg chg="add del">
          <ac:chgData name="Kumar Mishra, Shivam" userId="7d7a3be2-bbbd-47e3-8ca6-df1f21df6c6b" providerId="ADAL" clId="{D0E15D4F-F869-443D-8206-331190A19982}" dt="2021-11-01T12:25:11.685" v="1045" actId="26606"/>
          <ac:cxnSpMkLst>
            <pc:docMk/>
            <pc:sldMk cId="4161356522" sldId="261"/>
            <ac:cxnSpMk id="174" creationId="{BB87DF85-8079-4DF1-ABD5-2CCE2D9F3AD5}"/>
          </ac:cxnSpMkLst>
        </pc:cxnChg>
      </pc:sldChg>
      <pc:sldChg chg="addSp delSp modSp add mod">
        <pc:chgData name="Kumar Mishra, Shivam" userId="7d7a3be2-bbbd-47e3-8ca6-df1f21df6c6b" providerId="ADAL" clId="{D0E15D4F-F869-443D-8206-331190A19982}" dt="2021-11-01T12:57:14.062" v="1532" actId="6549"/>
        <pc:sldMkLst>
          <pc:docMk/>
          <pc:sldMk cId="3060617168" sldId="262"/>
        </pc:sldMkLst>
        <pc:spChg chg="del">
          <ac:chgData name="Kumar Mishra, Shivam" userId="7d7a3be2-bbbd-47e3-8ca6-df1f21df6c6b" providerId="ADAL" clId="{D0E15D4F-F869-443D-8206-331190A19982}" dt="2021-11-01T12:29:16.912" v="1114" actId="26606"/>
          <ac:spMkLst>
            <pc:docMk/>
            <pc:sldMk cId="3060617168" sldId="262"/>
            <ac:spMk id="61" creationId="{742C14A9-3617-46DD-9FC4-ED828A7D3E6F}"/>
          </ac:spMkLst>
        </pc:spChg>
        <pc:spChg chg="del">
          <ac:chgData name="Kumar Mishra, Shivam" userId="7d7a3be2-bbbd-47e3-8ca6-df1f21df6c6b" providerId="ADAL" clId="{D0E15D4F-F869-443D-8206-331190A19982}" dt="2021-11-01T12:29:16.912" v="1114" actId="26606"/>
          <ac:spMkLst>
            <pc:docMk/>
            <pc:sldMk cId="3060617168" sldId="262"/>
            <ac:spMk id="63" creationId="{19E5CB6C-D5A1-44AB-BAD0-E76C67ED2802}"/>
          </ac:spMkLst>
        </pc:spChg>
        <pc:spChg chg="mod">
          <ac:chgData name="Kumar Mishra, Shivam" userId="7d7a3be2-bbbd-47e3-8ca6-df1f21df6c6b" providerId="ADAL" clId="{D0E15D4F-F869-443D-8206-331190A19982}" dt="2021-11-01T12:57:14.062" v="1532" actId="6549"/>
          <ac:spMkLst>
            <pc:docMk/>
            <pc:sldMk cId="3060617168" sldId="262"/>
            <ac:spMk id="64" creationId="{88C9BD79-19AD-4F44-BE8A-ABB915BDCC1D}"/>
          </ac:spMkLst>
        </pc:spChg>
        <pc:spChg chg="add del">
          <ac:chgData name="Kumar Mishra, Shivam" userId="7d7a3be2-bbbd-47e3-8ca6-df1f21df6c6b" providerId="ADAL" clId="{D0E15D4F-F869-443D-8206-331190A19982}" dt="2021-11-01T12:29:30.126" v="1116" actId="26606"/>
          <ac:spMkLst>
            <pc:docMk/>
            <pc:sldMk cId="3060617168" sldId="262"/>
            <ac:spMk id="71" creationId="{EA042132-EF3E-4DCA-8B23-D054AFC9F8B0}"/>
          </ac:spMkLst>
        </pc:spChg>
        <pc:spChg chg="add del">
          <ac:chgData name="Kumar Mishra, Shivam" userId="7d7a3be2-bbbd-47e3-8ca6-df1f21df6c6b" providerId="ADAL" clId="{D0E15D4F-F869-443D-8206-331190A19982}" dt="2021-11-01T12:29:30.126" v="1116" actId="26606"/>
          <ac:spMkLst>
            <pc:docMk/>
            <pc:sldMk cId="3060617168" sldId="262"/>
            <ac:spMk id="75" creationId="{76E2642F-6025-4B22-A283-9B60F4765DD7}"/>
          </ac:spMkLst>
        </pc:spChg>
        <pc:spChg chg="add del">
          <ac:chgData name="Kumar Mishra, Shivam" userId="7d7a3be2-bbbd-47e3-8ca6-df1f21df6c6b" providerId="ADAL" clId="{D0E15D4F-F869-443D-8206-331190A19982}" dt="2021-11-01T12:29:30.126" v="1116" actId="26606"/>
          <ac:spMkLst>
            <pc:docMk/>
            <pc:sldMk cId="3060617168" sldId="262"/>
            <ac:spMk id="81" creationId="{2D87176B-036A-46E9-88B6-B602D3C1CB98}"/>
          </ac:spMkLst>
        </pc:spChg>
        <pc:spChg chg="add">
          <ac:chgData name="Kumar Mishra, Shivam" userId="7d7a3be2-bbbd-47e3-8ca6-df1f21df6c6b" providerId="ADAL" clId="{D0E15D4F-F869-443D-8206-331190A19982}" dt="2021-11-01T12:29:30.126" v="1116" actId="26606"/>
          <ac:spMkLst>
            <pc:docMk/>
            <pc:sldMk cId="3060617168" sldId="262"/>
            <ac:spMk id="90" creationId="{F895F5A6-016E-4BA7-92AD-4B5336459546}"/>
          </ac:spMkLst>
        </pc:spChg>
        <pc:spChg chg="add">
          <ac:chgData name="Kumar Mishra, Shivam" userId="7d7a3be2-bbbd-47e3-8ca6-df1f21df6c6b" providerId="ADAL" clId="{D0E15D4F-F869-443D-8206-331190A19982}" dt="2021-11-01T12:29:30.126" v="1116" actId="26606"/>
          <ac:spMkLst>
            <pc:docMk/>
            <pc:sldMk cId="3060617168" sldId="262"/>
            <ac:spMk id="94" creationId="{ED94C544-92F7-4569-9FE8-7C22E9F45BDF}"/>
          </ac:spMkLst>
        </pc:spChg>
        <pc:grpChg chg="add del">
          <ac:chgData name="Kumar Mishra, Shivam" userId="7d7a3be2-bbbd-47e3-8ca6-df1f21df6c6b" providerId="ADAL" clId="{D0E15D4F-F869-443D-8206-331190A19982}" dt="2021-11-01T12:29:30.126" v="1116" actId="26606"/>
          <ac:grpSpMkLst>
            <pc:docMk/>
            <pc:sldMk cId="3060617168" sldId="262"/>
            <ac:grpSpMk id="77" creationId="{447C2785-96A0-48E9-A4E1-3E0DD3C4B629}"/>
          </ac:grpSpMkLst>
        </pc:grpChg>
        <pc:grpChg chg="add">
          <ac:chgData name="Kumar Mishra, Shivam" userId="7d7a3be2-bbbd-47e3-8ca6-df1f21df6c6b" providerId="ADAL" clId="{D0E15D4F-F869-443D-8206-331190A19982}" dt="2021-11-01T12:29:30.126" v="1116" actId="26606"/>
          <ac:grpSpMkLst>
            <pc:docMk/>
            <pc:sldMk cId="3060617168" sldId="262"/>
            <ac:grpSpMk id="96" creationId="{9C86C917-BD82-4D52-B9D5-2DF386CDB532}"/>
          </ac:grpSpMkLst>
        </pc:grpChg>
        <pc:graphicFrameChg chg="add del mod">
          <ac:chgData name="Kumar Mishra, Shivam" userId="7d7a3be2-bbbd-47e3-8ca6-df1f21df6c6b" providerId="ADAL" clId="{D0E15D4F-F869-443D-8206-331190A19982}" dt="2021-11-01T12:56:40.307" v="1455"/>
          <ac:graphicFrameMkLst>
            <pc:docMk/>
            <pc:sldMk cId="3060617168" sldId="262"/>
            <ac:graphicFrameMk id="9" creationId="{03E1C192-C113-42CA-85F6-676B3EE754FA}"/>
          </ac:graphicFrameMkLst>
        </pc:graphicFrameChg>
        <pc:picChg chg="del">
          <ac:chgData name="Kumar Mishra, Shivam" userId="7d7a3be2-bbbd-47e3-8ca6-df1f21df6c6b" providerId="ADAL" clId="{D0E15D4F-F869-443D-8206-331190A19982}" dt="2021-11-01T12:28:02.442" v="1108" actId="478"/>
          <ac:picMkLst>
            <pc:docMk/>
            <pc:sldMk cId="3060617168" sldId="262"/>
            <ac:picMk id="3" creationId="{082CE1CD-DE49-4D55-B971-5897CBF22D9B}"/>
          </ac:picMkLst>
        </pc:picChg>
        <pc:picChg chg="add mod ord">
          <ac:chgData name="Kumar Mishra, Shivam" userId="7d7a3be2-bbbd-47e3-8ca6-df1f21df6c6b" providerId="ADAL" clId="{D0E15D4F-F869-443D-8206-331190A19982}" dt="2021-11-01T12:29:30.126" v="1116" actId="26606"/>
          <ac:picMkLst>
            <pc:docMk/>
            <pc:sldMk cId="3060617168" sldId="262"/>
            <ac:picMk id="4" creationId="{746B26B6-D8B3-47C1-B517-6A178E5F3F07}"/>
          </ac:picMkLst>
        </pc:picChg>
        <pc:picChg chg="del mod">
          <ac:chgData name="Kumar Mishra, Shivam" userId="7d7a3be2-bbbd-47e3-8ca6-df1f21df6c6b" providerId="ADAL" clId="{D0E15D4F-F869-443D-8206-331190A19982}" dt="2021-11-01T12:27:59.457" v="1107" actId="478"/>
          <ac:picMkLst>
            <pc:docMk/>
            <pc:sldMk cId="3060617168" sldId="262"/>
            <ac:picMk id="5" creationId="{90B8DBCB-5714-4C02-8E82-B2C8A3C6777B}"/>
          </ac:picMkLst>
        </pc:picChg>
        <pc:picChg chg="add del">
          <ac:chgData name="Kumar Mishra, Shivam" userId="7d7a3be2-bbbd-47e3-8ca6-df1f21df6c6b" providerId="ADAL" clId="{D0E15D4F-F869-443D-8206-331190A19982}" dt="2021-11-01T12:28:44.371" v="1111" actId="478"/>
          <ac:picMkLst>
            <pc:docMk/>
            <pc:sldMk cId="3060617168" sldId="262"/>
            <ac:picMk id="8" creationId="{8B80E8AE-56B0-4B9B-A02B-BE530FC04DA8}"/>
          </ac:picMkLst>
        </pc:picChg>
        <pc:picChg chg="add mod">
          <ac:chgData name="Kumar Mishra, Shivam" userId="7d7a3be2-bbbd-47e3-8ca6-df1f21df6c6b" providerId="ADAL" clId="{D0E15D4F-F869-443D-8206-331190A19982}" dt="2021-11-01T12:29:30.126" v="1116" actId="26606"/>
          <ac:picMkLst>
            <pc:docMk/>
            <pc:sldMk cId="3060617168" sldId="262"/>
            <ac:picMk id="15" creationId="{CE247A2C-3262-4AFC-9021-FC76D6BFC4D1}"/>
          </ac:picMkLst>
        </pc:picChg>
        <pc:picChg chg="del">
          <ac:chgData name="Kumar Mishra, Shivam" userId="7d7a3be2-bbbd-47e3-8ca6-df1f21df6c6b" providerId="ADAL" clId="{D0E15D4F-F869-443D-8206-331190A19982}" dt="2021-11-01T12:29:16.912" v="1114" actId="26606"/>
          <ac:picMkLst>
            <pc:docMk/>
            <pc:sldMk cId="3060617168" sldId="262"/>
            <ac:picMk id="65" creationId="{D5A16967-5C32-4A48-9F02-4F0228AC8DBA}"/>
          </ac:picMkLst>
        </pc:picChg>
        <pc:picChg chg="add del">
          <ac:chgData name="Kumar Mishra, Shivam" userId="7d7a3be2-bbbd-47e3-8ca6-df1f21df6c6b" providerId="ADAL" clId="{D0E15D4F-F869-443D-8206-331190A19982}" dt="2021-11-01T12:29:30.126" v="1116" actId="26606"/>
          <ac:picMkLst>
            <pc:docMk/>
            <pc:sldMk cId="3060617168" sldId="262"/>
            <ac:picMk id="83" creationId="{AC34D715-F6AF-42BD-B021-F46BF6B549BD}"/>
          </ac:picMkLst>
        </pc:picChg>
        <pc:picChg chg="add">
          <ac:chgData name="Kumar Mishra, Shivam" userId="7d7a3be2-bbbd-47e3-8ca6-df1f21df6c6b" providerId="ADAL" clId="{D0E15D4F-F869-443D-8206-331190A19982}" dt="2021-11-01T12:29:30.126" v="1116" actId="26606"/>
          <ac:picMkLst>
            <pc:docMk/>
            <pc:sldMk cId="3060617168" sldId="262"/>
            <ac:picMk id="100" creationId="{E76E611A-535B-4A82-AE27-8A1F194F07C6}"/>
          </ac:picMkLst>
        </pc:picChg>
        <pc:cxnChg chg="del">
          <ac:chgData name="Kumar Mishra, Shivam" userId="7d7a3be2-bbbd-47e3-8ca6-df1f21df6c6b" providerId="ADAL" clId="{D0E15D4F-F869-443D-8206-331190A19982}" dt="2021-11-01T12:29:16.912" v="1114" actId="26606"/>
          <ac:cxnSpMkLst>
            <pc:docMk/>
            <pc:sldMk cId="3060617168" sldId="262"/>
            <ac:cxnSpMk id="62" creationId="{19AB0109-1C89-41F0-9EDF-3DE017BE3F27}"/>
          </ac:cxnSpMkLst>
        </pc:cxnChg>
        <pc:cxnChg chg="del">
          <ac:chgData name="Kumar Mishra, Shivam" userId="7d7a3be2-bbbd-47e3-8ca6-df1f21df6c6b" providerId="ADAL" clId="{D0E15D4F-F869-443D-8206-331190A19982}" dt="2021-11-01T12:29:16.912" v="1114" actId="26606"/>
          <ac:cxnSpMkLst>
            <pc:docMk/>
            <pc:sldMk cId="3060617168" sldId="262"/>
            <ac:cxnSpMk id="66" creationId="{942D078B-EF20-4DB1-AA1B-87F212C56A9A}"/>
          </ac:cxnSpMkLst>
        </pc:cxnChg>
        <pc:cxnChg chg="add del">
          <ac:chgData name="Kumar Mishra, Shivam" userId="7d7a3be2-bbbd-47e3-8ca6-df1f21df6c6b" providerId="ADAL" clId="{D0E15D4F-F869-443D-8206-331190A19982}" dt="2021-11-01T12:29:30.126" v="1116" actId="26606"/>
          <ac:cxnSpMkLst>
            <pc:docMk/>
            <pc:sldMk cId="3060617168" sldId="262"/>
            <ac:cxnSpMk id="73" creationId="{C6561942-7576-4906-820D-5DBB2DEE7BEC}"/>
          </ac:cxnSpMkLst>
        </pc:cxnChg>
        <pc:cxnChg chg="add del">
          <ac:chgData name="Kumar Mishra, Shivam" userId="7d7a3be2-bbbd-47e3-8ca6-df1f21df6c6b" providerId="ADAL" clId="{D0E15D4F-F869-443D-8206-331190A19982}" dt="2021-11-01T12:29:30.126" v="1116" actId="26606"/>
          <ac:cxnSpMkLst>
            <pc:docMk/>
            <pc:sldMk cId="3060617168" sldId="262"/>
            <ac:cxnSpMk id="85" creationId="{EA5196A3-0319-4C04-B5B6-D1359F52F969}"/>
          </ac:cxnSpMkLst>
        </pc:cxnChg>
        <pc:cxnChg chg="add">
          <ac:chgData name="Kumar Mishra, Shivam" userId="7d7a3be2-bbbd-47e3-8ca6-df1f21df6c6b" providerId="ADAL" clId="{D0E15D4F-F869-443D-8206-331190A19982}" dt="2021-11-01T12:29:30.126" v="1116" actId="26606"/>
          <ac:cxnSpMkLst>
            <pc:docMk/>
            <pc:sldMk cId="3060617168" sldId="262"/>
            <ac:cxnSpMk id="92" creationId="{890BBCF2-840E-4986-A89E-853FC56E873E}"/>
          </ac:cxnSpMkLst>
        </pc:cxnChg>
        <pc:cxnChg chg="add">
          <ac:chgData name="Kumar Mishra, Shivam" userId="7d7a3be2-bbbd-47e3-8ca6-df1f21df6c6b" providerId="ADAL" clId="{D0E15D4F-F869-443D-8206-331190A19982}" dt="2021-11-01T12:29:30.126" v="1116" actId="26606"/>
          <ac:cxnSpMkLst>
            <pc:docMk/>
            <pc:sldMk cId="3060617168" sldId="262"/>
            <ac:cxnSpMk id="102" creationId="{FDFFEA65-A257-41F9-A35D-DBDD3EAC0930}"/>
          </ac:cxnSpMkLst>
        </pc:cxnChg>
      </pc:sldChg>
      <pc:sldChg chg="addSp delSp modSp add mod">
        <pc:chgData name="Kumar Mishra, Shivam" userId="7d7a3be2-bbbd-47e3-8ca6-df1f21df6c6b" providerId="ADAL" clId="{D0E15D4F-F869-443D-8206-331190A19982}" dt="2021-11-01T12:59:21.891" v="1639" actId="20577"/>
        <pc:sldMkLst>
          <pc:docMk/>
          <pc:sldMk cId="1173867921" sldId="263"/>
        </pc:sldMkLst>
        <pc:spChg chg="mod">
          <ac:chgData name="Kumar Mishra, Shivam" userId="7d7a3be2-bbbd-47e3-8ca6-df1f21df6c6b" providerId="ADAL" clId="{D0E15D4F-F869-443D-8206-331190A19982}" dt="2021-11-01T12:47:54.168" v="1453" actId="14100"/>
          <ac:spMkLst>
            <pc:docMk/>
            <pc:sldMk cId="1173867921" sldId="263"/>
            <ac:spMk id="6" creationId="{8707BEDA-ECF2-485B-98E7-E3FF372EC7A2}"/>
          </ac:spMkLst>
        </pc:spChg>
        <pc:spChg chg="mod ord">
          <ac:chgData name="Kumar Mishra, Shivam" userId="7d7a3be2-bbbd-47e3-8ca6-df1f21df6c6b" providerId="ADAL" clId="{D0E15D4F-F869-443D-8206-331190A19982}" dt="2021-11-01T12:59:21.891" v="1639" actId="20577"/>
          <ac:spMkLst>
            <pc:docMk/>
            <pc:sldMk cId="1173867921" sldId="263"/>
            <ac:spMk id="64" creationId="{88C9BD79-19AD-4F44-BE8A-ABB915BDCC1D}"/>
          </ac:spMkLst>
        </pc:spChg>
        <pc:spChg chg="add del">
          <ac:chgData name="Kumar Mishra, Shivam" userId="7d7a3be2-bbbd-47e3-8ca6-df1f21df6c6b" providerId="ADAL" clId="{D0E15D4F-F869-443D-8206-331190A19982}" dt="2021-11-01T12:37:55.422" v="1422" actId="26606"/>
          <ac:spMkLst>
            <pc:docMk/>
            <pc:sldMk cId="1173867921" sldId="263"/>
            <ac:spMk id="90" creationId="{F895F5A6-016E-4BA7-92AD-4B5336459546}"/>
          </ac:spMkLst>
        </pc:spChg>
        <pc:spChg chg="add del">
          <ac:chgData name="Kumar Mishra, Shivam" userId="7d7a3be2-bbbd-47e3-8ca6-df1f21df6c6b" providerId="ADAL" clId="{D0E15D4F-F869-443D-8206-331190A19982}" dt="2021-11-01T12:37:55.422" v="1422" actId="26606"/>
          <ac:spMkLst>
            <pc:docMk/>
            <pc:sldMk cId="1173867921" sldId="263"/>
            <ac:spMk id="94" creationId="{ED94C544-92F7-4569-9FE8-7C22E9F45BDF}"/>
          </ac:spMkLst>
        </pc:spChg>
        <pc:spChg chg="add del">
          <ac:chgData name="Kumar Mishra, Shivam" userId="7d7a3be2-bbbd-47e3-8ca6-df1f21df6c6b" providerId="ADAL" clId="{D0E15D4F-F869-443D-8206-331190A19982}" dt="2021-11-01T12:37:11.619" v="1391" actId="26606"/>
          <ac:spMkLst>
            <pc:docMk/>
            <pc:sldMk cId="1173867921" sldId="263"/>
            <ac:spMk id="104" creationId="{3193BA5C-B8F3-4972-BA54-014C48FAFA42}"/>
          </ac:spMkLst>
        </pc:spChg>
        <pc:spChg chg="add del">
          <ac:chgData name="Kumar Mishra, Shivam" userId="7d7a3be2-bbbd-47e3-8ca6-df1f21df6c6b" providerId="ADAL" clId="{D0E15D4F-F869-443D-8206-331190A19982}" dt="2021-11-01T12:37:11.619" v="1391" actId="26606"/>
          <ac:spMkLst>
            <pc:docMk/>
            <pc:sldMk cId="1173867921" sldId="263"/>
            <ac:spMk id="106" creationId="{05B93327-222A-4DAC-9163-371BF44CDB0C}"/>
          </ac:spMkLst>
        </pc:spChg>
        <pc:spChg chg="add del">
          <ac:chgData name="Kumar Mishra, Shivam" userId="7d7a3be2-bbbd-47e3-8ca6-df1f21df6c6b" providerId="ADAL" clId="{D0E15D4F-F869-443D-8206-331190A19982}" dt="2021-11-01T12:37:03.506" v="1387" actId="26606"/>
          <ac:spMkLst>
            <pc:docMk/>
            <pc:sldMk cId="1173867921" sldId="263"/>
            <ac:spMk id="107" creationId="{35C3D674-3D59-4E93-80CA-0C0A9095E816}"/>
          </ac:spMkLst>
        </pc:spChg>
        <pc:spChg chg="add del">
          <ac:chgData name="Kumar Mishra, Shivam" userId="7d7a3be2-bbbd-47e3-8ca6-df1f21df6c6b" providerId="ADAL" clId="{D0E15D4F-F869-443D-8206-331190A19982}" dt="2021-11-01T12:37:37.410" v="1407" actId="26606"/>
          <ac:spMkLst>
            <pc:docMk/>
            <pc:sldMk cId="1173867921" sldId="263"/>
            <ac:spMk id="110" creationId="{35C3D674-3D59-4E93-80CA-0C0A9095E816}"/>
          </ac:spMkLst>
        </pc:spChg>
        <pc:spChg chg="add del">
          <ac:chgData name="Kumar Mishra, Shivam" userId="7d7a3be2-bbbd-47e3-8ca6-df1f21df6c6b" providerId="ADAL" clId="{D0E15D4F-F869-443D-8206-331190A19982}" dt="2021-11-01T12:37:03.506" v="1387" actId="26606"/>
          <ac:spMkLst>
            <pc:docMk/>
            <pc:sldMk cId="1173867921" sldId="263"/>
            <ac:spMk id="111" creationId="{EF2A81E1-BCBE-426B-8C09-33274E69409D}"/>
          </ac:spMkLst>
        </pc:spChg>
        <pc:spChg chg="add del">
          <ac:chgData name="Kumar Mishra, Shivam" userId="7d7a3be2-bbbd-47e3-8ca6-df1f21df6c6b" providerId="ADAL" clId="{D0E15D4F-F869-443D-8206-331190A19982}" dt="2021-11-01T12:37:37.410" v="1407" actId="26606"/>
          <ac:spMkLst>
            <pc:docMk/>
            <pc:sldMk cId="1173867921" sldId="263"/>
            <ac:spMk id="114" creationId="{EF2A81E1-BCBE-426B-8C09-33274E69409D}"/>
          </ac:spMkLst>
        </pc:spChg>
        <pc:spChg chg="add del">
          <ac:chgData name="Kumar Mishra, Shivam" userId="7d7a3be2-bbbd-47e3-8ca6-df1f21df6c6b" providerId="ADAL" clId="{D0E15D4F-F869-443D-8206-331190A19982}" dt="2021-11-01T12:37:11.619" v="1391" actId="26606"/>
          <ac:spMkLst>
            <pc:docMk/>
            <pc:sldMk cId="1173867921" sldId="263"/>
            <ac:spMk id="117" creationId="{56388820-A63D-463C-9DBC-060A5ABE33B6}"/>
          </ac:spMkLst>
        </pc:spChg>
        <pc:spChg chg="add del">
          <ac:chgData name="Kumar Mishra, Shivam" userId="7d7a3be2-bbbd-47e3-8ca6-df1f21df6c6b" providerId="ADAL" clId="{D0E15D4F-F869-443D-8206-331190A19982}" dt="2021-11-01T12:37:43.938" v="1413" actId="26606"/>
          <ac:spMkLst>
            <pc:docMk/>
            <pc:sldMk cId="1173867921" sldId="263"/>
            <ac:spMk id="120" creationId="{021A4066-B261-49FE-952E-A0FE3EE75CD2}"/>
          </ac:spMkLst>
        </pc:spChg>
        <pc:spChg chg="add del">
          <ac:chgData name="Kumar Mishra, Shivam" userId="7d7a3be2-bbbd-47e3-8ca6-df1f21df6c6b" providerId="ADAL" clId="{D0E15D4F-F869-443D-8206-331190A19982}" dt="2021-11-01T12:37:12.933" v="1393" actId="26606"/>
          <ac:spMkLst>
            <pc:docMk/>
            <pc:sldMk cId="1173867921" sldId="263"/>
            <ac:spMk id="123" creationId="{021A4066-B261-49FE-952E-A0FE3EE75CD2}"/>
          </ac:spMkLst>
        </pc:spChg>
        <pc:spChg chg="add del">
          <ac:chgData name="Kumar Mishra, Shivam" userId="7d7a3be2-bbbd-47e3-8ca6-df1f21df6c6b" providerId="ADAL" clId="{D0E15D4F-F869-443D-8206-331190A19982}" dt="2021-11-01T12:37:12.933" v="1393" actId="26606"/>
          <ac:spMkLst>
            <pc:docMk/>
            <pc:sldMk cId="1173867921" sldId="263"/>
            <ac:spMk id="125" creationId="{81958111-BC13-4D45-AB27-0C2C83F9BA64}"/>
          </ac:spMkLst>
        </pc:spChg>
        <pc:spChg chg="add del">
          <ac:chgData name="Kumar Mishra, Shivam" userId="7d7a3be2-bbbd-47e3-8ca6-df1f21df6c6b" providerId="ADAL" clId="{D0E15D4F-F869-443D-8206-331190A19982}" dt="2021-11-01T12:37:43.938" v="1413" actId="26606"/>
          <ac:spMkLst>
            <pc:docMk/>
            <pc:sldMk cId="1173867921" sldId="263"/>
            <ac:spMk id="127" creationId="{81958111-BC13-4D45-AB27-0C2C83F9BA64}"/>
          </ac:spMkLst>
        </pc:spChg>
        <pc:spChg chg="add">
          <ac:chgData name="Kumar Mishra, Shivam" userId="7d7a3be2-bbbd-47e3-8ca6-df1f21df6c6b" providerId="ADAL" clId="{D0E15D4F-F869-443D-8206-331190A19982}" dt="2021-11-01T12:37:55.422" v="1422" actId="26606"/>
          <ac:spMkLst>
            <pc:docMk/>
            <pc:sldMk cId="1173867921" sldId="263"/>
            <ac:spMk id="131" creationId="{3193BA5C-B8F3-4972-BA54-014C48FAFA42}"/>
          </ac:spMkLst>
        </pc:spChg>
        <pc:spChg chg="add del">
          <ac:chgData name="Kumar Mishra, Shivam" userId="7d7a3be2-bbbd-47e3-8ca6-df1f21df6c6b" providerId="ADAL" clId="{D0E15D4F-F869-443D-8206-331190A19982}" dt="2021-11-01T12:37:15.709" v="1395" actId="26606"/>
          <ac:spMkLst>
            <pc:docMk/>
            <pc:sldMk cId="1173867921" sldId="263"/>
            <ac:spMk id="132" creationId="{1C2A4B30-77D7-4FFB-8B53-A88BD68CABD2}"/>
          </ac:spMkLst>
        </pc:spChg>
        <pc:spChg chg="add del">
          <ac:chgData name="Kumar Mishra, Shivam" userId="7d7a3be2-bbbd-47e3-8ca6-df1f21df6c6b" providerId="ADAL" clId="{D0E15D4F-F869-443D-8206-331190A19982}" dt="2021-11-01T12:37:15.709" v="1395" actId="26606"/>
          <ac:spMkLst>
            <pc:docMk/>
            <pc:sldMk cId="1173867921" sldId="263"/>
            <ac:spMk id="134" creationId="{01E4D783-AD45-49E7-B6C7-BBACB8290688}"/>
          </ac:spMkLst>
        </pc:spChg>
        <pc:spChg chg="add del">
          <ac:chgData name="Kumar Mishra, Shivam" userId="7d7a3be2-bbbd-47e3-8ca6-df1f21df6c6b" providerId="ADAL" clId="{D0E15D4F-F869-443D-8206-331190A19982}" dt="2021-11-01T12:37:17.233" v="1397" actId="26606"/>
          <ac:spMkLst>
            <pc:docMk/>
            <pc:sldMk cId="1173867921" sldId="263"/>
            <ac:spMk id="136" creationId="{1669046F-5838-4C7A-BBE8-A77F40FD9C7F}"/>
          </ac:spMkLst>
        </pc:spChg>
        <pc:spChg chg="add del">
          <ac:chgData name="Kumar Mishra, Shivam" userId="7d7a3be2-bbbd-47e3-8ca6-df1f21df6c6b" providerId="ADAL" clId="{D0E15D4F-F869-443D-8206-331190A19982}" dt="2021-11-01T12:37:17.233" v="1397" actId="26606"/>
          <ac:spMkLst>
            <pc:docMk/>
            <pc:sldMk cId="1173867921" sldId="263"/>
            <ac:spMk id="137" creationId="{2D5E6CDB-92ED-43A1-9491-C46E2C8E9956}"/>
          </ac:spMkLst>
        </pc:spChg>
        <pc:spChg chg="add del">
          <ac:chgData name="Kumar Mishra, Shivam" userId="7d7a3be2-bbbd-47e3-8ca6-df1f21df6c6b" providerId="ADAL" clId="{D0E15D4F-F869-443D-8206-331190A19982}" dt="2021-11-01T12:37:17.233" v="1397" actId="26606"/>
          <ac:spMkLst>
            <pc:docMk/>
            <pc:sldMk cId="1173867921" sldId="263"/>
            <ac:spMk id="140" creationId="{23B9DAF8-7DB4-40CB-85F8-7E02F95C6CA7}"/>
          </ac:spMkLst>
        </pc:spChg>
        <pc:spChg chg="add del">
          <ac:chgData name="Kumar Mishra, Shivam" userId="7d7a3be2-bbbd-47e3-8ca6-df1f21df6c6b" providerId="ADAL" clId="{D0E15D4F-F869-443D-8206-331190A19982}" dt="2021-11-01T12:37:20.070" v="1399" actId="26606"/>
          <ac:spMkLst>
            <pc:docMk/>
            <pc:sldMk cId="1173867921" sldId="263"/>
            <ac:spMk id="145" creationId="{24BE214B-2C92-47AF-8D90-698211103731}"/>
          </ac:spMkLst>
        </pc:spChg>
        <pc:spChg chg="add del">
          <ac:chgData name="Kumar Mishra, Shivam" userId="7d7a3be2-bbbd-47e3-8ca6-df1f21df6c6b" providerId="ADAL" clId="{D0E15D4F-F869-443D-8206-331190A19982}" dt="2021-11-01T12:37:20.070" v="1399" actId="26606"/>
          <ac:spMkLst>
            <pc:docMk/>
            <pc:sldMk cId="1173867921" sldId="263"/>
            <ac:spMk id="147" creationId="{369A020F-4984-4DD0-898A-B60A4882B04C}"/>
          </ac:spMkLst>
        </pc:spChg>
        <pc:spChg chg="add del">
          <ac:chgData name="Kumar Mishra, Shivam" userId="7d7a3be2-bbbd-47e3-8ca6-df1f21df6c6b" providerId="ADAL" clId="{D0E15D4F-F869-443D-8206-331190A19982}" dt="2021-11-01T12:37:45.316" v="1415" actId="26606"/>
          <ac:spMkLst>
            <pc:docMk/>
            <pc:sldMk cId="1173867921" sldId="263"/>
            <ac:spMk id="149" creationId="{24BE214B-2C92-47AF-8D90-698211103731}"/>
          </ac:spMkLst>
        </pc:spChg>
        <pc:spChg chg="add del">
          <ac:chgData name="Kumar Mishra, Shivam" userId="7d7a3be2-bbbd-47e3-8ca6-df1f21df6c6b" providerId="ADAL" clId="{D0E15D4F-F869-443D-8206-331190A19982}" dt="2021-11-01T12:37:20.070" v="1399" actId="26606"/>
          <ac:spMkLst>
            <pc:docMk/>
            <pc:sldMk cId="1173867921" sldId="263"/>
            <ac:spMk id="150" creationId="{4380F474-D468-4F2F-8BE9-F343F8D1A9C8}"/>
          </ac:spMkLst>
        </pc:spChg>
        <pc:spChg chg="add del">
          <ac:chgData name="Kumar Mishra, Shivam" userId="7d7a3be2-bbbd-47e3-8ca6-df1f21df6c6b" providerId="ADAL" clId="{D0E15D4F-F869-443D-8206-331190A19982}" dt="2021-11-01T12:37:21.096" v="1401" actId="26606"/>
          <ac:spMkLst>
            <pc:docMk/>
            <pc:sldMk cId="1173867921" sldId="263"/>
            <ac:spMk id="154" creationId="{35C3D674-3D59-4E93-80CA-0C0A9095E816}"/>
          </ac:spMkLst>
        </pc:spChg>
        <pc:spChg chg="add del">
          <ac:chgData name="Kumar Mishra, Shivam" userId="7d7a3be2-bbbd-47e3-8ca6-df1f21df6c6b" providerId="ADAL" clId="{D0E15D4F-F869-443D-8206-331190A19982}" dt="2021-11-01T12:37:21.096" v="1401" actId="26606"/>
          <ac:spMkLst>
            <pc:docMk/>
            <pc:sldMk cId="1173867921" sldId="263"/>
            <ac:spMk id="156" creationId="{EF2A81E1-BCBE-426B-8C09-33274E69409D}"/>
          </ac:spMkLst>
        </pc:spChg>
        <pc:spChg chg="add del">
          <ac:chgData name="Kumar Mishra, Shivam" userId="7d7a3be2-bbbd-47e3-8ca6-df1f21df6c6b" providerId="ADAL" clId="{D0E15D4F-F869-443D-8206-331190A19982}" dt="2021-11-01T12:37:45.316" v="1415" actId="26606"/>
          <ac:spMkLst>
            <pc:docMk/>
            <pc:sldMk cId="1173867921" sldId="263"/>
            <ac:spMk id="159" creationId="{369A020F-4984-4DD0-898A-B60A4882B04C}"/>
          </ac:spMkLst>
        </pc:spChg>
        <pc:spChg chg="add">
          <ac:chgData name="Kumar Mishra, Shivam" userId="7d7a3be2-bbbd-47e3-8ca6-df1f21df6c6b" providerId="ADAL" clId="{D0E15D4F-F869-443D-8206-331190A19982}" dt="2021-11-01T12:37:55.422" v="1422" actId="26606"/>
          <ac:spMkLst>
            <pc:docMk/>
            <pc:sldMk cId="1173867921" sldId="263"/>
            <ac:spMk id="161" creationId="{05B93327-222A-4DAC-9163-371BF44CDB0C}"/>
          </ac:spMkLst>
        </pc:spChg>
        <pc:spChg chg="add del">
          <ac:chgData name="Kumar Mishra, Shivam" userId="7d7a3be2-bbbd-47e3-8ca6-df1f21df6c6b" providerId="ADAL" clId="{D0E15D4F-F869-443D-8206-331190A19982}" dt="2021-11-01T12:37:45.316" v="1415" actId="26606"/>
          <ac:spMkLst>
            <pc:docMk/>
            <pc:sldMk cId="1173867921" sldId="263"/>
            <ac:spMk id="163" creationId="{4380F474-D468-4F2F-8BE9-F343F8D1A9C8}"/>
          </ac:spMkLst>
        </pc:spChg>
        <pc:spChg chg="add del">
          <ac:chgData name="Kumar Mishra, Shivam" userId="7d7a3be2-bbbd-47e3-8ca6-df1f21df6c6b" providerId="ADAL" clId="{D0E15D4F-F869-443D-8206-331190A19982}" dt="2021-11-01T12:37:50.855" v="1417" actId="26606"/>
          <ac:spMkLst>
            <pc:docMk/>
            <pc:sldMk cId="1173867921" sldId="263"/>
            <ac:spMk id="167" creationId="{1669046F-5838-4C7A-BBE8-A77F40FD9C7F}"/>
          </ac:spMkLst>
        </pc:spChg>
        <pc:spChg chg="add del">
          <ac:chgData name="Kumar Mishra, Shivam" userId="7d7a3be2-bbbd-47e3-8ca6-df1f21df6c6b" providerId="ADAL" clId="{D0E15D4F-F869-443D-8206-331190A19982}" dt="2021-11-01T12:37:50.855" v="1417" actId="26606"/>
          <ac:spMkLst>
            <pc:docMk/>
            <pc:sldMk cId="1173867921" sldId="263"/>
            <ac:spMk id="168" creationId="{2D5E6CDB-92ED-43A1-9491-C46E2C8E9956}"/>
          </ac:spMkLst>
        </pc:spChg>
        <pc:spChg chg="add">
          <ac:chgData name="Kumar Mishra, Shivam" userId="7d7a3be2-bbbd-47e3-8ca6-df1f21df6c6b" providerId="ADAL" clId="{D0E15D4F-F869-443D-8206-331190A19982}" dt="2021-11-01T12:37:55.422" v="1422" actId="26606"/>
          <ac:spMkLst>
            <pc:docMk/>
            <pc:sldMk cId="1173867921" sldId="263"/>
            <ac:spMk id="171" creationId="{56388820-A63D-463C-9DBC-060A5ABE33B6}"/>
          </ac:spMkLst>
        </pc:spChg>
        <pc:spChg chg="add del">
          <ac:chgData name="Kumar Mishra, Shivam" userId="7d7a3be2-bbbd-47e3-8ca6-df1f21df6c6b" providerId="ADAL" clId="{D0E15D4F-F869-443D-8206-331190A19982}" dt="2021-11-01T12:37:50.855" v="1417" actId="26606"/>
          <ac:spMkLst>
            <pc:docMk/>
            <pc:sldMk cId="1173867921" sldId="263"/>
            <ac:spMk id="172" creationId="{23B9DAF8-7DB4-40CB-85F8-7E02F95C6CA7}"/>
          </ac:spMkLst>
        </pc:spChg>
        <pc:spChg chg="add del">
          <ac:chgData name="Kumar Mishra, Shivam" userId="7d7a3be2-bbbd-47e3-8ca6-df1f21df6c6b" providerId="ADAL" clId="{D0E15D4F-F869-443D-8206-331190A19982}" dt="2021-11-01T12:37:53.444" v="1419" actId="26606"/>
          <ac:spMkLst>
            <pc:docMk/>
            <pc:sldMk cId="1173867921" sldId="263"/>
            <ac:spMk id="177" creationId="{35C3D674-3D59-4E93-80CA-0C0A9095E816}"/>
          </ac:spMkLst>
        </pc:spChg>
        <pc:spChg chg="add del">
          <ac:chgData name="Kumar Mishra, Shivam" userId="7d7a3be2-bbbd-47e3-8ca6-df1f21df6c6b" providerId="ADAL" clId="{D0E15D4F-F869-443D-8206-331190A19982}" dt="2021-11-01T12:37:53.444" v="1419" actId="26606"/>
          <ac:spMkLst>
            <pc:docMk/>
            <pc:sldMk cId="1173867921" sldId="263"/>
            <ac:spMk id="179" creationId="{EF2A81E1-BCBE-426B-8C09-33274E69409D}"/>
          </ac:spMkLst>
        </pc:spChg>
        <pc:grpChg chg="add del">
          <ac:chgData name="Kumar Mishra, Shivam" userId="7d7a3be2-bbbd-47e3-8ca6-df1f21df6c6b" providerId="ADAL" clId="{D0E15D4F-F869-443D-8206-331190A19982}" dt="2021-11-01T12:37:55.422" v="1422" actId="26606"/>
          <ac:grpSpMkLst>
            <pc:docMk/>
            <pc:sldMk cId="1173867921" sldId="263"/>
            <ac:grpSpMk id="96" creationId="{9C86C917-BD82-4D52-B9D5-2DF386CDB532}"/>
          </ac:grpSpMkLst>
        </pc:grpChg>
        <pc:grpChg chg="add del">
          <ac:chgData name="Kumar Mishra, Shivam" userId="7d7a3be2-bbbd-47e3-8ca6-df1f21df6c6b" providerId="ADAL" clId="{D0E15D4F-F869-443D-8206-331190A19982}" dt="2021-11-01T12:37:11.619" v="1391" actId="26606"/>
          <ac:grpSpMkLst>
            <pc:docMk/>
            <pc:sldMk cId="1173867921" sldId="263"/>
            <ac:grpSpMk id="108" creationId="{14EE34E3-F117-4487-8ACF-33DA65FA11B3}"/>
          </ac:grpSpMkLst>
        </pc:grpChg>
        <pc:grpChg chg="add del">
          <ac:chgData name="Kumar Mishra, Shivam" userId="7d7a3be2-bbbd-47e3-8ca6-df1f21df6c6b" providerId="ADAL" clId="{D0E15D4F-F869-443D-8206-331190A19982}" dt="2021-11-01T12:37:12.933" v="1393" actId="26606"/>
          <ac:grpSpMkLst>
            <pc:docMk/>
            <pc:sldMk cId="1173867921" sldId="263"/>
            <ac:grpSpMk id="126" creationId="{82188758-E18A-4CE5-9D03-F4BF5D887C3F}"/>
          </ac:grpSpMkLst>
        </pc:grpChg>
        <pc:grpChg chg="add del">
          <ac:chgData name="Kumar Mishra, Shivam" userId="7d7a3be2-bbbd-47e3-8ca6-df1f21df6c6b" providerId="ADAL" clId="{D0E15D4F-F869-443D-8206-331190A19982}" dt="2021-11-01T12:37:43.938" v="1413" actId="26606"/>
          <ac:grpSpMkLst>
            <pc:docMk/>
            <pc:sldMk cId="1173867921" sldId="263"/>
            <ac:grpSpMk id="128" creationId="{82188758-E18A-4CE5-9D03-F4BF5D887C3F}"/>
          </ac:grpSpMkLst>
        </pc:grpChg>
        <pc:grpChg chg="add del">
          <ac:chgData name="Kumar Mishra, Shivam" userId="7d7a3be2-bbbd-47e3-8ca6-df1f21df6c6b" providerId="ADAL" clId="{D0E15D4F-F869-443D-8206-331190A19982}" dt="2021-11-01T12:37:17.233" v="1397" actId="26606"/>
          <ac:grpSpMkLst>
            <pc:docMk/>
            <pc:sldMk cId="1173867921" sldId="263"/>
            <ac:grpSpMk id="138" creationId="{EBB966BC-DC49-4138-8DEF-B1CD13033926}"/>
          </ac:grpSpMkLst>
        </pc:grpChg>
        <pc:grpChg chg="add del">
          <ac:chgData name="Kumar Mishra, Shivam" userId="7d7a3be2-bbbd-47e3-8ca6-df1f21df6c6b" providerId="ADAL" clId="{D0E15D4F-F869-443D-8206-331190A19982}" dt="2021-11-01T12:37:20.070" v="1399" actId="26606"/>
          <ac:grpSpMkLst>
            <pc:docMk/>
            <pc:sldMk cId="1173867921" sldId="263"/>
            <ac:grpSpMk id="148" creationId="{A3761B47-AE33-47C9-9636-19D4B313F277}"/>
          </ac:grpSpMkLst>
        </pc:grpChg>
        <pc:grpChg chg="add del">
          <ac:chgData name="Kumar Mishra, Shivam" userId="7d7a3be2-bbbd-47e3-8ca6-df1f21df6c6b" providerId="ADAL" clId="{D0E15D4F-F869-443D-8206-331190A19982}" dt="2021-11-01T12:37:45.316" v="1415" actId="26606"/>
          <ac:grpSpMkLst>
            <pc:docMk/>
            <pc:sldMk cId="1173867921" sldId="263"/>
            <ac:grpSpMk id="160" creationId="{A3761B47-AE33-47C9-9636-19D4B313F277}"/>
          </ac:grpSpMkLst>
        </pc:grpChg>
        <pc:grpChg chg="add">
          <ac:chgData name="Kumar Mishra, Shivam" userId="7d7a3be2-bbbd-47e3-8ca6-df1f21df6c6b" providerId="ADAL" clId="{D0E15D4F-F869-443D-8206-331190A19982}" dt="2021-11-01T12:37:55.422" v="1422" actId="26606"/>
          <ac:grpSpMkLst>
            <pc:docMk/>
            <pc:sldMk cId="1173867921" sldId="263"/>
            <ac:grpSpMk id="162" creationId="{14EE34E3-F117-4487-8ACF-33DA65FA11B3}"/>
          </ac:grpSpMkLst>
        </pc:grpChg>
        <pc:grpChg chg="add del">
          <ac:chgData name="Kumar Mishra, Shivam" userId="7d7a3be2-bbbd-47e3-8ca6-df1f21df6c6b" providerId="ADAL" clId="{D0E15D4F-F869-443D-8206-331190A19982}" dt="2021-11-01T12:37:50.855" v="1417" actId="26606"/>
          <ac:grpSpMkLst>
            <pc:docMk/>
            <pc:sldMk cId="1173867921" sldId="263"/>
            <ac:grpSpMk id="169" creationId="{EBB966BC-DC49-4138-8DEF-B1CD13033926}"/>
          </ac:grpSpMkLst>
        </pc:grpChg>
        <pc:picChg chg="add mod">
          <ac:chgData name="Kumar Mishra, Shivam" userId="7d7a3be2-bbbd-47e3-8ca6-df1f21df6c6b" providerId="ADAL" clId="{D0E15D4F-F869-443D-8206-331190A19982}" dt="2021-11-01T12:38:01.967" v="1423" actId="27614"/>
          <ac:picMkLst>
            <pc:docMk/>
            <pc:sldMk cId="1173867921" sldId="263"/>
            <ac:picMk id="3" creationId="{55C40E65-3BD1-4299-A951-F4739CA7FCED}"/>
          </ac:picMkLst>
        </pc:picChg>
        <pc:picChg chg="del">
          <ac:chgData name="Kumar Mishra, Shivam" userId="7d7a3be2-bbbd-47e3-8ca6-df1f21df6c6b" providerId="ADAL" clId="{D0E15D4F-F869-443D-8206-331190A19982}" dt="2021-11-01T12:35:50.404" v="1383" actId="478"/>
          <ac:picMkLst>
            <pc:docMk/>
            <pc:sldMk cId="1173867921" sldId="263"/>
            <ac:picMk id="4" creationId="{746B26B6-D8B3-47C1-B517-6A178E5F3F07}"/>
          </ac:picMkLst>
        </pc:picChg>
        <pc:picChg chg="del">
          <ac:chgData name="Kumar Mishra, Shivam" userId="7d7a3be2-bbbd-47e3-8ca6-df1f21df6c6b" providerId="ADAL" clId="{D0E15D4F-F869-443D-8206-331190A19982}" dt="2021-11-01T12:35:52.601" v="1384" actId="478"/>
          <ac:picMkLst>
            <pc:docMk/>
            <pc:sldMk cId="1173867921" sldId="263"/>
            <ac:picMk id="15" creationId="{CE247A2C-3262-4AFC-9021-FC76D6BFC4D1}"/>
          </ac:picMkLst>
        </pc:picChg>
        <pc:picChg chg="add del">
          <ac:chgData name="Kumar Mishra, Shivam" userId="7d7a3be2-bbbd-47e3-8ca6-df1f21df6c6b" providerId="ADAL" clId="{D0E15D4F-F869-443D-8206-331190A19982}" dt="2021-11-01T12:37:55.422" v="1422" actId="26606"/>
          <ac:picMkLst>
            <pc:docMk/>
            <pc:sldMk cId="1173867921" sldId="263"/>
            <ac:picMk id="100" creationId="{E76E611A-535B-4A82-AE27-8A1F194F07C6}"/>
          </ac:picMkLst>
        </pc:picChg>
        <pc:picChg chg="add del">
          <ac:chgData name="Kumar Mishra, Shivam" userId="7d7a3be2-bbbd-47e3-8ca6-df1f21df6c6b" providerId="ADAL" clId="{D0E15D4F-F869-443D-8206-331190A19982}" dt="2021-11-01T12:37:03.506" v="1387" actId="26606"/>
          <ac:picMkLst>
            <pc:docMk/>
            <pc:sldMk cId="1173867921" sldId="263"/>
            <ac:picMk id="113" creationId="{39D1DDD4-5BB3-45BA-B9B3-06B62299AD79}"/>
          </ac:picMkLst>
        </pc:picChg>
        <pc:picChg chg="add del">
          <ac:chgData name="Kumar Mishra, Shivam" userId="7d7a3be2-bbbd-47e3-8ca6-df1f21df6c6b" providerId="ADAL" clId="{D0E15D4F-F869-443D-8206-331190A19982}" dt="2021-11-01T12:37:37.410" v="1407" actId="26606"/>
          <ac:picMkLst>
            <pc:docMk/>
            <pc:sldMk cId="1173867921" sldId="263"/>
            <ac:picMk id="116" creationId="{39D1DDD4-5BB3-45BA-B9B3-06B62299AD79}"/>
          </ac:picMkLst>
        </pc:picChg>
        <pc:picChg chg="add del">
          <ac:chgData name="Kumar Mishra, Shivam" userId="7d7a3be2-bbbd-47e3-8ca6-df1f21df6c6b" providerId="ADAL" clId="{D0E15D4F-F869-443D-8206-331190A19982}" dt="2021-11-01T12:37:11.619" v="1391" actId="26606"/>
          <ac:picMkLst>
            <pc:docMk/>
            <pc:sldMk cId="1173867921" sldId="263"/>
            <ac:picMk id="119" creationId="{C04ED70F-D6FD-4EB1-A171-D30F885FE73E}"/>
          </ac:picMkLst>
        </pc:picChg>
        <pc:picChg chg="add del">
          <ac:chgData name="Kumar Mishra, Shivam" userId="7d7a3be2-bbbd-47e3-8ca6-df1f21df6c6b" providerId="ADAL" clId="{D0E15D4F-F869-443D-8206-331190A19982}" dt="2021-11-01T12:37:12.933" v="1393" actId="26606"/>
          <ac:picMkLst>
            <pc:docMk/>
            <pc:sldMk cId="1173867921" sldId="263"/>
            <ac:picMk id="129" creationId="{D42F4933-2ECF-4EE5-BCE4-F19E3CA609FE}"/>
          </ac:picMkLst>
        </pc:picChg>
        <pc:picChg chg="add del">
          <ac:chgData name="Kumar Mishra, Shivam" userId="7d7a3be2-bbbd-47e3-8ca6-df1f21df6c6b" providerId="ADAL" clId="{D0E15D4F-F869-443D-8206-331190A19982}" dt="2021-11-01T12:37:43.938" v="1413" actId="26606"/>
          <ac:picMkLst>
            <pc:docMk/>
            <pc:sldMk cId="1173867921" sldId="263"/>
            <ac:picMk id="139" creationId="{D42F4933-2ECF-4EE5-BCE4-F19E3CA609FE}"/>
          </ac:picMkLst>
        </pc:picChg>
        <pc:picChg chg="add del">
          <ac:chgData name="Kumar Mishra, Shivam" userId="7d7a3be2-bbbd-47e3-8ca6-df1f21df6c6b" providerId="ADAL" clId="{D0E15D4F-F869-443D-8206-331190A19982}" dt="2021-11-01T12:37:17.233" v="1397" actId="26606"/>
          <ac:picMkLst>
            <pc:docMk/>
            <pc:sldMk cId="1173867921" sldId="263"/>
            <ac:picMk id="142" creationId="{7EFCF05C-6070-460B-8E60-12BE3EFD19F0}"/>
          </ac:picMkLst>
        </pc:picChg>
        <pc:picChg chg="add del">
          <ac:chgData name="Kumar Mishra, Shivam" userId="7d7a3be2-bbbd-47e3-8ca6-df1f21df6c6b" providerId="ADAL" clId="{D0E15D4F-F869-443D-8206-331190A19982}" dt="2021-11-01T12:37:20.070" v="1399" actId="26606"/>
          <ac:picMkLst>
            <pc:docMk/>
            <pc:sldMk cId="1173867921" sldId="263"/>
            <ac:picMk id="151" creationId="{D757EBBD-8611-41C1-8124-C151D0957DBF}"/>
          </ac:picMkLst>
        </pc:picChg>
        <pc:picChg chg="add del">
          <ac:chgData name="Kumar Mishra, Shivam" userId="7d7a3be2-bbbd-47e3-8ca6-df1f21df6c6b" providerId="ADAL" clId="{D0E15D4F-F869-443D-8206-331190A19982}" dt="2021-11-01T12:37:21.096" v="1401" actId="26606"/>
          <ac:picMkLst>
            <pc:docMk/>
            <pc:sldMk cId="1173867921" sldId="263"/>
            <ac:picMk id="157" creationId="{39D1DDD4-5BB3-45BA-B9B3-06B62299AD79}"/>
          </ac:picMkLst>
        </pc:picChg>
        <pc:picChg chg="add del">
          <ac:chgData name="Kumar Mishra, Shivam" userId="7d7a3be2-bbbd-47e3-8ca6-df1f21df6c6b" providerId="ADAL" clId="{D0E15D4F-F869-443D-8206-331190A19982}" dt="2021-11-01T12:37:45.316" v="1415" actId="26606"/>
          <ac:picMkLst>
            <pc:docMk/>
            <pc:sldMk cId="1173867921" sldId="263"/>
            <ac:picMk id="164" creationId="{D757EBBD-8611-41C1-8124-C151D0957DBF}"/>
          </ac:picMkLst>
        </pc:picChg>
        <pc:picChg chg="add del">
          <ac:chgData name="Kumar Mishra, Shivam" userId="7d7a3be2-bbbd-47e3-8ca6-df1f21df6c6b" providerId="ADAL" clId="{D0E15D4F-F869-443D-8206-331190A19982}" dt="2021-11-01T12:37:50.855" v="1417" actId="26606"/>
          <ac:picMkLst>
            <pc:docMk/>
            <pc:sldMk cId="1173867921" sldId="263"/>
            <ac:picMk id="174" creationId="{7EFCF05C-6070-460B-8E60-12BE3EFD19F0}"/>
          </ac:picMkLst>
        </pc:picChg>
        <pc:picChg chg="add">
          <ac:chgData name="Kumar Mishra, Shivam" userId="7d7a3be2-bbbd-47e3-8ca6-df1f21df6c6b" providerId="ADAL" clId="{D0E15D4F-F869-443D-8206-331190A19982}" dt="2021-11-01T12:37:55.422" v="1422" actId="26606"/>
          <ac:picMkLst>
            <pc:docMk/>
            <pc:sldMk cId="1173867921" sldId="263"/>
            <ac:picMk id="176" creationId="{C04ED70F-D6FD-4EB1-A171-D30F885FE73E}"/>
          </ac:picMkLst>
        </pc:picChg>
        <pc:picChg chg="add del">
          <ac:chgData name="Kumar Mishra, Shivam" userId="7d7a3be2-bbbd-47e3-8ca6-df1f21df6c6b" providerId="ADAL" clId="{D0E15D4F-F869-443D-8206-331190A19982}" dt="2021-11-01T12:37:53.444" v="1419" actId="26606"/>
          <ac:picMkLst>
            <pc:docMk/>
            <pc:sldMk cId="1173867921" sldId="263"/>
            <ac:picMk id="180" creationId="{39D1DDD4-5BB3-45BA-B9B3-06B62299AD79}"/>
          </ac:picMkLst>
        </pc:picChg>
        <pc:cxnChg chg="add del">
          <ac:chgData name="Kumar Mishra, Shivam" userId="7d7a3be2-bbbd-47e3-8ca6-df1f21df6c6b" providerId="ADAL" clId="{D0E15D4F-F869-443D-8206-331190A19982}" dt="2021-11-01T12:37:55.422" v="1422" actId="26606"/>
          <ac:cxnSpMkLst>
            <pc:docMk/>
            <pc:sldMk cId="1173867921" sldId="263"/>
            <ac:cxnSpMk id="92" creationId="{890BBCF2-840E-4986-A89E-853FC56E873E}"/>
          </ac:cxnSpMkLst>
        </pc:cxnChg>
        <pc:cxnChg chg="add del">
          <ac:chgData name="Kumar Mishra, Shivam" userId="7d7a3be2-bbbd-47e3-8ca6-df1f21df6c6b" providerId="ADAL" clId="{D0E15D4F-F869-443D-8206-331190A19982}" dt="2021-11-01T12:37:55.422" v="1422" actId="26606"/>
          <ac:cxnSpMkLst>
            <pc:docMk/>
            <pc:sldMk cId="1173867921" sldId="263"/>
            <ac:cxnSpMk id="102" creationId="{FDFFEA65-A257-41F9-A35D-DBDD3EAC0930}"/>
          </ac:cxnSpMkLst>
        </pc:cxnChg>
        <pc:cxnChg chg="add del">
          <ac:chgData name="Kumar Mishra, Shivam" userId="7d7a3be2-bbbd-47e3-8ca6-df1f21df6c6b" providerId="ADAL" clId="{D0E15D4F-F869-443D-8206-331190A19982}" dt="2021-11-01T12:37:11.619" v="1391" actId="26606"/>
          <ac:cxnSpMkLst>
            <pc:docMk/>
            <pc:sldMk cId="1173867921" sldId="263"/>
            <ac:cxnSpMk id="105" creationId="{D7162BAB-C25E-4CE9-B87C-F118DC7E7C22}"/>
          </ac:cxnSpMkLst>
        </pc:cxnChg>
        <pc:cxnChg chg="add del">
          <ac:chgData name="Kumar Mishra, Shivam" userId="7d7a3be2-bbbd-47e3-8ca6-df1f21df6c6b" providerId="ADAL" clId="{D0E15D4F-F869-443D-8206-331190A19982}" dt="2021-11-01T12:37:03.506" v="1387" actId="26606"/>
          <ac:cxnSpMkLst>
            <pc:docMk/>
            <pc:sldMk cId="1173867921" sldId="263"/>
            <ac:cxnSpMk id="109" creationId="{C884B8F8-FDC9-498B-9960-5D7260AFCB03}"/>
          </ac:cxnSpMkLst>
        </pc:cxnChg>
        <pc:cxnChg chg="add del">
          <ac:chgData name="Kumar Mishra, Shivam" userId="7d7a3be2-bbbd-47e3-8ca6-df1f21df6c6b" providerId="ADAL" clId="{D0E15D4F-F869-443D-8206-331190A19982}" dt="2021-11-01T12:37:37.410" v="1407" actId="26606"/>
          <ac:cxnSpMkLst>
            <pc:docMk/>
            <pc:sldMk cId="1173867921" sldId="263"/>
            <ac:cxnSpMk id="112" creationId="{C884B8F8-FDC9-498B-9960-5D7260AFCB03}"/>
          </ac:cxnSpMkLst>
        </pc:cxnChg>
        <pc:cxnChg chg="add del">
          <ac:chgData name="Kumar Mishra, Shivam" userId="7d7a3be2-bbbd-47e3-8ca6-df1f21df6c6b" providerId="ADAL" clId="{D0E15D4F-F869-443D-8206-331190A19982}" dt="2021-11-01T12:37:03.506" v="1387" actId="26606"/>
          <ac:cxnSpMkLst>
            <pc:docMk/>
            <pc:sldMk cId="1173867921" sldId="263"/>
            <ac:cxnSpMk id="115" creationId="{A24DAE64-2302-42EA-8239-F2F0775CA5AD}"/>
          </ac:cxnSpMkLst>
        </pc:cxnChg>
        <pc:cxnChg chg="add del">
          <ac:chgData name="Kumar Mishra, Shivam" userId="7d7a3be2-bbbd-47e3-8ca6-df1f21df6c6b" providerId="ADAL" clId="{D0E15D4F-F869-443D-8206-331190A19982}" dt="2021-11-01T12:37:37.410" v="1407" actId="26606"/>
          <ac:cxnSpMkLst>
            <pc:docMk/>
            <pc:sldMk cId="1173867921" sldId="263"/>
            <ac:cxnSpMk id="118" creationId="{A24DAE64-2302-42EA-8239-F2F0775CA5AD}"/>
          </ac:cxnSpMkLst>
        </pc:cxnChg>
        <pc:cxnChg chg="add del">
          <ac:chgData name="Kumar Mishra, Shivam" userId="7d7a3be2-bbbd-47e3-8ca6-df1f21df6c6b" providerId="ADAL" clId="{D0E15D4F-F869-443D-8206-331190A19982}" dt="2021-11-01T12:37:11.619" v="1391" actId="26606"/>
          <ac:cxnSpMkLst>
            <pc:docMk/>
            <pc:sldMk cId="1173867921" sldId="263"/>
            <ac:cxnSpMk id="121" creationId="{DA26CAE9-74C4-4EDD-8A80-77F79EAA86F4}"/>
          </ac:cxnSpMkLst>
        </pc:cxnChg>
        <pc:cxnChg chg="add del">
          <ac:chgData name="Kumar Mishra, Shivam" userId="7d7a3be2-bbbd-47e3-8ca6-df1f21df6c6b" providerId="ADAL" clId="{D0E15D4F-F869-443D-8206-331190A19982}" dt="2021-11-01T12:37:43.938" v="1413" actId="26606"/>
          <ac:cxnSpMkLst>
            <pc:docMk/>
            <pc:sldMk cId="1173867921" sldId="263"/>
            <ac:cxnSpMk id="122" creationId="{381B4579-E2EA-4BD7-94FF-0A0BEE135C6B}"/>
          </ac:cxnSpMkLst>
        </pc:cxnChg>
        <pc:cxnChg chg="add del">
          <ac:chgData name="Kumar Mishra, Shivam" userId="7d7a3be2-bbbd-47e3-8ca6-df1f21df6c6b" providerId="ADAL" clId="{D0E15D4F-F869-443D-8206-331190A19982}" dt="2021-11-01T12:37:12.933" v="1393" actId="26606"/>
          <ac:cxnSpMkLst>
            <pc:docMk/>
            <pc:sldMk cId="1173867921" sldId="263"/>
            <ac:cxnSpMk id="124" creationId="{381B4579-E2EA-4BD7-94FF-0A0BEE135C6B}"/>
          </ac:cxnSpMkLst>
        </pc:cxnChg>
        <pc:cxnChg chg="add del">
          <ac:chgData name="Kumar Mishra, Shivam" userId="7d7a3be2-bbbd-47e3-8ca6-df1f21df6c6b" providerId="ADAL" clId="{D0E15D4F-F869-443D-8206-331190A19982}" dt="2021-11-01T12:37:12.933" v="1393" actId="26606"/>
          <ac:cxnSpMkLst>
            <pc:docMk/>
            <pc:sldMk cId="1173867921" sldId="263"/>
            <ac:cxnSpMk id="130" creationId="{C6FAC23C-014D-4AC5-AD1B-36F7D0E7EF32}"/>
          </ac:cxnSpMkLst>
        </pc:cxnChg>
        <pc:cxnChg chg="add del">
          <ac:chgData name="Kumar Mishra, Shivam" userId="7d7a3be2-bbbd-47e3-8ca6-df1f21df6c6b" providerId="ADAL" clId="{D0E15D4F-F869-443D-8206-331190A19982}" dt="2021-11-01T12:37:15.709" v="1395" actId="26606"/>
          <ac:cxnSpMkLst>
            <pc:docMk/>
            <pc:sldMk cId="1173867921" sldId="263"/>
            <ac:cxnSpMk id="133" creationId="{373AAE2E-5D6B-4952-A4BB-546C49F8DE4B}"/>
          </ac:cxnSpMkLst>
        </pc:cxnChg>
        <pc:cxnChg chg="add">
          <ac:chgData name="Kumar Mishra, Shivam" userId="7d7a3be2-bbbd-47e3-8ca6-df1f21df6c6b" providerId="ADAL" clId="{D0E15D4F-F869-443D-8206-331190A19982}" dt="2021-11-01T12:37:55.422" v="1422" actId="26606"/>
          <ac:cxnSpMkLst>
            <pc:docMk/>
            <pc:sldMk cId="1173867921" sldId="263"/>
            <ac:cxnSpMk id="135" creationId="{D7162BAB-C25E-4CE9-B87C-F118DC7E7C22}"/>
          </ac:cxnSpMkLst>
        </pc:cxnChg>
        <pc:cxnChg chg="add del">
          <ac:chgData name="Kumar Mishra, Shivam" userId="7d7a3be2-bbbd-47e3-8ca6-df1f21df6c6b" providerId="ADAL" clId="{D0E15D4F-F869-443D-8206-331190A19982}" dt="2021-11-01T12:37:17.233" v="1397" actId="26606"/>
          <ac:cxnSpMkLst>
            <pc:docMk/>
            <pc:sldMk cId="1173867921" sldId="263"/>
            <ac:cxnSpMk id="141" creationId="{606AED2C-61BA-485C-9DD4-B23B6280F9D8}"/>
          </ac:cxnSpMkLst>
        </pc:cxnChg>
        <pc:cxnChg chg="add del">
          <ac:chgData name="Kumar Mishra, Shivam" userId="7d7a3be2-bbbd-47e3-8ca6-df1f21df6c6b" providerId="ADAL" clId="{D0E15D4F-F869-443D-8206-331190A19982}" dt="2021-11-01T12:37:17.233" v="1397" actId="26606"/>
          <ac:cxnSpMkLst>
            <pc:docMk/>
            <pc:sldMk cId="1173867921" sldId="263"/>
            <ac:cxnSpMk id="143" creationId="{CFD731F1-726F-453E-9516-3058095DE995}"/>
          </ac:cxnSpMkLst>
        </pc:cxnChg>
        <pc:cxnChg chg="add del">
          <ac:chgData name="Kumar Mishra, Shivam" userId="7d7a3be2-bbbd-47e3-8ca6-df1f21df6c6b" providerId="ADAL" clId="{D0E15D4F-F869-443D-8206-331190A19982}" dt="2021-11-01T12:37:43.938" v="1413" actId="26606"/>
          <ac:cxnSpMkLst>
            <pc:docMk/>
            <pc:sldMk cId="1173867921" sldId="263"/>
            <ac:cxnSpMk id="144" creationId="{C6FAC23C-014D-4AC5-AD1B-36F7D0E7EF32}"/>
          </ac:cxnSpMkLst>
        </pc:cxnChg>
        <pc:cxnChg chg="add del">
          <ac:chgData name="Kumar Mishra, Shivam" userId="7d7a3be2-bbbd-47e3-8ca6-df1f21df6c6b" providerId="ADAL" clId="{D0E15D4F-F869-443D-8206-331190A19982}" dt="2021-11-01T12:37:20.070" v="1399" actId="26606"/>
          <ac:cxnSpMkLst>
            <pc:docMk/>
            <pc:sldMk cId="1173867921" sldId="263"/>
            <ac:cxnSpMk id="146" creationId="{186D07CD-E0E5-42ED-BA28-6CB6ADC3B09F}"/>
          </ac:cxnSpMkLst>
        </pc:cxnChg>
        <pc:cxnChg chg="add del">
          <ac:chgData name="Kumar Mishra, Shivam" userId="7d7a3be2-bbbd-47e3-8ca6-df1f21df6c6b" providerId="ADAL" clId="{D0E15D4F-F869-443D-8206-331190A19982}" dt="2021-11-01T12:37:20.070" v="1399" actId="26606"/>
          <ac:cxnSpMkLst>
            <pc:docMk/>
            <pc:sldMk cId="1173867921" sldId="263"/>
            <ac:cxnSpMk id="152" creationId="{E40D0D8B-2D5E-48A4-BBD5-8CB09A86A663}"/>
          </ac:cxnSpMkLst>
        </pc:cxnChg>
        <pc:cxnChg chg="add del">
          <ac:chgData name="Kumar Mishra, Shivam" userId="7d7a3be2-bbbd-47e3-8ca6-df1f21df6c6b" providerId="ADAL" clId="{D0E15D4F-F869-443D-8206-331190A19982}" dt="2021-11-01T12:37:45.316" v="1415" actId="26606"/>
          <ac:cxnSpMkLst>
            <pc:docMk/>
            <pc:sldMk cId="1173867921" sldId="263"/>
            <ac:cxnSpMk id="153" creationId="{186D07CD-E0E5-42ED-BA28-6CB6ADC3B09F}"/>
          </ac:cxnSpMkLst>
        </pc:cxnChg>
        <pc:cxnChg chg="add del">
          <ac:chgData name="Kumar Mishra, Shivam" userId="7d7a3be2-bbbd-47e3-8ca6-df1f21df6c6b" providerId="ADAL" clId="{D0E15D4F-F869-443D-8206-331190A19982}" dt="2021-11-01T12:37:21.096" v="1401" actId="26606"/>
          <ac:cxnSpMkLst>
            <pc:docMk/>
            <pc:sldMk cId="1173867921" sldId="263"/>
            <ac:cxnSpMk id="155" creationId="{C884B8F8-FDC9-498B-9960-5D7260AFCB03}"/>
          </ac:cxnSpMkLst>
        </pc:cxnChg>
        <pc:cxnChg chg="add del">
          <ac:chgData name="Kumar Mishra, Shivam" userId="7d7a3be2-bbbd-47e3-8ca6-df1f21df6c6b" providerId="ADAL" clId="{D0E15D4F-F869-443D-8206-331190A19982}" dt="2021-11-01T12:37:21.096" v="1401" actId="26606"/>
          <ac:cxnSpMkLst>
            <pc:docMk/>
            <pc:sldMk cId="1173867921" sldId="263"/>
            <ac:cxnSpMk id="158" creationId="{A24DAE64-2302-42EA-8239-F2F0775CA5AD}"/>
          </ac:cxnSpMkLst>
        </pc:cxnChg>
        <pc:cxnChg chg="add del">
          <ac:chgData name="Kumar Mishra, Shivam" userId="7d7a3be2-bbbd-47e3-8ca6-df1f21df6c6b" providerId="ADAL" clId="{D0E15D4F-F869-443D-8206-331190A19982}" dt="2021-11-01T12:37:45.316" v="1415" actId="26606"/>
          <ac:cxnSpMkLst>
            <pc:docMk/>
            <pc:sldMk cId="1173867921" sldId="263"/>
            <ac:cxnSpMk id="165" creationId="{E40D0D8B-2D5E-48A4-BBD5-8CB09A86A663}"/>
          </ac:cxnSpMkLst>
        </pc:cxnChg>
        <pc:cxnChg chg="add del">
          <ac:chgData name="Kumar Mishra, Shivam" userId="7d7a3be2-bbbd-47e3-8ca6-df1f21df6c6b" providerId="ADAL" clId="{D0E15D4F-F869-443D-8206-331190A19982}" dt="2021-11-01T12:37:50.855" v="1417" actId="26606"/>
          <ac:cxnSpMkLst>
            <pc:docMk/>
            <pc:sldMk cId="1173867921" sldId="263"/>
            <ac:cxnSpMk id="173" creationId="{606AED2C-61BA-485C-9DD4-B23B6280F9D8}"/>
          </ac:cxnSpMkLst>
        </pc:cxnChg>
        <pc:cxnChg chg="add del">
          <ac:chgData name="Kumar Mishra, Shivam" userId="7d7a3be2-bbbd-47e3-8ca6-df1f21df6c6b" providerId="ADAL" clId="{D0E15D4F-F869-443D-8206-331190A19982}" dt="2021-11-01T12:37:50.855" v="1417" actId="26606"/>
          <ac:cxnSpMkLst>
            <pc:docMk/>
            <pc:sldMk cId="1173867921" sldId="263"/>
            <ac:cxnSpMk id="175" creationId="{CFD731F1-726F-453E-9516-3058095DE995}"/>
          </ac:cxnSpMkLst>
        </pc:cxnChg>
        <pc:cxnChg chg="add del">
          <ac:chgData name="Kumar Mishra, Shivam" userId="7d7a3be2-bbbd-47e3-8ca6-df1f21df6c6b" providerId="ADAL" clId="{D0E15D4F-F869-443D-8206-331190A19982}" dt="2021-11-01T12:37:53.444" v="1419" actId="26606"/>
          <ac:cxnSpMkLst>
            <pc:docMk/>
            <pc:sldMk cId="1173867921" sldId="263"/>
            <ac:cxnSpMk id="178" creationId="{C884B8F8-FDC9-498B-9960-5D7260AFCB03}"/>
          </ac:cxnSpMkLst>
        </pc:cxnChg>
        <pc:cxnChg chg="add del">
          <ac:chgData name="Kumar Mishra, Shivam" userId="7d7a3be2-bbbd-47e3-8ca6-df1f21df6c6b" providerId="ADAL" clId="{D0E15D4F-F869-443D-8206-331190A19982}" dt="2021-11-01T12:37:53.444" v="1419" actId="26606"/>
          <ac:cxnSpMkLst>
            <pc:docMk/>
            <pc:sldMk cId="1173867921" sldId="263"/>
            <ac:cxnSpMk id="181" creationId="{A24DAE64-2302-42EA-8239-F2F0775CA5AD}"/>
          </ac:cxnSpMkLst>
        </pc:cxnChg>
        <pc:cxnChg chg="add">
          <ac:chgData name="Kumar Mishra, Shivam" userId="7d7a3be2-bbbd-47e3-8ca6-df1f21df6c6b" providerId="ADAL" clId="{D0E15D4F-F869-443D-8206-331190A19982}" dt="2021-11-01T12:37:55.422" v="1422" actId="26606"/>
          <ac:cxnSpMkLst>
            <pc:docMk/>
            <pc:sldMk cId="1173867921" sldId="263"/>
            <ac:cxnSpMk id="182" creationId="{DA26CAE9-74C4-4EDD-8A80-77F79EAA86F4}"/>
          </ac:cxnSpMkLst>
        </pc:cxnChg>
      </pc:sldChg>
      <pc:sldChg chg="new del">
        <pc:chgData name="Kumar Mishra, Shivam" userId="7d7a3be2-bbbd-47e3-8ca6-df1f21df6c6b" providerId="ADAL" clId="{D0E15D4F-F869-443D-8206-331190A19982}" dt="2021-11-01T12:38:40.971" v="1425" actId="2696"/>
        <pc:sldMkLst>
          <pc:docMk/>
          <pc:sldMk cId="2744022995" sldId="264"/>
        </pc:sldMkLst>
      </pc:sldChg>
      <pc:sldChg chg="new del">
        <pc:chgData name="Kumar Mishra, Shivam" userId="7d7a3be2-bbbd-47e3-8ca6-df1f21df6c6b" providerId="ADAL" clId="{D0E15D4F-F869-443D-8206-331190A19982}" dt="2021-11-01T12:42:42.818" v="1445" actId="2696"/>
        <pc:sldMkLst>
          <pc:docMk/>
          <pc:sldMk cId="3779210966" sldId="264"/>
        </pc:sldMkLst>
      </pc:sldChg>
      <pc:sldChg chg="addSp delSp modSp add mod">
        <pc:chgData name="Kumar Mishra, Shivam" userId="7d7a3be2-bbbd-47e3-8ca6-df1f21df6c6b" providerId="ADAL" clId="{D0E15D4F-F869-443D-8206-331190A19982}" dt="2021-11-01T14:42:55.741" v="3311" actId="20577"/>
        <pc:sldMkLst>
          <pc:docMk/>
          <pc:sldMk cId="298691916" sldId="265"/>
        </pc:sldMkLst>
        <pc:spChg chg="mod">
          <ac:chgData name="Kumar Mishra, Shivam" userId="7d7a3be2-bbbd-47e3-8ca6-df1f21df6c6b" providerId="ADAL" clId="{D0E15D4F-F869-443D-8206-331190A19982}" dt="2021-11-01T14:42:55.741" v="3311" actId="20577"/>
          <ac:spMkLst>
            <pc:docMk/>
            <pc:sldMk cId="298691916" sldId="265"/>
            <ac:spMk id="6" creationId="{8707BEDA-ECF2-485B-98E7-E3FF372EC7A2}"/>
          </ac:spMkLst>
        </pc:spChg>
        <pc:spChg chg="mod ord">
          <ac:chgData name="Kumar Mishra, Shivam" userId="7d7a3be2-bbbd-47e3-8ca6-df1f21df6c6b" providerId="ADAL" clId="{D0E15D4F-F869-443D-8206-331190A19982}" dt="2021-11-01T13:08:53.819" v="2052" actId="20577"/>
          <ac:spMkLst>
            <pc:docMk/>
            <pc:sldMk cId="298691916" sldId="265"/>
            <ac:spMk id="64" creationId="{88C9BD79-19AD-4F44-BE8A-ABB915BDCC1D}"/>
          </ac:spMkLst>
        </pc:spChg>
        <pc:spChg chg="add del">
          <ac:chgData name="Kumar Mishra, Shivam" userId="7d7a3be2-bbbd-47e3-8ca6-df1f21df6c6b" providerId="ADAL" clId="{D0E15D4F-F869-443D-8206-331190A19982}" dt="2021-11-01T12:42:02.191" v="1439" actId="26606"/>
          <ac:spMkLst>
            <pc:docMk/>
            <pc:sldMk cId="298691916" sldId="265"/>
            <ac:spMk id="131" creationId="{3193BA5C-B8F3-4972-BA54-014C48FAFA42}"/>
          </ac:spMkLst>
        </pc:spChg>
        <pc:spChg chg="add del">
          <ac:chgData name="Kumar Mishra, Shivam" userId="7d7a3be2-bbbd-47e3-8ca6-df1f21df6c6b" providerId="ADAL" clId="{D0E15D4F-F869-443D-8206-331190A19982}" dt="2021-11-01T12:42:02.191" v="1439" actId="26606"/>
          <ac:spMkLst>
            <pc:docMk/>
            <pc:sldMk cId="298691916" sldId="265"/>
            <ac:spMk id="161" creationId="{05B93327-222A-4DAC-9163-371BF44CDB0C}"/>
          </ac:spMkLst>
        </pc:spChg>
        <pc:spChg chg="add del">
          <ac:chgData name="Kumar Mishra, Shivam" userId="7d7a3be2-bbbd-47e3-8ca6-df1f21df6c6b" providerId="ADAL" clId="{D0E15D4F-F869-443D-8206-331190A19982}" dt="2021-11-01T12:42:02.191" v="1439" actId="26606"/>
          <ac:spMkLst>
            <pc:docMk/>
            <pc:sldMk cId="298691916" sldId="265"/>
            <ac:spMk id="171" creationId="{56388820-A63D-463C-9DBC-060A5ABE33B6}"/>
          </ac:spMkLst>
        </pc:spChg>
        <pc:spChg chg="add del">
          <ac:chgData name="Kumar Mishra, Shivam" userId="7d7a3be2-bbbd-47e3-8ca6-df1f21df6c6b" providerId="ADAL" clId="{D0E15D4F-F869-443D-8206-331190A19982}" dt="2021-11-01T13:08:05.937" v="2049" actId="26606"/>
          <ac:spMkLst>
            <pc:docMk/>
            <pc:sldMk cId="298691916" sldId="265"/>
            <ac:spMk id="187" creationId="{7E035FED-A279-4D67-8FB7-F6AA044BC685}"/>
          </ac:spMkLst>
        </pc:spChg>
        <pc:spChg chg="add del">
          <ac:chgData name="Kumar Mishra, Shivam" userId="7d7a3be2-bbbd-47e3-8ca6-df1f21df6c6b" providerId="ADAL" clId="{D0E15D4F-F869-443D-8206-331190A19982}" dt="2021-11-01T13:08:05.937" v="2049" actId="26606"/>
          <ac:spMkLst>
            <pc:docMk/>
            <pc:sldMk cId="298691916" sldId="265"/>
            <ac:spMk id="191" creationId="{FE55C578-934C-4F34-B2F2-3E698A007496}"/>
          </ac:spMkLst>
        </pc:spChg>
        <pc:spChg chg="add del">
          <ac:chgData name="Kumar Mishra, Shivam" userId="7d7a3be2-bbbd-47e3-8ca6-df1f21df6c6b" providerId="ADAL" clId="{D0E15D4F-F869-443D-8206-331190A19982}" dt="2021-11-01T13:08:05.937" v="2049" actId="26606"/>
          <ac:spMkLst>
            <pc:docMk/>
            <pc:sldMk cId="298691916" sldId="265"/>
            <ac:spMk id="197" creationId="{5234C8E4-A784-4109-80E3-92A11748BB81}"/>
          </ac:spMkLst>
        </pc:spChg>
        <pc:grpChg chg="add del">
          <ac:chgData name="Kumar Mishra, Shivam" userId="7d7a3be2-bbbd-47e3-8ca6-df1f21df6c6b" providerId="ADAL" clId="{D0E15D4F-F869-443D-8206-331190A19982}" dt="2021-11-01T12:42:02.191" v="1439" actId="26606"/>
          <ac:grpSpMkLst>
            <pc:docMk/>
            <pc:sldMk cId="298691916" sldId="265"/>
            <ac:grpSpMk id="162" creationId="{14EE34E3-F117-4487-8ACF-33DA65FA11B3}"/>
          </ac:grpSpMkLst>
        </pc:grpChg>
        <pc:grpChg chg="add del">
          <ac:chgData name="Kumar Mishra, Shivam" userId="7d7a3be2-bbbd-47e3-8ca6-df1f21df6c6b" providerId="ADAL" clId="{D0E15D4F-F869-443D-8206-331190A19982}" dt="2021-11-01T13:08:05.937" v="2049" actId="26606"/>
          <ac:grpSpMkLst>
            <pc:docMk/>
            <pc:sldMk cId="298691916" sldId="265"/>
            <ac:grpSpMk id="193" creationId="{2A8DC3E1-897A-4B8E-AE24-5F376D6AF9C7}"/>
          </ac:grpSpMkLst>
        </pc:grpChg>
        <pc:picChg chg="del">
          <ac:chgData name="Kumar Mishra, Shivam" userId="7d7a3be2-bbbd-47e3-8ca6-df1f21df6c6b" providerId="ADAL" clId="{D0E15D4F-F869-443D-8206-331190A19982}" dt="2021-11-01T12:38:53.252" v="1428" actId="478"/>
          <ac:picMkLst>
            <pc:docMk/>
            <pc:sldMk cId="298691916" sldId="265"/>
            <ac:picMk id="3" creationId="{55C40E65-3BD1-4299-A951-F4739CA7FCED}"/>
          </ac:picMkLst>
        </pc:picChg>
        <pc:picChg chg="add mod ord">
          <ac:chgData name="Kumar Mishra, Shivam" userId="7d7a3be2-bbbd-47e3-8ca6-df1f21df6c6b" providerId="ADAL" clId="{D0E15D4F-F869-443D-8206-331190A19982}" dt="2021-11-01T13:08:05.937" v="2049" actId="26606"/>
          <ac:picMkLst>
            <pc:docMk/>
            <pc:sldMk cId="298691916" sldId="265"/>
            <ac:picMk id="4" creationId="{36948AC9-C079-48CC-A7F6-783EAF5E175F}"/>
          </ac:picMkLst>
        </pc:picChg>
        <pc:picChg chg="add mod">
          <ac:chgData name="Kumar Mishra, Shivam" userId="7d7a3be2-bbbd-47e3-8ca6-df1f21df6c6b" providerId="ADAL" clId="{D0E15D4F-F869-443D-8206-331190A19982}" dt="2021-11-01T13:08:05.937" v="2049" actId="26606"/>
          <ac:picMkLst>
            <pc:docMk/>
            <pc:sldMk cId="298691916" sldId="265"/>
            <ac:picMk id="7" creationId="{58E63982-32BC-4D60-B53A-94A0767D6F52}"/>
          </ac:picMkLst>
        </pc:picChg>
        <pc:picChg chg="add mod ord">
          <ac:chgData name="Kumar Mishra, Shivam" userId="7d7a3be2-bbbd-47e3-8ca6-df1f21df6c6b" providerId="ADAL" clId="{D0E15D4F-F869-443D-8206-331190A19982}" dt="2021-11-01T13:08:05.937" v="2049" actId="26606"/>
          <ac:picMkLst>
            <pc:docMk/>
            <pc:sldMk cId="298691916" sldId="265"/>
            <ac:picMk id="9" creationId="{D72AFCD3-CA93-43D0-A001-08B5FC3F5399}"/>
          </ac:picMkLst>
        </pc:picChg>
        <pc:picChg chg="add mod">
          <ac:chgData name="Kumar Mishra, Shivam" userId="7d7a3be2-bbbd-47e3-8ca6-df1f21df6c6b" providerId="ADAL" clId="{D0E15D4F-F869-443D-8206-331190A19982}" dt="2021-11-01T13:08:05.937" v="2049" actId="26606"/>
          <ac:picMkLst>
            <pc:docMk/>
            <pc:sldMk cId="298691916" sldId="265"/>
            <ac:picMk id="11" creationId="{98A466BC-44EF-4AA5-86F9-F0E0AEA3CD96}"/>
          </ac:picMkLst>
        </pc:picChg>
        <pc:picChg chg="add del">
          <ac:chgData name="Kumar Mishra, Shivam" userId="7d7a3be2-bbbd-47e3-8ca6-df1f21df6c6b" providerId="ADAL" clId="{D0E15D4F-F869-443D-8206-331190A19982}" dt="2021-11-01T12:41:57.762" v="1434" actId="22"/>
          <ac:picMkLst>
            <pc:docMk/>
            <pc:sldMk cId="298691916" sldId="265"/>
            <ac:picMk id="13" creationId="{68727FDA-E26C-45C4-8C07-F7CB92BCE65D}"/>
          </ac:picMkLst>
        </pc:picChg>
        <pc:picChg chg="add del">
          <ac:chgData name="Kumar Mishra, Shivam" userId="7d7a3be2-bbbd-47e3-8ca6-df1f21df6c6b" providerId="ADAL" clId="{D0E15D4F-F869-443D-8206-331190A19982}" dt="2021-11-01T12:42:02.191" v="1439" actId="26606"/>
          <ac:picMkLst>
            <pc:docMk/>
            <pc:sldMk cId="298691916" sldId="265"/>
            <ac:picMk id="176" creationId="{C04ED70F-D6FD-4EB1-A171-D30F885FE73E}"/>
          </ac:picMkLst>
        </pc:picChg>
        <pc:picChg chg="add del">
          <ac:chgData name="Kumar Mishra, Shivam" userId="7d7a3be2-bbbd-47e3-8ca6-df1f21df6c6b" providerId="ADAL" clId="{D0E15D4F-F869-443D-8206-331190A19982}" dt="2021-11-01T13:08:05.937" v="2049" actId="26606"/>
          <ac:picMkLst>
            <pc:docMk/>
            <pc:sldMk cId="298691916" sldId="265"/>
            <ac:picMk id="199" creationId="{6273A650-711D-49DE-A700-D8ACB74BCC4A}"/>
          </ac:picMkLst>
        </pc:picChg>
        <pc:cxnChg chg="add del">
          <ac:chgData name="Kumar Mishra, Shivam" userId="7d7a3be2-bbbd-47e3-8ca6-df1f21df6c6b" providerId="ADAL" clId="{D0E15D4F-F869-443D-8206-331190A19982}" dt="2021-11-01T12:42:02.191" v="1439" actId="26606"/>
          <ac:cxnSpMkLst>
            <pc:docMk/>
            <pc:sldMk cId="298691916" sldId="265"/>
            <ac:cxnSpMk id="135" creationId="{D7162BAB-C25E-4CE9-B87C-F118DC7E7C22}"/>
          </ac:cxnSpMkLst>
        </pc:cxnChg>
        <pc:cxnChg chg="add del">
          <ac:chgData name="Kumar Mishra, Shivam" userId="7d7a3be2-bbbd-47e3-8ca6-df1f21df6c6b" providerId="ADAL" clId="{D0E15D4F-F869-443D-8206-331190A19982}" dt="2021-11-01T12:42:02.191" v="1439" actId="26606"/>
          <ac:cxnSpMkLst>
            <pc:docMk/>
            <pc:sldMk cId="298691916" sldId="265"/>
            <ac:cxnSpMk id="182" creationId="{DA26CAE9-74C4-4EDD-8A80-77F79EAA86F4}"/>
          </ac:cxnSpMkLst>
        </pc:cxnChg>
        <pc:cxnChg chg="add del">
          <ac:chgData name="Kumar Mishra, Shivam" userId="7d7a3be2-bbbd-47e3-8ca6-df1f21df6c6b" providerId="ADAL" clId="{D0E15D4F-F869-443D-8206-331190A19982}" dt="2021-11-01T13:08:05.937" v="2049" actId="26606"/>
          <ac:cxnSpMkLst>
            <pc:docMk/>
            <pc:sldMk cId="298691916" sldId="265"/>
            <ac:cxnSpMk id="189" creationId="{7166C1E7-A4F3-41CC-8B25-06A2611145A3}"/>
          </ac:cxnSpMkLst>
        </pc:cxnChg>
        <pc:cxnChg chg="add del">
          <ac:chgData name="Kumar Mishra, Shivam" userId="7d7a3be2-bbbd-47e3-8ca6-df1f21df6c6b" providerId="ADAL" clId="{D0E15D4F-F869-443D-8206-331190A19982}" dt="2021-11-01T13:08:05.937" v="2049" actId="26606"/>
          <ac:cxnSpMkLst>
            <pc:docMk/>
            <pc:sldMk cId="298691916" sldId="265"/>
            <ac:cxnSpMk id="201" creationId="{24B60F9D-E18D-4BB1-AD10-6C909A50A948}"/>
          </ac:cxnSpMkLst>
        </pc:cxnChg>
      </pc:sldChg>
      <pc:sldChg chg="addSp delSp modSp add mod">
        <pc:chgData name="Kumar Mishra, Shivam" userId="7d7a3be2-bbbd-47e3-8ca6-df1f21df6c6b" providerId="ADAL" clId="{D0E15D4F-F869-443D-8206-331190A19982}" dt="2021-11-01T14:43:48.015" v="3315" actId="14100"/>
        <pc:sldMkLst>
          <pc:docMk/>
          <pc:sldMk cId="3321250513" sldId="266"/>
        </pc:sldMkLst>
        <pc:spChg chg="mod">
          <ac:chgData name="Kumar Mishra, Shivam" userId="7d7a3be2-bbbd-47e3-8ca6-df1f21df6c6b" providerId="ADAL" clId="{D0E15D4F-F869-443D-8206-331190A19982}" dt="2021-11-01T14:43:48.015" v="3315" actId="14100"/>
          <ac:spMkLst>
            <pc:docMk/>
            <pc:sldMk cId="3321250513" sldId="266"/>
            <ac:spMk id="6" creationId="{8707BEDA-ECF2-485B-98E7-E3FF372EC7A2}"/>
          </ac:spMkLst>
        </pc:spChg>
        <pc:spChg chg="mod ord">
          <ac:chgData name="Kumar Mishra, Shivam" userId="7d7a3be2-bbbd-47e3-8ca6-df1f21df6c6b" providerId="ADAL" clId="{D0E15D4F-F869-443D-8206-331190A19982}" dt="2021-11-01T13:13:34.980" v="2439" actId="26606"/>
          <ac:spMkLst>
            <pc:docMk/>
            <pc:sldMk cId="3321250513" sldId="266"/>
            <ac:spMk id="64" creationId="{88C9BD79-19AD-4F44-BE8A-ABB915BDCC1D}"/>
          </ac:spMkLst>
        </pc:spChg>
        <pc:spChg chg="add del">
          <ac:chgData name="Kumar Mishra, Shivam" userId="7d7a3be2-bbbd-47e3-8ca6-df1f21df6c6b" providerId="ADAL" clId="{D0E15D4F-F869-443D-8206-331190A19982}" dt="2021-11-01T13:13:34.980" v="2439" actId="26606"/>
          <ac:spMkLst>
            <pc:docMk/>
            <pc:sldMk cId="3321250513" sldId="266"/>
            <ac:spMk id="187" creationId="{7E035FED-A279-4D67-8FB7-F6AA044BC685}"/>
          </ac:spMkLst>
        </pc:spChg>
        <pc:spChg chg="add del">
          <ac:chgData name="Kumar Mishra, Shivam" userId="7d7a3be2-bbbd-47e3-8ca6-df1f21df6c6b" providerId="ADAL" clId="{D0E15D4F-F869-443D-8206-331190A19982}" dt="2021-11-01T13:13:34.980" v="2439" actId="26606"/>
          <ac:spMkLst>
            <pc:docMk/>
            <pc:sldMk cId="3321250513" sldId="266"/>
            <ac:spMk id="191" creationId="{FE55C578-934C-4F34-B2F2-3E698A007496}"/>
          </ac:spMkLst>
        </pc:spChg>
        <pc:spChg chg="add del">
          <ac:chgData name="Kumar Mishra, Shivam" userId="7d7a3be2-bbbd-47e3-8ca6-df1f21df6c6b" providerId="ADAL" clId="{D0E15D4F-F869-443D-8206-331190A19982}" dt="2021-11-01T13:13:34.980" v="2439" actId="26606"/>
          <ac:spMkLst>
            <pc:docMk/>
            <pc:sldMk cId="3321250513" sldId="266"/>
            <ac:spMk id="197" creationId="{5234C8E4-A784-4109-80E3-92A11748BB81}"/>
          </ac:spMkLst>
        </pc:spChg>
        <pc:spChg chg="add del">
          <ac:chgData name="Kumar Mishra, Shivam" userId="7d7a3be2-bbbd-47e3-8ca6-df1f21df6c6b" providerId="ADAL" clId="{D0E15D4F-F869-443D-8206-331190A19982}" dt="2021-11-01T13:13:24.452" v="2428" actId="26606"/>
          <ac:spMkLst>
            <pc:docMk/>
            <pc:sldMk cId="3321250513" sldId="266"/>
            <ac:spMk id="206" creationId="{35C3D674-3D59-4E93-80CA-0C0A9095E816}"/>
          </ac:spMkLst>
        </pc:spChg>
        <pc:spChg chg="add del">
          <ac:chgData name="Kumar Mishra, Shivam" userId="7d7a3be2-bbbd-47e3-8ca6-df1f21df6c6b" providerId="ADAL" clId="{D0E15D4F-F869-443D-8206-331190A19982}" dt="2021-11-01T13:13:34.932" v="2438" actId="26606"/>
          <ac:spMkLst>
            <pc:docMk/>
            <pc:sldMk cId="3321250513" sldId="266"/>
            <ac:spMk id="209" creationId="{1669046F-5838-4C7A-BBE8-A77F40FD9C7F}"/>
          </ac:spMkLst>
        </pc:spChg>
        <pc:spChg chg="add del">
          <ac:chgData name="Kumar Mishra, Shivam" userId="7d7a3be2-bbbd-47e3-8ca6-df1f21df6c6b" providerId="ADAL" clId="{D0E15D4F-F869-443D-8206-331190A19982}" dt="2021-11-01T13:13:24.452" v="2428" actId="26606"/>
          <ac:spMkLst>
            <pc:docMk/>
            <pc:sldMk cId="3321250513" sldId="266"/>
            <ac:spMk id="210" creationId="{EF2A81E1-BCBE-426B-8C09-33274E69409D}"/>
          </ac:spMkLst>
        </pc:spChg>
        <pc:spChg chg="add del">
          <ac:chgData name="Kumar Mishra, Shivam" userId="7d7a3be2-bbbd-47e3-8ca6-df1f21df6c6b" providerId="ADAL" clId="{D0E15D4F-F869-443D-8206-331190A19982}" dt="2021-11-01T13:13:34.932" v="2438" actId="26606"/>
          <ac:spMkLst>
            <pc:docMk/>
            <pc:sldMk cId="3321250513" sldId="266"/>
            <ac:spMk id="213" creationId="{2D5E6CDB-92ED-43A1-9491-C46E2C8E9956}"/>
          </ac:spMkLst>
        </pc:spChg>
        <pc:spChg chg="add del">
          <ac:chgData name="Kumar Mishra, Shivam" userId="7d7a3be2-bbbd-47e3-8ca6-df1f21df6c6b" providerId="ADAL" clId="{D0E15D4F-F869-443D-8206-331190A19982}" dt="2021-11-01T13:13:27.736" v="2430" actId="26606"/>
          <ac:spMkLst>
            <pc:docMk/>
            <pc:sldMk cId="3321250513" sldId="266"/>
            <ac:spMk id="216" creationId="{56388820-A63D-463C-9DBC-060A5ABE33B6}"/>
          </ac:spMkLst>
        </pc:spChg>
        <pc:spChg chg="add del">
          <ac:chgData name="Kumar Mishra, Shivam" userId="7d7a3be2-bbbd-47e3-8ca6-df1f21df6c6b" providerId="ADAL" clId="{D0E15D4F-F869-443D-8206-331190A19982}" dt="2021-11-01T13:13:27.736" v="2430" actId="26606"/>
          <ac:spMkLst>
            <pc:docMk/>
            <pc:sldMk cId="3321250513" sldId="266"/>
            <ac:spMk id="217" creationId="{3193BA5C-B8F3-4972-BA54-014C48FAFA42}"/>
          </ac:spMkLst>
        </pc:spChg>
        <pc:spChg chg="add del">
          <ac:chgData name="Kumar Mishra, Shivam" userId="7d7a3be2-bbbd-47e3-8ca6-df1f21df6c6b" providerId="ADAL" clId="{D0E15D4F-F869-443D-8206-331190A19982}" dt="2021-11-01T13:13:27.736" v="2430" actId="26606"/>
          <ac:spMkLst>
            <pc:docMk/>
            <pc:sldMk cId="3321250513" sldId="266"/>
            <ac:spMk id="221" creationId="{05B93327-222A-4DAC-9163-371BF44CDB0C}"/>
          </ac:spMkLst>
        </pc:spChg>
        <pc:spChg chg="add del">
          <ac:chgData name="Kumar Mishra, Shivam" userId="7d7a3be2-bbbd-47e3-8ca6-df1f21df6c6b" providerId="ADAL" clId="{D0E15D4F-F869-443D-8206-331190A19982}" dt="2021-11-01T13:13:34.932" v="2438" actId="26606"/>
          <ac:spMkLst>
            <pc:docMk/>
            <pc:sldMk cId="3321250513" sldId="266"/>
            <ac:spMk id="224" creationId="{23B9DAF8-7DB4-40CB-85F8-7E02F95C6CA7}"/>
          </ac:spMkLst>
        </pc:spChg>
        <pc:spChg chg="add">
          <ac:chgData name="Kumar Mishra, Shivam" userId="7d7a3be2-bbbd-47e3-8ca6-df1f21df6c6b" providerId="ADAL" clId="{D0E15D4F-F869-443D-8206-331190A19982}" dt="2021-11-01T13:13:34.980" v="2439" actId="26606"/>
          <ac:spMkLst>
            <pc:docMk/>
            <pc:sldMk cId="3321250513" sldId="266"/>
            <ac:spMk id="229" creationId="{3193BA5C-B8F3-4972-BA54-014C48FAFA42}"/>
          </ac:spMkLst>
        </pc:spChg>
        <pc:spChg chg="add">
          <ac:chgData name="Kumar Mishra, Shivam" userId="7d7a3be2-bbbd-47e3-8ca6-df1f21df6c6b" providerId="ADAL" clId="{D0E15D4F-F869-443D-8206-331190A19982}" dt="2021-11-01T13:13:34.980" v="2439" actId="26606"/>
          <ac:spMkLst>
            <pc:docMk/>
            <pc:sldMk cId="3321250513" sldId="266"/>
            <ac:spMk id="231" creationId="{05B93327-222A-4DAC-9163-371BF44CDB0C}"/>
          </ac:spMkLst>
        </pc:spChg>
        <pc:spChg chg="add">
          <ac:chgData name="Kumar Mishra, Shivam" userId="7d7a3be2-bbbd-47e3-8ca6-df1f21df6c6b" providerId="ADAL" clId="{D0E15D4F-F869-443D-8206-331190A19982}" dt="2021-11-01T13:13:34.980" v="2439" actId="26606"/>
          <ac:spMkLst>
            <pc:docMk/>
            <pc:sldMk cId="3321250513" sldId="266"/>
            <ac:spMk id="235" creationId="{56388820-A63D-463C-9DBC-060A5ABE33B6}"/>
          </ac:spMkLst>
        </pc:spChg>
        <pc:grpChg chg="add del">
          <ac:chgData name="Kumar Mishra, Shivam" userId="7d7a3be2-bbbd-47e3-8ca6-df1f21df6c6b" providerId="ADAL" clId="{D0E15D4F-F869-443D-8206-331190A19982}" dt="2021-11-01T13:13:34.980" v="2439" actId="26606"/>
          <ac:grpSpMkLst>
            <pc:docMk/>
            <pc:sldMk cId="3321250513" sldId="266"/>
            <ac:grpSpMk id="193" creationId="{2A8DC3E1-897A-4B8E-AE24-5F376D6AF9C7}"/>
          </ac:grpSpMkLst>
        </pc:grpChg>
        <pc:grpChg chg="add del">
          <ac:chgData name="Kumar Mishra, Shivam" userId="7d7a3be2-bbbd-47e3-8ca6-df1f21df6c6b" providerId="ADAL" clId="{D0E15D4F-F869-443D-8206-331190A19982}" dt="2021-11-01T13:13:30.362" v="2436" actId="26606"/>
          <ac:grpSpMkLst>
            <pc:docMk/>
            <pc:sldMk cId="3321250513" sldId="266"/>
            <ac:grpSpMk id="203" creationId="{F7C65FA4-631C-444F-89AA-F891363CCF6E}"/>
          </ac:grpSpMkLst>
        </pc:grpChg>
        <pc:grpChg chg="add del">
          <ac:chgData name="Kumar Mishra, Shivam" userId="7d7a3be2-bbbd-47e3-8ca6-df1f21df6c6b" providerId="ADAL" clId="{D0E15D4F-F869-443D-8206-331190A19982}" dt="2021-11-01T13:13:34.932" v="2438" actId="26606"/>
          <ac:grpSpMkLst>
            <pc:docMk/>
            <pc:sldMk cId="3321250513" sldId="266"/>
            <ac:grpSpMk id="215" creationId="{EBB966BC-DC49-4138-8DEF-B1CD13033926}"/>
          </ac:grpSpMkLst>
        </pc:grpChg>
        <pc:grpChg chg="add del">
          <ac:chgData name="Kumar Mishra, Shivam" userId="7d7a3be2-bbbd-47e3-8ca6-df1f21df6c6b" providerId="ADAL" clId="{D0E15D4F-F869-443D-8206-331190A19982}" dt="2021-11-01T13:13:27.736" v="2430" actId="26606"/>
          <ac:grpSpMkLst>
            <pc:docMk/>
            <pc:sldMk cId="3321250513" sldId="266"/>
            <ac:grpSpMk id="222" creationId="{14EE34E3-F117-4487-8ACF-33DA65FA11B3}"/>
          </ac:grpSpMkLst>
        </pc:grpChg>
        <pc:grpChg chg="add">
          <ac:chgData name="Kumar Mishra, Shivam" userId="7d7a3be2-bbbd-47e3-8ca6-df1f21df6c6b" providerId="ADAL" clId="{D0E15D4F-F869-443D-8206-331190A19982}" dt="2021-11-01T13:13:34.980" v="2439" actId="26606"/>
          <ac:grpSpMkLst>
            <pc:docMk/>
            <pc:sldMk cId="3321250513" sldId="266"/>
            <ac:grpSpMk id="232" creationId="{14EE34E3-F117-4487-8ACF-33DA65FA11B3}"/>
          </ac:grpSpMkLst>
        </pc:grpChg>
        <pc:picChg chg="add mod">
          <ac:chgData name="Kumar Mishra, Shivam" userId="7d7a3be2-bbbd-47e3-8ca6-df1f21df6c6b" providerId="ADAL" clId="{D0E15D4F-F869-443D-8206-331190A19982}" dt="2021-11-01T13:13:34.980" v="2439" actId="26606"/>
          <ac:picMkLst>
            <pc:docMk/>
            <pc:sldMk cId="3321250513" sldId="266"/>
            <ac:picMk id="3" creationId="{D08EB601-B345-43FA-9908-C55F2CAB23DB}"/>
          </ac:picMkLst>
        </pc:picChg>
        <pc:picChg chg="del">
          <ac:chgData name="Kumar Mishra, Shivam" userId="7d7a3be2-bbbd-47e3-8ca6-df1f21df6c6b" providerId="ADAL" clId="{D0E15D4F-F869-443D-8206-331190A19982}" dt="2021-11-01T12:42:49.766" v="1448" actId="478"/>
          <ac:picMkLst>
            <pc:docMk/>
            <pc:sldMk cId="3321250513" sldId="266"/>
            <ac:picMk id="4" creationId="{36948AC9-C079-48CC-A7F6-783EAF5E175F}"/>
          </ac:picMkLst>
        </pc:picChg>
        <pc:picChg chg="del">
          <ac:chgData name="Kumar Mishra, Shivam" userId="7d7a3be2-bbbd-47e3-8ca6-df1f21df6c6b" providerId="ADAL" clId="{D0E15D4F-F869-443D-8206-331190A19982}" dt="2021-11-01T12:42:48.118" v="1447" actId="478"/>
          <ac:picMkLst>
            <pc:docMk/>
            <pc:sldMk cId="3321250513" sldId="266"/>
            <ac:picMk id="7" creationId="{58E63982-32BC-4D60-B53A-94A0767D6F52}"/>
          </ac:picMkLst>
        </pc:picChg>
        <pc:picChg chg="del">
          <ac:chgData name="Kumar Mishra, Shivam" userId="7d7a3be2-bbbd-47e3-8ca6-df1f21df6c6b" providerId="ADAL" clId="{D0E15D4F-F869-443D-8206-331190A19982}" dt="2021-11-01T12:42:46.616" v="1446" actId="478"/>
          <ac:picMkLst>
            <pc:docMk/>
            <pc:sldMk cId="3321250513" sldId="266"/>
            <ac:picMk id="9" creationId="{D72AFCD3-CA93-43D0-A001-08B5FC3F5399}"/>
          </ac:picMkLst>
        </pc:picChg>
        <pc:picChg chg="del">
          <ac:chgData name="Kumar Mishra, Shivam" userId="7d7a3be2-bbbd-47e3-8ca6-df1f21df6c6b" providerId="ADAL" clId="{D0E15D4F-F869-443D-8206-331190A19982}" dt="2021-11-01T12:42:51.574" v="1449" actId="478"/>
          <ac:picMkLst>
            <pc:docMk/>
            <pc:sldMk cId="3321250513" sldId="266"/>
            <ac:picMk id="11" creationId="{98A466BC-44EF-4AA5-86F9-F0E0AEA3CD96}"/>
          </ac:picMkLst>
        </pc:picChg>
        <pc:picChg chg="add del">
          <ac:chgData name="Kumar Mishra, Shivam" userId="7d7a3be2-bbbd-47e3-8ca6-df1f21df6c6b" providerId="ADAL" clId="{D0E15D4F-F869-443D-8206-331190A19982}" dt="2021-11-01T13:13:34.980" v="2439" actId="26606"/>
          <ac:picMkLst>
            <pc:docMk/>
            <pc:sldMk cId="3321250513" sldId="266"/>
            <ac:picMk id="199" creationId="{6273A650-711D-49DE-A700-D8ACB74BCC4A}"/>
          </ac:picMkLst>
        </pc:picChg>
        <pc:picChg chg="add del">
          <ac:chgData name="Kumar Mishra, Shivam" userId="7d7a3be2-bbbd-47e3-8ca6-df1f21df6c6b" providerId="ADAL" clId="{D0E15D4F-F869-443D-8206-331190A19982}" dt="2021-11-01T13:13:24.452" v="2428" actId="26606"/>
          <ac:picMkLst>
            <pc:docMk/>
            <pc:sldMk cId="3321250513" sldId="266"/>
            <ac:picMk id="212" creationId="{39D1DDD4-5BB3-45BA-B9B3-06B62299AD79}"/>
          </ac:picMkLst>
        </pc:picChg>
        <pc:picChg chg="add del">
          <ac:chgData name="Kumar Mishra, Shivam" userId="7d7a3be2-bbbd-47e3-8ca6-df1f21df6c6b" providerId="ADAL" clId="{D0E15D4F-F869-443D-8206-331190A19982}" dt="2021-11-01T13:13:27.736" v="2430" actId="26606"/>
          <ac:picMkLst>
            <pc:docMk/>
            <pc:sldMk cId="3321250513" sldId="266"/>
            <ac:picMk id="218" creationId="{C04ED70F-D6FD-4EB1-A171-D30F885FE73E}"/>
          </ac:picMkLst>
        </pc:picChg>
        <pc:picChg chg="add del">
          <ac:chgData name="Kumar Mishra, Shivam" userId="7d7a3be2-bbbd-47e3-8ca6-df1f21df6c6b" providerId="ADAL" clId="{D0E15D4F-F869-443D-8206-331190A19982}" dt="2021-11-01T13:13:34.932" v="2438" actId="26606"/>
          <ac:picMkLst>
            <pc:docMk/>
            <pc:sldMk cId="3321250513" sldId="266"/>
            <ac:picMk id="226" creationId="{7EFCF05C-6070-460B-8E60-12BE3EFD19F0}"/>
          </ac:picMkLst>
        </pc:picChg>
        <pc:picChg chg="add">
          <ac:chgData name="Kumar Mishra, Shivam" userId="7d7a3be2-bbbd-47e3-8ca6-df1f21df6c6b" providerId="ADAL" clId="{D0E15D4F-F869-443D-8206-331190A19982}" dt="2021-11-01T13:13:34.980" v="2439" actId="26606"/>
          <ac:picMkLst>
            <pc:docMk/>
            <pc:sldMk cId="3321250513" sldId="266"/>
            <ac:picMk id="236" creationId="{C04ED70F-D6FD-4EB1-A171-D30F885FE73E}"/>
          </ac:picMkLst>
        </pc:picChg>
        <pc:cxnChg chg="add del">
          <ac:chgData name="Kumar Mishra, Shivam" userId="7d7a3be2-bbbd-47e3-8ca6-df1f21df6c6b" providerId="ADAL" clId="{D0E15D4F-F869-443D-8206-331190A19982}" dt="2021-11-01T13:13:34.980" v="2439" actId="26606"/>
          <ac:cxnSpMkLst>
            <pc:docMk/>
            <pc:sldMk cId="3321250513" sldId="266"/>
            <ac:cxnSpMk id="189" creationId="{7166C1E7-A4F3-41CC-8B25-06A2611145A3}"/>
          </ac:cxnSpMkLst>
        </pc:cxnChg>
        <pc:cxnChg chg="add del">
          <ac:chgData name="Kumar Mishra, Shivam" userId="7d7a3be2-bbbd-47e3-8ca6-df1f21df6c6b" providerId="ADAL" clId="{D0E15D4F-F869-443D-8206-331190A19982}" dt="2021-11-01T13:13:34.980" v="2439" actId="26606"/>
          <ac:cxnSpMkLst>
            <pc:docMk/>
            <pc:sldMk cId="3321250513" sldId="266"/>
            <ac:cxnSpMk id="201" creationId="{24B60F9D-E18D-4BB1-AD10-6C909A50A948}"/>
          </ac:cxnSpMkLst>
        </pc:cxnChg>
        <pc:cxnChg chg="add del">
          <ac:chgData name="Kumar Mishra, Shivam" userId="7d7a3be2-bbbd-47e3-8ca6-df1f21df6c6b" providerId="ADAL" clId="{D0E15D4F-F869-443D-8206-331190A19982}" dt="2021-11-01T13:13:24.452" v="2428" actId="26606"/>
          <ac:cxnSpMkLst>
            <pc:docMk/>
            <pc:sldMk cId="3321250513" sldId="266"/>
            <ac:cxnSpMk id="208" creationId="{C884B8F8-FDC9-498B-9960-5D7260AFCB03}"/>
          </ac:cxnSpMkLst>
        </pc:cxnChg>
        <pc:cxnChg chg="add del">
          <ac:chgData name="Kumar Mishra, Shivam" userId="7d7a3be2-bbbd-47e3-8ca6-df1f21df6c6b" providerId="ADAL" clId="{D0E15D4F-F869-443D-8206-331190A19982}" dt="2021-11-01T13:13:24.452" v="2428" actId="26606"/>
          <ac:cxnSpMkLst>
            <pc:docMk/>
            <pc:sldMk cId="3321250513" sldId="266"/>
            <ac:cxnSpMk id="214" creationId="{A24DAE64-2302-42EA-8239-F2F0775CA5AD}"/>
          </ac:cxnSpMkLst>
        </pc:cxnChg>
        <pc:cxnChg chg="add del">
          <ac:chgData name="Kumar Mishra, Shivam" userId="7d7a3be2-bbbd-47e3-8ca6-df1f21df6c6b" providerId="ADAL" clId="{D0E15D4F-F869-443D-8206-331190A19982}" dt="2021-11-01T13:13:27.736" v="2430" actId="26606"/>
          <ac:cxnSpMkLst>
            <pc:docMk/>
            <pc:sldMk cId="3321250513" sldId="266"/>
            <ac:cxnSpMk id="219" creationId="{D7162BAB-C25E-4CE9-B87C-F118DC7E7C22}"/>
          </ac:cxnSpMkLst>
        </pc:cxnChg>
        <pc:cxnChg chg="add del">
          <ac:chgData name="Kumar Mishra, Shivam" userId="7d7a3be2-bbbd-47e3-8ca6-df1f21df6c6b" providerId="ADAL" clId="{D0E15D4F-F869-443D-8206-331190A19982}" dt="2021-11-01T13:13:27.736" v="2430" actId="26606"/>
          <ac:cxnSpMkLst>
            <pc:docMk/>
            <pc:sldMk cId="3321250513" sldId="266"/>
            <ac:cxnSpMk id="220" creationId="{DA26CAE9-74C4-4EDD-8A80-77F79EAA86F4}"/>
          </ac:cxnSpMkLst>
        </pc:cxnChg>
        <pc:cxnChg chg="add del">
          <ac:chgData name="Kumar Mishra, Shivam" userId="7d7a3be2-bbbd-47e3-8ca6-df1f21df6c6b" providerId="ADAL" clId="{D0E15D4F-F869-443D-8206-331190A19982}" dt="2021-11-01T13:13:34.932" v="2438" actId="26606"/>
          <ac:cxnSpMkLst>
            <pc:docMk/>
            <pc:sldMk cId="3321250513" sldId="266"/>
            <ac:cxnSpMk id="225" creationId="{606AED2C-61BA-485C-9DD4-B23B6280F9D8}"/>
          </ac:cxnSpMkLst>
        </pc:cxnChg>
        <pc:cxnChg chg="add del">
          <ac:chgData name="Kumar Mishra, Shivam" userId="7d7a3be2-bbbd-47e3-8ca6-df1f21df6c6b" providerId="ADAL" clId="{D0E15D4F-F869-443D-8206-331190A19982}" dt="2021-11-01T13:13:34.932" v="2438" actId="26606"/>
          <ac:cxnSpMkLst>
            <pc:docMk/>
            <pc:sldMk cId="3321250513" sldId="266"/>
            <ac:cxnSpMk id="227" creationId="{CFD731F1-726F-453E-9516-3058095DE995}"/>
          </ac:cxnSpMkLst>
        </pc:cxnChg>
        <pc:cxnChg chg="add">
          <ac:chgData name="Kumar Mishra, Shivam" userId="7d7a3be2-bbbd-47e3-8ca6-df1f21df6c6b" providerId="ADAL" clId="{D0E15D4F-F869-443D-8206-331190A19982}" dt="2021-11-01T13:13:34.980" v="2439" actId="26606"/>
          <ac:cxnSpMkLst>
            <pc:docMk/>
            <pc:sldMk cId="3321250513" sldId="266"/>
            <ac:cxnSpMk id="230" creationId="{D7162BAB-C25E-4CE9-B87C-F118DC7E7C22}"/>
          </ac:cxnSpMkLst>
        </pc:cxnChg>
        <pc:cxnChg chg="add">
          <ac:chgData name="Kumar Mishra, Shivam" userId="7d7a3be2-bbbd-47e3-8ca6-df1f21df6c6b" providerId="ADAL" clId="{D0E15D4F-F869-443D-8206-331190A19982}" dt="2021-11-01T13:13:34.980" v="2439" actId="26606"/>
          <ac:cxnSpMkLst>
            <pc:docMk/>
            <pc:sldMk cId="3321250513" sldId="266"/>
            <ac:cxnSpMk id="237" creationId="{DA26CAE9-74C4-4EDD-8A80-77F79EAA86F4}"/>
          </ac:cxnSpMkLst>
        </pc:cxnChg>
      </pc:sldChg>
      <pc:sldChg chg="addSp delSp modSp add mod modAnim">
        <pc:chgData name="Kumar Mishra, Shivam" userId="7d7a3be2-bbbd-47e3-8ca6-df1f21df6c6b" providerId="ADAL" clId="{D0E15D4F-F869-443D-8206-331190A19982}" dt="2021-11-01T13:49:58.449" v="3022" actId="20577"/>
        <pc:sldMkLst>
          <pc:docMk/>
          <pc:sldMk cId="3948733583" sldId="267"/>
        </pc:sldMkLst>
        <pc:spChg chg="mod">
          <ac:chgData name="Kumar Mishra, Shivam" userId="7d7a3be2-bbbd-47e3-8ca6-df1f21df6c6b" providerId="ADAL" clId="{D0E15D4F-F869-443D-8206-331190A19982}" dt="2021-11-01T13:46:21.148" v="2652" actId="26606"/>
          <ac:spMkLst>
            <pc:docMk/>
            <pc:sldMk cId="3948733583" sldId="267"/>
            <ac:spMk id="6" creationId="{8707BEDA-ECF2-485B-98E7-E3FF372EC7A2}"/>
          </ac:spMkLst>
        </pc:spChg>
        <pc:spChg chg="mod ord">
          <ac:chgData name="Kumar Mishra, Shivam" userId="7d7a3be2-bbbd-47e3-8ca6-df1f21df6c6b" providerId="ADAL" clId="{D0E15D4F-F869-443D-8206-331190A19982}" dt="2021-11-01T13:49:58.449" v="3022" actId="20577"/>
          <ac:spMkLst>
            <pc:docMk/>
            <pc:sldMk cId="3948733583" sldId="267"/>
            <ac:spMk id="64" creationId="{88C9BD79-19AD-4F44-BE8A-ABB915BDCC1D}"/>
          </ac:spMkLst>
        </pc:spChg>
        <pc:spChg chg="add del">
          <ac:chgData name="Kumar Mishra, Shivam" userId="7d7a3be2-bbbd-47e3-8ca6-df1f21df6c6b" providerId="ADAL" clId="{D0E15D4F-F869-443D-8206-331190A19982}" dt="2021-11-01T13:40:37.314" v="2546" actId="26606"/>
          <ac:spMkLst>
            <pc:docMk/>
            <pc:sldMk cId="3948733583" sldId="267"/>
            <ac:spMk id="69" creationId="{3193BA5C-B8F3-4972-BA54-014C48FAFA42}"/>
          </ac:spMkLst>
        </pc:spChg>
        <pc:spChg chg="add del">
          <ac:chgData name="Kumar Mishra, Shivam" userId="7d7a3be2-bbbd-47e3-8ca6-df1f21df6c6b" providerId="ADAL" clId="{D0E15D4F-F869-443D-8206-331190A19982}" dt="2021-11-01T13:40:37.314" v="2546" actId="26606"/>
          <ac:spMkLst>
            <pc:docMk/>
            <pc:sldMk cId="3948733583" sldId="267"/>
            <ac:spMk id="73" creationId="{05B93327-222A-4DAC-9163-371BF44CDB0C}"/>
          </ac:spMkLst>
        </pc:spChg>
        <pc:spChg chg="add del">
          <ac:chgData name="Kumar Mishra, Shivam" userId="7d7a3be2-bbbd-47e3-8ca6-df1f21df6c6b" providerId="ADAL" clId="{D0E15D4F-F869-443D-8206-331190A19982}" dt="2021-11-01T13:40:37.314" v="2546" actId="26606"/>
          <ac:spMkLst>
            <pc:docMk/>
            <pc:sldMk cId="3948733583" sldId="267"/>
            <ac:spMk id="79" creationId="{56388820-A63D-463C-9DBC-060A5ABE33B6}"/>
          </ac:spMkLst>
        </pc:spChg>
        <pc:spChg chg="add del">
          <ac:chgData name="Kumar Mishra, Shivam" userId="7d7a3be2-bbbd-47e3-8ca6-df1f21df6c6b" providerId="ADAL" clId="{D0E15D4F-F869-443D-8206-331190A19982}" dt="2021-11-01T13:40:33.495" v="2535" actId="26606"/>
          <ac:spMkLst>
            <pc:docMk/>
            <pc:sldMk cId="3948733583" sldId="267"/>
            <ac:spMk id="85" creationId="{88011AB3-F298-489B-9CDC-E4D0C6BF7861}"/>
          </ac:spMkLst>
        </pc:spChg>
        <pc:spChg chg="add del">
          <ac:chgData name="Kumar Mishra, Shivam" userId="7d7a3be2-bbbd-47e3-8ca6-df1f21df6c6b" providerId="ADAL" clId="{D0E15D4F-F869-443D-8206-331190A19982}" dt="2021-11-01T13:40:33.495" v="2535" actId="26606"/>
          <ac:spMkLst>
            <pc:docMk/>
            <pc:sldMk cId="3948733583" sldId="267"/>
            <ac:spMk id="87" creationId="{97ECE6F9-C5A2-4F4F-960C-6971D06126ED}"/>
          </ac:spMkLst>
        </pc:spChg>
        <pc:spChg chg="add del">
          <ac:chgData name="Kumar Mishra, Shivam" userId="7d7a3be2-bbbd-47e3-8ca6-df1f21df6c6b" providerId="ADAL" clId="{D0E15D4F-F869-443D-8206-331190A19982}" dt="2021-11-01T13:40:30.424" v="2531" actId="26606"/>
          <ac:spMkLst>
            <pc:docMk/>
            <pc:sldMk cId="3948733583" sldId="267"/>
            <ac:spMk id="88" creationId="{50E6CFCC-E96C-48AB-98C8-42F05727F1F4}"/>
          </ac:spMkLst>
        </pc:spChg>
        <pc:spChg chg="add del">
          <ac:chgData name="Kumar Mishra, Shivam" userId="7d7a3be2-bbbd-47e3-8ca6-df1f21df6c6b" providerId="ADAL" clId="{D0E15D4F-F869-443D-8206-331190A19982}" dt="2021-11-01T13:40:33.495" v="2535" actId="26606"/>
          <ac:spMkLst>
            <pc:docMk/>
            <pc:sldMk cId="3948733583" sldId="267"/>
            <ac:spMk id="91" creationId="{0105ED54-B9E7-4A77-A906-6931E7BC18F5}"/>
          </ac:spMkLst>
        </pc:spChg>
        <pc:spChg chg="add del">
          <ac:chgData name="Kumar Mishra, Shivam" userId="7d7a3be2-bbbd-47e3-8ca6-df1f21df6c6b" providerId="ADAL" clId="{D0E15D4F-F869-443D-8206-331190A19982}" dt="2021-11-01T13:40:30.424" v="2531" actId="26606"/>
          <ac:spMkLst>
            <pc:docMk/>
            <pc:sldMk cId="3948733583" sldId="267"/>
            <ac:spMk id="92" creationId="{BC55BC1D-EB38-400C-B11B-F8CC53896E28}"/>
          </ac:spMkLst>
        </pc:spChg>
        <pc:spChg chg="add del">
          <ac:chgData name="Kumar Mishra, Shivam" userId="7d7a3be2-bbbd-47e3-8ca6-df1f21df6c6b" providerId="ADAL" clId="{D0E15D4F-F869-443D-8206-331190A19982}" dt="2021-11-01T13:40:30.424" v="2531" actId="26606"/>
          <ac:spMkLst>
            <pc:docMk/>
            <pc:sldMk cId="3948733583" sldId="267"/>
            <ac:spMk id="98" creationId="{C294FAB0-0466-47B1-B964-43F67A9A8464}"/>
          </ac:spMkLst>
        </pc:spChg>
        <pc:spChg chg="add del">
          <ac:chgData name="Kumar Mishra, Shivam" userId="7d7a3be2-bbbd-47e3-8ca6-df1f21df6c6b" providerId="ADAL" clId="{D0E15D4F-F869-443D-8206-331190A19982}" dt="2021-11-01T13:40:35.596" v="2539" actId="26606"/>
          <ac:spMkLst>
            <pc:docMk/>
            <pc:sldMk cId="3948733583" sldId="267"/>
            <ac:spMk id="99" creationId="{88011AB3-F298-489B-9CDC-E4D0C6BF7861}"/>
          </ac:spMkLst>
        </pc:spChg>
        <pc:spChg chg="add del">
          <ac:chgData name="Kumar Mishra, Shivam" userId="7d7a3be2-bbbd-47e3-8ca6-df1f21df6c6b" providerId="ADAL" clId="{D0E15D4F-F869-443D-8206-331190A19982}" dt="2021-11-01T13:40:35.596" v="2539" actId="26606"/>
          <ac:spMkLst>
            <pc:docMk/>
            <pc:sldMk cId="3948733583" sldId="267"/>
            <ac:spMk id="103" creationId="{97ECE6F9-C5A2-4F4F-960C-6971D06126ED}"/>
          </ac:spMkLst>
        </pc:spChg>
        <pc:spChg chg="add del">
          <ac:chgData name="Kumar Mishra, Shivam" userId="7d7a3be2-bbbd-47e3-8ca6-df1f21df6c6b" providerId="ADAL" clId="{D0E15D4F-F869-443D-8206-331190A19982}" dt="2021-11-01T13:40:35.596" v="2539" actId="26606"/>
          <ac:spMkLst>
            <pc:docMk/>
            <pc:sldMk cId="3948733583" sldId="267"/>
            <ac:spMk id="105" creationId="{0105ED54-B9E7-4A77-A906-6931E7BC18F5}"/>
          </ac:spMkLst>
        </pc:spChg>
        <pc:spChg chg="add del">
          <ac:chgData name="Kumar Mishra, Shivam" userId="7d7a3be2-bbbd-47e3-8ca6-df1f21df6c6b" providerId="ADAL" clId="{D0E15D4F-F869-443D-8206-331190A19982}" dt="2021-11-01T13:40:37.293" v="2545" actId="26606"/>
          <ac:spMkLst>
            <pc:docMk/>
            <pc:sldMk cId="3948733583" sldId="267"/>
            <ac:spMk id="108" creationId="{50E6CFCC-E96C-48AB-98C8-42F05727F1F4}"/>
          </ac:spMkLst>
        </pc:spChg>
        <pc:spChg chg="add del">
          <ac:chgData name="Kumar Mishra, Shivam" userId="7d7a3be2-bbbd-47e3-8ca6-df1f21df6c6b" providerId="ADAL" clId="{D0E15D4F-F869-443D-8206-331190A19982}" dt="2021-11-01T13:40:36.093" v="2541" actId="26606"/>
          <ac:spMkLst>
            <pc:docMk/>
            <pc:sldMk cId="3948733583" sldId="267"/>
            <ac:spMk id="109" creationId="{50E6CFCC-E96C-48AB-98C8-42F05727F1F4}"/>
          </ac:spMkLst>
        </pc:spChg>
        <pc:spChg chg="add del">
          <ac:chgData name="Kumar Mishra, Shivam" userId="7d7a3be2-bbbd-47e3-8ca6-df1f21df6c6b" providerId="ADAL" clId="{D0E15D4F-F869-443D-8206-331190A19982}" dt="2021-11-01T13:40:36.093" v="2541" actId="26606"/>
          <ac:spMkLst>
            <pc:docMk/>
            <pc:sldMk cId="3948733583" sldId="267"/>
            <ac:spMk id="111" creationId="{BC55BC1D-EB38-400C-B11B-F8CC53896E28}"/>
          </ac:spMkLst>
        </pc:spChg>
        <pc:spChg chg="add del">
          <ac:chgData name="Kumar Mishra, Shivam" userId="7d7a3be2-bbbd-47e3-8ca6-df1f21df6c6b" providerId="ADAL" clId="{D0E15D4F-F869-443D-8206-331190A19982}" dt="2021-11-01T13:40:36.093" v="2541" actId="26606"/>
          <ac:spMkLst>
            <pc:docMk/>
            <pc:sldMk cId="3948733583" sldId="267"/>
            <ac:spMk id="115" creationId="{C294FAB0-0466-47B1-B964-43F67A9A8464}"/>
          </ac:spMkLst>
        </pc:spChg>
        <pc:spChg chg="add del">
          <ac:chgData name="Kumar Mishra, Shivam" userId="7d7a3be2-bbbd-47e3-8ca6-df1f21df6c6b" providerId="ADAL" clId="{D0E15D4F-F869-443D-8206-331190A19982}" dt="2021-11-01T13:40:37.293" v="2545" actId="26606"/>
          <ac:spMkLst>
            <pc:docMk/>
            <pc:sldMk cId="3948733583" sldId="267"/>
            <ac:spMk id="119" creationId="{BC55BC1D-EB38-400C-B11B-F8CC53896E28}"/>
          </ac:spMkLst>
        </pc:spChg>
        <pc:spChg chg="add del">
          <ac:chgData name="Kumar Mishra, Shivam" userId="7d7a3be2-bbbd-47e3-8ca6-df1f21df6c6b" providerId="ADAL" clId="{D0E15D4F-F869-443D-8206-331190A19982}" dt="2021-11-01T13:40:37.293" v="2545" actId="26606"/>
          <ac:spMkLst>
            <pc:docMk/>
            <pc:sldMk cId="3948733583" sldId="267"/>
            <ac:spMk id="123" creationId="{C294FAB0-0466-47B1-B964-43F67A9A8464}"/>
          </ac:spMkLst>
        </pc:spChg>
        <pc:spChg chg="add del">
          <ac:chgData name="Kumar Mishra, Shivam" userId="7d7a3be2-bbbd-47e3-8ca6-df1f21df6c6b" providerId="ADAL" clId="{D0E15D4F-F869-443D-8206-331190A19982}" dt="2021-11-01T13:41:09.228" v="2572" actId="26606"/>
          <ac:spMkLst>
            <pc:docMk/>
            <pc:sldMk cId="3948733583" sldId="267"/>
            <ac:spMk id="127" creationId="{88011AB3-F298-489B-9CDC-E4D0C6BF7861}"/>
          </ac:spMkLst>
        </pc:spChg>
        <pc:spChg chg="add del">
          <ac:chgData name="Kumar Mishra, Shivam" userId="7d7a3be2-bbbd-47e3-8ca6-df1f21df6c6b" providerId="ADAL" clId="{D0E15D4F-F869-443D-8206-331190A19982}" dt="2021-11-01T13:41:09.228" v="2572" actId="26606"/>
          <ac:spMkLst>
            <pc:docMk/>
            <pc:sldMk cId="3948733583" sldId="267"/>
            <ac:spMk id="129" creationId="{97ECE6F9-C5A2-4F4F-960C-6971D06126ED}"/>
          </ac:spMkLst>
        </pc:spChg>
        <pc:spChg chg="add del">
          <ac:chgData name="Kumar Mishra, Shivam" userId="7d7a3be2-bbbd-47e3-8ca6-df1f21df6c6b" providerId="ADAL" clId="{D0E15D4F-F869-443D-8206-331190A19982}" dt="2021-11-01T13:41:09.228" v="2572" actId="26606"/>
          <ac:spMkLst>
            <pc:docMk/>
            <pc:sldMk cId="3948733583" sldId="267"/>
            <ac:spMk id="133" creationId="{0105ED54-B9E7-4A77-A906-6931E7BC18F5}"/>
          </ac:spMkLst>
        </pc:spChg>
        <pc:spChg chg="add del">
          <ac:chgData name="Kumar Mishra, Shivam" userId="7d7a3be2-bbbd-47e3-8ca6-df1f21df6c6b" providerId="ADAL" clId="{D0E15D4F-F869-443D-8206-331190A19982}" dt="2021-11-01T13:40:59.605" v="2555" actId="26606"/>
          <ac:spMkLst>
            <pc:docMk/>
            <pc:sldMk cId="3948733583" sldId="267"/>
            <ac:spMk id="137" creationId="{13E0836B-0181-4136-AAB7-0504CFED72DC}"/>
          </ac:spMkLst>
        </pc:spChg>
        <pc:spChg chg="add del">
          <ac:chgData name="Kumar Mishra, Shivam" userId="7d7a3be2-bbbd-47e3-8ca6-df1f21df6c6b" providerId="ADAL" clId="{D0E15D4F-F869-443D-8206-331190A19982}" dt="2021-11-01T13:40:59.605" v="2555" actId="26606"/>
          <ac:spMkLst>
            <pc:docMk/>
            <pc:sldMk cId="3948733583" sldId="267"/>
            <ac:spMk id="139" creationId="{457CBE1A-FFC1-437A-9C4F-81A95AA7E77E}"/>
          </ac:spMkLst>
        </pc:spChg>
        <pc:spChg chg="add del">
          <ac:chgData name="Kumar Mishra, Shivam" userId="7d7a3be2-bbbd-47e3-8ca6-df1f21df6c6b" providerId="ADAL" clId="{D0E15D4F-F869-443D-8206-331190A19982}" dt="2021-11-01T13:40:53.142" v="2553" actId="26606"/>
          <ac:spMkLst>
            <pc:docMk/>
            <pc:sldMk cId="3948733583" sldId="267"/>
            <ac:spMk id="140" creationId="{13E0836B-0181-4136-AAB7-0504CFED72DC}"/>
          </ac:spMkLst>
        </pc:spChg>
        <pc:spChg chg="add del">
          <ac:chgData name="Kumar Mishra, Shivam" userId="7d7a3be2-bbbd-47e3-8ca6-df1f21df6c6b" providerId="ADAL" clId="{D0E15D4F-F869-443D-8206-331190A19982}" dt="2021-11-01T13:41:06.041" v="2563" actId="26606"/>
          <ac:spMkLst>
            <pc:docMk/>
            <pc:sldMk cId="3948733583" sldId="267"/>
            <ac:spMk id="143" creationId="{CFD90B6B-534F-41D0-872E-B921344C721B}"/>
          </ac:spMkLst>
        </pc:spChg>
        <pc:spChg chg="add del">
          <ac:chgData name="Kumar Mishra, Shivam" userId="7d7a3be2-bbbd-47e3-8ca6-df1f21df6c6b" providerId="ADAL" clId="{D0E15D4F-F869-443D-8206-331190A19982}" dt="2021-11-01T13:40:53.142" v="2553" actId="26606"/>
          <ac:spMkLst>
            <pc:docMk/>
            <pc:sldMk cId="3948733583" sldId="267"/>
            <ac:spMk id="144" creationId="{457CBE1A-FFC1-437A-9C4F-81A95AA7E77E}"/>
          </ac:spMkLst>
        </pc:spChg>
        <pc:spChg chg="add del">
          <ac:chgData name="Kumar Mishra, Shivam" userId="7d7a3be2-bbbd-47e3-8ca6-df1f21df6c6b" providerId="ADAL" clId="{D0E15D4F-F869-443D-8206-331190A19982}" dt="2021-11-01T13:41:00.525" v="2557" actId="26606"/>
          <ac:spMkLst>
            <pc:docMk/>
            <pc:sldMk cId="3948733583" sldId="267"/>
            <ac:spMk id="153" creationId="{88011AB3-F298-489B-9CDC-E4D0C6BF7861}"/>
          </ac:spMkLst>
        </pc:spChg>
        <pc:spChg chg="add del">
          <ac:chgData name="Kumar Mishra, Shivam" userId="7d7a3be2-bbbd-47e3-8ca6-df1f21df6c6b" providerId="ADAL" clId="{D0E15D4F-F869-443D-8206-331190A19982}" dt="2021-11-01T13:41:00.525" v="2557" actId="26606"/>
          <ac:spMkLst>
            <pc:docMk/>
            <pc:sldMk cId="3948733583" sldId="267"/>
            <ac:spMk id="156" creationId="{97ECE6F9-C5A2-4F4F-960C-6971D06126ED}"/>
          </ac:spMkLst>
        </pc:spChg>
        <pc:spChg chg="add del">
          <ac:chgData name="Kumar Mishra, Shivam" userId="7d7a3be2-bbbd-47e3-8ca6-df1f21df6c6b" providerId="ADAL" clId="{D0E15D4F-F869-443D-8206-331190A19982}" dt="2021-11-01T13:41:00.525" v="2557" actId="26606"/>
          <ac:spMkLst>
            <pc:docMk/>
            <pc:sldMk cId="3948733583" sldId="267"/>
            <ac:spMk id="158" creationId="{0105ED54-B9E7-4A77-A906-6931E7BC18F5}"/>
          </ac:spMkLst>
        </pc:spChg>
        <pc:spChg chg="add del">
          <ac:chgData name="Kumar Mishra, Shivam" userId="7d7a3be2-bbbd-47e3-8ca6-df1f21df6c6b" providerId="ADAL" clId="{D0E15D4F-F869-443D-8206-331190A19982}" dt="2021-11-01T13:41:01.661" v="2559" actId="26606"/>
          <ac:spMkLst>
            <pc:docMk/>
            <pc:sldMk cId="3948733583" sldId="267"/>
            <ac:spMk id="161" creationId="{50E6CFCC-E96C-48AB-98C8-42F05727F1F4}"/>
          </ac:spMkLst>
        </pc:spChg>
        <pc:spChg chg="add del">
          <ac:chgData name="Kumar Mishra, Shivam" userId="7d7a3be2-bbbd-47e3-8ca6-df1f21df6c6b" providerId="ADAL" clId="{D0E15D4F-F869-443D-8206-331190A19982}" dt="2021-11-01T13:41:01.661" v="2559" actId="26606"/>
          <ac:spMkLst>
            <pc:docMk/>
            <pc:sldMk cId="3948733583" sldId="267"/>
            <ac:spMk id="163" creationId="{BC55BC1D-EB38-400C-B11B-F8CC53896E28}"/>
          </ac:spMkLst>
        </pc:spChg>
        <pc:spChg chg="add del">
          <ac:chgData name="Kumar Mishra, Shivam" userId="7d7a3be2-bbbd-47e3-8ca6-df1f21df6c6b" providerId="ADAL" clId="{D0E15D4F-F869-443D-8206-331190A19982}" dt="2021-11-01T13:41:06.041" v="2563" actId="26606"/>
          <ac:spMkLst>
            <pc:docMk/>
            <pc:sldMk cId="3948733583" sldId="267"/>
            <ac:spMk id="165" creationId="{F6657FFA-285B-4ADE-B092-BA6C566AE14C}"/>
          </ac:spMkLst>
        </pc:spChg>
        <pc:spChg chg="add del">
          <ac:chgData name="Kumar Mishra, Shivam" userId="7d7a3be2-bbbd-47e3-8ca6-df1f21df6c6b" providerId="ADAL" clId="{D0E15D4F-F869-443D-8206-331190A19982}" dt="2021-11-01T13:41:01.661" v="2559" actId="26606"/>
          <ac:spMkLst>
            <pc:docMk/>
            <pc:sldMk cId="3948733583" sldId="267"/>
            <ac:spMk id="167" creationId="{C294FAB0-0466-47B1-B964-43F67A9A8464}"/>
          </ac:spMkLst>
        </pc:spChg>
        <pc:spChg chg="add del">
          <ac:chgData name="Kumar Mishra, Shivam" userId="7d7a3be2-bbbd-47e3-8ca6-df1f21df6c6b" providerId="ADAL" clId="{D0E15D4F-F869-443D-8206-331190A19982}" dt="2021-11-01T13:41:06.041" v="2563" actId="26606"/>
          <ac:spMkLst>
            <pc:docMk/>
            <pc:sldMk cId="3948733583" sldId="267"/>
            <ac:spMk id="170" creationId="{6A32706B-5EAB-48EA-BF49-11E623790D24}"/>
          </ac:spMkLst>
        </pc:spChg>
        <pc:spChg chg="add del">
          <ac:chgData name="Kumar Mishra, Shivam" userId="7d7a3be2-bbbd-47e3-8ca6-df1f21df6c6b" providerId="ADAL" clId="{D0E15D4F-F869-443D-8206-331190A19982}" dt="2021-11-01T13:41:06.041" v="2563" actId="26606"/>
          <ac:spMkLst>
            <pc:docMk/>
            <pc:sldMk cId="3948733583" sldId="267"/>
            <ac:spMk id="171" creationId="{B7EDA035-F0D9-4973-955A-87954D03C4D7}"/>
          </ac:spMkLst>
        </pc:spChg>
        <pc:spChg chg="add del">
          <ac:chgData name="Kumar Mishra, Shivam" userId="7d7a3be2-bbbd-47e3-8ca6-df1f21df6c6b" providerId="ADAL" clId="{D0E15D4F-F869-443D-8206-331190A19982}" dt="2021-11-01T13:41:06.041" v="2563" actId="26606"/>
          <ac:spMkLst>
            <pc:docMk/>
            <pc:sldMk cId="3948733583" sldId="267"/>
            <ac:spMk id="172" creationId="{0DCE480B-6F5D-4A71-B422-D761665B2992}"/>
          </ac:spMkLst>
        </pc:spChg>
        <pc:spChg chg="add del">
          <ac:chgData name="Kumar Mishra, Shivam" userId="7d7a3be2-bbbd-47e3-8ca6-df1f21df6c6b" providerId="ADAL" clId="{D0E15D4F-F869-443D-8206-331190A19982}" dt="2021-11-01T13:41:06.041" v="2563" actId="26606"/>
          <ac:spMkLst>
            <pc:docMk/>
            <pc:sldMk cId="3948733583" sldId="267"/>
            <ac:spMk id="173" creationId="{495E8093-E015-4D16-A3D4-5F85B32FE830}"/>
          </ac:spMkLst>
        </pc:spChg>
        <pc:spChg chg="add del">
          <ac:chgData name="Kumar Mishra, Shivam" userId="7d7a3be2-bbbd-47e3-8ca6-df1f21df6c6b" providerId="ADAL" clId="{D0E15D4F-F869-443D-8206-331190A19982}" dt="2021-11-01T13:41:09.207" v="2571" actId="26606"/>
          <ac:spMkLst>
            <pc:docMk/>
            <pc:sldMk cId="3948733583" sldId="267"/>
            <ac:spMk id="175" creationId="{50E6CFCC-E96C-48AB-98C8-42F05727F1F4}"/>
          </ac:spMkLst>
        </pc:spChg>
        <pc:spChg chg="add del">
          <ac:chgData name="Kumar Mishra, Shivam" userId="7d7a3be2-bbbd-47e3-8ca6-df1f21df6c6b" providerId="ADAL" clId="{D0E15D4F-F869-443D-8206-331190A19982}" dt="2021-11-01T13:41:07.615" v="2565" actId="26606"/>
          <ac:spMkLst>
            <pc:docMk/>
            <pc:sldMk cId="3948733583" sldId="267"/>
            <ac:spMk id="176" creationId="{D7B05D1E-E683-469C-A801-B98BD1952623}"/>
          </ac:spMkLst>
        </pc:spChg>
        <pc:spChg chg="add del">
          <ac:chgData name="Kumar Mishra, Shivam" userId="7d7a3be2-bbbd-47e3-8ca6-df1f21df6c6b" providerId="ADAL" clId="{D0E15D4F-F869-443D-8206-331190A19982}" dt="2021-11-01T13:34:54.356" v="2515" actId="26606"/>
          <ac:spMkLst>
            <pc:docMk/>
            <pc:sldMk cId="3948733583" sldId="267"/>
            <ac:spMk id="178" creationId="{3193BA5C-B8F3-4972-BA54-014C48FAFA42}"/>
          </ac:spMkLst>
        </pc:spChg>
        <pc:spChg chg="add del">
          <ac:chgData name="Kumar Mishra, Shivam" userId="7d7a3be2-bbbd-47e3-8ca6-df1f21df6c6b" providerId="ADAL" clId="{D0E15D4F-F869-443D-8206-331190A19982}" dt="2021-11-01T13:41:07.615" v="2565" actId="26606"/>
          <ac:spMkLst>
            <pc:docMk/>
            <pc:sldMk cId="3948733583" sldId="267"/>
            <ac:spMk id="179" creationId="{9A2AD87C-EBA8-4B1E-8CE3-E387F29EA379}"/>
          </ac:spMkLst>
        </pc:spChg>
        <pc:spChg chg="add del">
          <ac:chgData name="Kumar Mishra, Shivam" userId="7d7a3be2-bbbd-47e3-8ca6-df1f21df6c6b" providerId="ADAL" clId="{D0E15D4F-F869-443D-8206-331190A19982}" dt="2021-11-01T13:34:54.356" v="2515" actId="26606"/>
          <ac:spMkLst>
            <pc:docMk/>
            <pc:sldMk cId="3948733583" sldId="267"/>
            <ac:spMk id="182" creationId="{05B93327-222A-4DAC-9163-371BF44CDB0C}"/>
          </ac:spMkLst>
        </pc:spChg>
        <pc:spChg chg="add del">
          <ac:chgData name="Kumar Mishra, Shivam" userId="7d7a3be2-bbbd-47e3-8ca6-df1f21df6c6b" providerId="ADAL" clId="{D0E15D4F-F869-443D-8206-331190A19982}" dt="2021-11-01T13:41:09.207" v="2571" actId="26606"/>
          <ac:spMkLst>
            <pc:docMk/>
            <pc:sldMk cId="3948733583" sldId="267"/>
            <ac:spMk id="185" creationId="{BC55BC1D-EB38-400C-B11B-F8CC53896E28}"/>
          </ac:spMkLst>
        </pc:spChg>
        <pc:spChg chg="add del">
          <ac:chgData name="Kumar Mishra, Shivam" userId="7d7a3be2-bbbd-47e3-8ca6-df1f21df6c6b" providerId="ADAL" clId="{D0E15D4F-F869-443D-8206-331190A19982}" dt="2021-11-01T13:41:07.615" v="2565" actId="26606"/>
          <ac:spMkLst>
            <pc:docMk/>
            <pc:sldMk cId="3948733583" sldId="267"/>
            <ac:spMk id="186" creationId="{A2FFBFDC-3A37-4B0D-B1B9-93F997A21B4E}"/>
          </ac:spMkLst>
        </pc:spChg>
        <pc:spChg chg="add del">
          <ac:chgData name="Kumar Mishra, Shivam" userId="7d7a3be2-bbbd-47e3-8ca6-df1f21df6c6b" providerId="ADAL" clId="{D0E15D4F-F869-443D-8206-331190A19982}" dt="2021-11-01T13:41:07.615" v="2565" actId="26606"/>
          <ac:spMkLst>
            <pc:docMk/>
            <pc:sldMk cId="3948733583" sldId="267"/>
            <ac:spMk id="187" creationId="{DF1C3D45-DC82-4EBB-9EF6-9EC794C89455}"/>
          </ac:spMkLst>
        </pc:spChg>
        <pc:spChg chg="add del">
          <ac:chgData name="Kumar Mishra, Shivam" userId="7d7a3be2-bbbd-47e3-8ca6-df1f21df6c6b" providerId="ADAL" clId="{D0E15D4F-F869-443D-8206-331190A19982}" dt="2021-11-01T13:34:54.356" v="2515" actId="26606"/>
          <ac:spMkLst>
            <pc:docMk/>
            <pc:sldMk cId="3948733583" sldId="267"/>
            <ac:spMk id="188" creationId="{56388820-A63D-463C-9DBC-060A5ABE33B6}"/>
          </ac:spMkLst>
        </pc:spChg>
        <pc:spChg chg="add del">
          <ac:chgData name="Kumar Mishra, Shivam" userId="7d7a3be2-bbbd-47e3-8ca6-df1f21df6c6b" providerId="ADAL" clId="{D0E15D4F-F869-443D-8206-331190A19982}" dt="2021-11-01T13:41:07.615" v="2565" actId="26606"/>
          <ac:spMkLst>
            <pc:docMk/>
            <pc:sldMk cId="3948733583" sldId="267"/>
            <ac:spMk id="189" creationId="{F3653574-7ABB-40D6-9BC6-7F87CC2399B1}"/>
          </ac:spMkLst>
        </pc:spChg>
        <pc:spChg chg="add del">
          <ac:chgData name="Kumar Mishra, Shivam" userId="7d7a3be2-bbbd-47e3-8ca6-df1f21df6c6b" providerId="ADAL" clId="{D0E15D4F-F869-443D-8206-331190A19982}" dt="2021-11-01T13:41:07.615" v="2565" actId="26606"/>
          <ac:spMkLst>
            <pc:docMk/>
            <pc:sldMk cId="3948733583" sldId="267"/>
            <ac:spMk id="191" creationId="{39AE81C2-4BD2-40BC-ACC5-2D4C93241F17}"/>
          </ac:spMkLst>
        </pc:spChg>
        <pc:spChg chg="add del">
          <ac:chgData name="Kumar Mishra, Shivam" userId="7d7a3be2-bbbd-47e3-8ca6-df1f21df6c6b" providerId="ADAL" clId="{D0E15D4F-F869-443D-8206-331190A19982}" dt="2021-11-01T13:41:08.129" v="2567" actId="26606"/>
          <ac:spMkLst>
            <pc:docMk/>
            <pc:sldMk cId="3948733583" sldId="267"/>
            <ac:spMk id="195" creationId="{CFD90B6B-534F-41D0-872E-B921344C721B}"/>
          </ac:spMkLst>
        </pc:spChg>
        <pc:spChg chg="add del">
          <ac:chgData name="Kumar Mishra, Shivam" userId="7d7a3be2-bbbd-47e3-8ca6-df1f21df6c6b" providerId="ADAL" clId="{D0E15D4F-F869-443D-8206-331190A19982}" dt="2021-11-01T13:41:08.129" v="2567" actId="26606"/>
          <ac:spMkLst>
            <pc:docMk/>
            <pc:sldMk cId="3948733583" sldId="267"/>
            <ac:spMk id="197" creationId="{F6657FFA-285B-4ADE-B092-BA6C566AE14C}"/>
          </ac:spMkLst>
        </pc:spChg>
        <pc:spChg chg="add del">
          <ac:chgData name="Kumar Mishra, Shivam" userId="7d7a3be2-bbbd-47e3-8ca6-df1f21df6c6b" providerId="ADAL" clId="{D0E15D4F-F869-443D-8206-331190A19982}" dt="2021-11-01T13:41:08.129" v="2567" actId="26606"/>
          <ac:spMkLst>
            <pc:docMk/>
            <pc:sldMk cId="3948733583" sldId="267"/>
            <ac:spMk id="199" creationId="{6A32706B-5EAB-48EA-BF49-11E623790D24}"/>
          </ac:spMkLst>
        </pc:spChg>
        <pc:spChg chg="add del">
          <ac:chgData name="Kumar Mishra, Shivam" userId="7d7a3be2-bbbd-47e3-8ca6-df1f21df6c6b" providerId="ADAL" clId="{D0E15D4F-F869-443D-8206-331190A19982}" dt="2021-11-01T13:41:08.129" v="2567" actId="26606"/>
          <ac:spMkLst>
            <pc:docMk/>
            <pc:sldMk cId="3948733583" sldId="267"/>
            <ac:spMk id="200" creationId="{B7EDA035-F0D9-4973-955A-87954D03C4D7}"/>
          </ac:spMkLst>
        </pc:spChg>
        <pc:spChg chg="add del">
          <ac:chgData name="Kumar Mishra, Shivam" userId="7d7a3be2-bbbd-47e3-8ca6-df1f21df6c6b" providerId="ADAL" clId="{D0E15D4F-F869-443D-8206-331190A19982}" dt="2021-11-01T13:41:08.129" v="2567" actId="26606"/>
          <ac:spMkLst>
            <pc:docMk/>
            <pc:sldMk cId="3948733583" sldId="267"/>
            <ac:spMk id="201" creationId="{0DCE480B-6F5D-4A71-B422-D761665B2992}"/>
          </ac:spMkLst>
        </pc:spChg>
        <pc:spChg chg="add del">
          <ac:chgData name="Kumar Mishra, Shivam" userId="7d7a3be2-bbbd-47e3-8ca6-df1f21df6c6b" providerId="ADAL" clId="{D0E15D4F-F869-443D-8206-331190A19982}" dt="2021-11-01T13:41:08.129" v="2567" actId="26606"/>
          <ac:spMkLst>
            <pc:docMk/>
            <pc:sldMk cId="3948733583" sldId="267"/>
            <ac:spMk id="202" creationId="{495E8093-E015-4D16-A3D4-5F85B32FE830}"/>
          </ac:spMkLst>
        </pc:spChg>
        <pc:spChg chg="add del">
          <ac:chgData name="Kumar Mishra, Shivam" userId="7d7a3be2-bbbd-47e3-8ca6-df1f21df6c6b" providerId="ADAL" clId="{D0E15D4F-F869-443D-8206-331190A19982}" dt="2021-11-01T13:41:09.207" v="2571" actId="26606"/>
          <ac:spMkLst>
            <pc:docMk/>
            <pc:sldMk cId="3948733583" sldId="267"/>
            <ac:spMk id="207" creationId="{C294FAB0-0466-47B1-B964-43F67A9A8464}"/>
          </ac:spMkLst>
        </pc:spChg>
        <pc:spChg chg="add del">
          <ac:chgData name="Kumar Mishra, Shivam" userId="7d7a3be2-bbbd-47e3-8ca6-df1f21df6c6b" providerId="ADAL" clId="{D0E15D4F-F869-443D-8206-331190A19982}" dt="2021-11-01T13:46:21.148" v="2652" actId="26606"/>
          <ac:spMkLst>
            <pc:docMk/>
            <pc:sldMk cId="3948733583" sldId="267"/>
            <ac:spMk id="211" creationId="{88011AB3-F298-489B-9CDC-E4D0C6BF7861}"/>
          </ac:spMkLst>
        </pc:spChg>
        <pc:spChg chg="add del">
          <ac:chgData name="Kumar Mishra, Shivam" userId="7d7a3be2-bbbd-47e3-8ca6-df1f21df6c6b" providerId="ADAL" clId="{D0E15D4F-F869-443D-8206-331190A19982}" dt="2021-11-01T13:46:21.148" v="2652" actId="26606"/>
          <ac:spMkLst>
            <pc:docMk/>
            <pc:sldMk cId="3948733583" sldId="267"/>
            <ac:spMk id="213" creationId="{97ECE6F9-C5A2-4F4F-960C-6971D06126ED}"/>
          </ac:spMkLst>
        </pc:spChg>
        <pc:spChg chg="add del">
          <ac:chgData name="Kumar Mishra, Shivam" userId="7d7a3be2-bbbd-47e3-8ca6-df1f21df6c6b" providerId="ADAL" clId="{D0E15D4F-F869-443D-8206-331190A19982}" dt="2021-11-01T13:46:21.148" v="2652" actId="26606"/>
          <ac:spMkLst>
            <pc:docMk/>
            <pc:sldMk cId="3948733583" sldId="267"/>
            <ac:spMk id="217" creationId="{0105ED54-B9E7-4A77-A906-6931E7BC18F5}"/>
          </ac:spMkLst>
        </pc:spChg>
        <pc:spChg chg="add del">
          <ac:chgData name="Kumar Mishra, Shivam" userId="7d7a3be2-bbbd-47e3-8ca6-df1f21df6c6b" providerId="ADAL" clId="{D0E15D4F-F869-443D-8206-331190A19982}" dt="2021-11-01T13:42:17.107" v="2596" actId="26606"/>
          <ac:spMkLst>
            <pc:docMk/>
            <pc:sldMk cId="3948733583" sldId="267"/>
            <ac:spMk id="221" creationId="{50E6CFCC-E96C-48AB-98C8-42F05727F1F4}"/>
          </ac:spMkLst>
        </pc:spChg>
        <pc:spChg chg="add del">
          <ac:chgData name="Kumar Mishra, Shivam" userId="7d7a3be2-bbbd-47e3-8ca6-df1f21df6c6b" providerId="ADAL" clId="{D0E15D4F-F869-443D-8206-331190A19982}" dt="2021-11-01T13:42:17.107" v="2596" actId="26606"/>
          <ac:spMkLst>
            <pc:docMk/>
            <pc:sldMk cId="3948733583" sldId="267"/>
            <ac:spMk id="223" creationId="{BC55BC1D-EB38-400C-B11B-F8CC53896E28}"/>
          </ac:spMkLst>
        </pc:spChg>
        <pc:spChg chg="add del">
          <ac:chgData name="Kumar Mishra, Shivam" userId="7d7a3be2-bbbd-47e3-8ca6-df1f21df6c6b" providerId="ADAL" clId="{D0E15D4F-F869-443D-8206-331190A19982}" dt="2021-11-01T13:42:29.363" v="2604" actId="26606"/>
          <ac:spMkLst>
            <pc:docMk/>
            <pc:sldMk cId="3948733583" sldId="267"/>
            <ac:spMk id="225" creationId="{13E0836B-0181-4136-AAB7-0504CFED72DC}"/>
          </ac:spMkLst>
        </pc:spChg>
        <pc:spChg chg="add del">
          <ac:chgData name="Kumar Mishra, Shivam" userId="7d7a3be2-bbbd-47e3-8ca6-df1f21df6c6b" providerId="ADAL" clId="{D0E15D4F-F869-443D-8206-331190A19982}" dt="2021-11-01T13:42:17.107" v="2596" actId="26606"/>
          <ac:spMkLst>
            <pc:docMk/>
            <pc:sldMk cId="3948733583" sldId="267"/>
            <ac:spMk id="227" creationId="{C294FAB0-0466-47B1-B964-43F67A9A8464}"/>
          </ac:spMkLst>
        </pc:spChg>
        <pc:spChg chg="add del">
          <ac:chgData name="Kumar Mishra, Shivam" userId="7d7a3be2-bbbd-47e3-8ca6-df1f21df6c6b" providerId="ADAL" clId="{D0E15D4F-F869-443D-8206-331190A19982}" dt="2021-11-01T13:34:57.244" v="2520" actId="26606"/>
          <ac:spMkLst>
            <pc:docMk/>
            <pc:sldMk cId="3948733583" sldId="267"/>
            <ac:spMk id="229" creationId="{3193BA5C-B8F3-4972-BA54-014C48FAFA42}"/>
          </ac:spMkLst>
        </pc:spChg>
        <pc:spChg chg="add del">
          <ac:chgData name="Kumar Mishra, Shivam" userId="7d7a3be2-bbbd-47e3-8ca6-df1f21df6c6b" providerId="ADAL" clId="{D0E15D4F-F869-443D-8206-331190A19982}" dt="2021-11-01T13:34:57.244" v="2520" actId="26606"/>
          <ac:spMkLst>
            <pc:docMk/>
            <pc:sldMk cId="3948733583" sldId="267"/>
            <ac:spMk id="231" creationId="{05B93327-222A-4DAC-9163-371BF44CDB0C}"/>
          </ac:spMkLst>
        </pc:spChg>
        <pc:spChg chg="add del">
          <ac:chgData name="Kumar Mishra, Shivam" userId="7d7a3be2-bbbd-47e3-8ca6-df1f21df6c6b" providerId="ADAL" clId="{D0E15D4F-F869-443D-8206-331190A19982}" dt="2021-11-01T13:42:29.363" v="2604" actId="26606"/>
          <ac:spMkLst>
            <pc:docMk/>
            <pc:sldMk cId="3948733583" sldId="267"/>
            <ac:spMk id="234" creationId="{457CBE1A-FFC1-437A-9C4F-81A95AA7E77E}"/>
          </ac:spMkLst>
        </pc:spChg>
        <pc:spChg chg="add del">
          <ac:chgData name="Kumar Mishra, Shivam" userId="7d7a3be2-bbbd-47e3-8ca6-df1f21df6c6b" providerId="ADAL" clId="{D0E15D4F-F869-443D-8206-331190A19982}" dt="2021-11-01T13:34:57.244" v="2520" actId="26606"/>
          <ac:spMkLst>
            <pc:docMk/>
            <pc:sldMk cId="3948733583" sldId="267"/>
            <ac:spMk id="235" creationId="{56388820-A63D-463C-9DBC-060A5ABE33B6}"/>
          </ac:spMkLst>
        </pc:spChg>
        <pc:spChg chg="add del">
          <ac:chgData name="Kumar Mishra, Shivam" userId="7d7a3be2-bbbd-47e3-8ca6-df1f21df6c6b" providerId="ADAL" clId="{D0E15D4F-F869-443D-8206-331190A19982}" dt="2021-11-01T13:42:27.324" v="2598" actId="26606"/>
          <ac:spMkLst>
            <pc:docMk/>
            <pc:sldMk cId="3948733583" sldId="267"/>
            <ac:spMk id="238" creationId="{88011AB3-F298-489B-9CDC-E4D0C6BF7861}"/>
          </ac:spMkLst>
        </pc:spChg>
        <pc:spChg chg="add del">
          <ac:chgData name="Kumar Mishra, Shivam" userId="7d7a3be2-bbbd-47e3-8ca6-df1f21df6c6b" providerId="ADAL" clId="{D0E15D4F-F869-443D-8206-331190A19982}" dt="2021-11-01T13:42:27.324" v="2598" actId="26606"/>
          <ac:spMkLst>
            <pc:docMk/>
            <pc:sldMk cId="3948733583" sldId="267"/>
            <ac:spMk id="240" creationId="{97ECE6F9-C5A2-4F4F-960C-6971D06126ED}"/>
          </ac:spMkLst>
        </pc:spChg>
        <pc:spChg chg="add del">
          <ac:chgData name="Kumar Mishra, Shivam" userId="7d7a3be2-bbbd-47e3-8ca6-df1f21df6c6b" providerId="ADAL" clId="{D0E15D4F-F869-443D-8206-331190A19982}" dt="2021-11-01T13:42:33.661" v="2614" actId="26606"/>
          <ac:spMkLst>
            <pc:docMk/>
            <pc:sldMk cId="3948733583" sldId="267"/>
            <ac:spMk id="243" creationId="{13E0836B-0181-4136-AAB7-0504CFED72DC}"/>
          </ac:spMkLst>
        </pc:spChg>
        <pc:spChg chg="add del">
          <ac:chgData name="Kumar Mishra, Shivam" userId="7d7a3be2-bbbd-47e3-8ca6-df1f21df6c6b" providerId="ADAL" clId="{D0E15D4F-F869-443D-8206-331190A19982}" dt="2021-11-01T13:42:27.324" v="2598" actId="26606"/>
          <ac:spMkLst>
            <pc:docMk/>
            <pc:sldMk cId="3948733583" sldId="267"/>
            <ac:spMk id="244" creationId="{0105ED54-B9E7-4A77-A906-6931E7BC18F5}"/>
          </ac:spMkLst>
        </pc:spChg>
        <pc:spChg chg="add del">
          <ac:chgData name="Kumar Mishra, Shivam" userId="7d7a3be2-bbbd-47e3-8ca6-df1f21df6c6b" providerId="ADAL" clId="{D0E15D4F-F869-443D-8206-331190A19982}" dt="2021-11-01T13:42:28.067" v="2600" actId="26606"/>
          <ac:spMkLst>
            <pc:docMk/>
            <pc:sldMk cId="3948733583" sldId="267"/>
            <ac:spMk id="249" creationId="{50E6CFCC-E96C-48AB-98C8-42F05727F1F4}"/>
          </ac:spMkLst>
        </pc:spChg>
        <pc:spChg chg="add del">
          <ac:chgData name="Kumar Mishra, Shivam" userId="7d7a3be2-bbbd-47e3-8ca6-df1f21df6c6b" providerId="ADAL" clId="{D0E15D4F-F869-443D-8206-331190A19982}" dt="2021-11-01T13:34:55.350" v="2517" actId="26606"/>
          <ac:spMkLst>
            <pc:docMk/>
            <pc:sldMk cId="3948733583" sldId="267"/>
            <ac:spMk id="250" creationId="{24BE214B-2C92-47AF-8D90-698211103731}"/>
          </ac:spMkLst>
        </pc:spChg>
        <pc:spChg chg="add del">
          <ac:chgData name="Kumar Mishra, Shivam" userId="7d7a3be2-bbbd-47e3-8ca6-df1f21df6c6b" providerId="ADAL" clId="{D0E15D4F-F869-443D-8206-331190A19982}" dt="2021-11-01T13:34:55.350" v="2517" actId="26606"/>
          <ac:spMkLst>
            <pc:docMk/>
            <pc:sldMk cId="3948733583" sldId="267"/>
            <ac:spMk id="252" creationId="{369A020F-4984-4DD0-898A-B60A4882B04C}"/>
          </ac:spMkLst>
        </pc:spChg>
        <pc:spChg chg="add del">
          <ac:chgData name="Kumar Mishra, Shivam" userId="7d7a3be2-bbbd-47e3-8ca6-df1f21df6c6b" providerId="ADAL" clId="{D0E15D4F-F869-443D-8206-331190A19982}" dt="2021-11-01T13:42:28.067" v="2600" actId="26606"/>
          <ac:spMkLst>
            <pc:docMk/>
            <pc:sldMk cId="3948733583" sldId="267"/>
            <ac:spMk id="255" creationId="{BC55BC1D-EB38-400C-B11B-F8CC53896E28}"/>
          </ac:spMkLst>
        </pc:spChg>
        <pc:spChg chg="add del">
          <ac:chgData name="Kumar Mishra, Shivam" userId="7d7a3be2-bbbd-47e3-8ca6-df1f21df6c6b" providerId="ADAL" clId="{D0E15D4F-F869-443D-8206-331190A19982}" dt="2021-11-01T13:34:55.350" v="2517" actId="26606"/>
          <ac:spMkLst>
            <pc:docMk/>
            <pc:sldMk cId="3948733583" sldId="267"/>
            <ac:spMk id="256" creationId="{4380F474-D468-4F2F-8BE9-F343F8D1A9C8}"/>
          </ac:spMkLst>
        </pc:spChg>
        <pc:spChg chg="add del">
          <ac:chgData name="Kumar Mishra, Shivam" userId="7d7a3be2-bbbd-47e3-8ca6-df1f21df6c6b" providerId="ADAL" clId="{D0E15D4F-F869-443D-8206-331190A19982}" dt="2021-11-01T13:34:57.242" v="2519" actId="26606"/>
          <ac:spMkLst>
            <pc:docMk/>
            <pc:sldMk cId="3948733583" sldId="267"/>
            <ac:spMk id="260" creationId="{FC530476-9E4F-445D-8134-2376C17E888B}"/>
          </ac:spMkLst>
        </pc:spChg>
        <pc:spChg chg="add del">
          <ac:chgData name="Kumar Mishra, Shivam" userId="7d7a3be2-bbbd-47e3-8ca6-df1f21df6c6b" providerId="ADAL" clId="{D0E15D4F-F869-443D-8206-331190A19982}" dt="2021-11-01T13:34:57.242" v="2519" actId="26606"/>
          <ac:spMkLst>
            <pc:docMk/>
            <pc:sldMk cId="3948733583" sldId="267"/>
            <ac:spMk id="262" creationId="{F9F615F5-24F1-4F7A-B8E5-E7128891D0C9}"/>
          </ac:spMkLst>
        </pc:spChg>
        <pc:spChg chg="add del">
          <ac:chgData name="Kumar Mishra, Shivam" userId="7d7a3be2-bbbd-47e3-8ca6-df1f21df6c6b" providerId="ADAL" clId="{D0E15D4F-F869-443D-8206-331190A19982}" dt="2021-11-01T13:42:33.661" v="2614" actId="26606"/>
          <ac:spMkLst>
            <pc:docMk/>
            <pc:sldMk cId="3948733583" sldId="267"/>
            <ac:spMk id="264" creationId="{457CBE1A-FFC1-437A-9C4F-81A95AA7E77E}"/>
          </ac:spMkLst>
        </pc:spChg>
        <pc:spChg chg="add del">
          <ac:chgData name="Kumar Mishra, Shivam" userId="7d7a3be2-bbbd-47e3-8ca6-df1f21df6c6b" providerId="ADAL" clId="{D0E15D4F-F869-443D-8206-331190A19982}" dt="2021-11-01T13:34:57.242" v="2519" actId="26606"/>
          <ac:spMkLst>
            <pc:docMk/>
            <pc:sldMk cId="3948733583" sldId="267"/>
            <ac:spMk id="266" creationId="{37B4F491-7438-4976-8041-7BEDCA16BD4A}"/>
          </ac:spMkLst>
        </pc:spChg>
        <pc:spChg chg="add del">
          <ac:chgData name="Kumar Mishra, Shivam" userId="7d7a3be2-bbbd-47e3-8ca6-df1f21df6c6b" providerId="ADAL" clId="{D0E15D4F-F869-443D-8206-331190A19982}" dt="2021-11-01T13:42:28.067" v="2600" actId="26606"/>
          <ac:spMkLst>
            <pc:docMk/>
            <pc:sldMk cId="3948733583" sldId="267"/>
            <ac:spMk id="269" creationId="{C294FAB0-0466-47B1-B964-43F67A9A8464}"/>
          </ac:spMkLst>
        </pc:spChg>
        <pc:spChg chg="add del">
          <ac:chgData name="Kumar Mishra, Shivam" userId="7d7a3be2-bbbd-47e3-8ca6-df1f21df6c6b" providerId="ADAL" clId="{D0E15D4F-F869-443D-8206-331190A19982}" dt="2021-11-01T13:46:13.247" v="2647" actId="26606"/>
          <ac:spMkLst>
            <pc:docMk/>
            <pc:sldMk cId="3948733583" sldId="267"/>
            <ac:spMk id="274" creationId="{AF38CBB2-04B5-4ED2-92CA-ABA779049DEA}"/>
          </ac:spMkLst>
        </pc:spChg>
        <pc:spChg chg="add del">
          <ac:chgData name="Kumar Mishra, Shivam" userId="7d7a3be2-bbbd-47e3-8ca6-df1f21df6c6b" providerId="ADAL" clId="{D0E15D4F-F869-443D-8206-331190A19982}" dt="2021-11-01T13:42:31.237" v="2608" actId="26606"/>
          <ac:spMkLst>
            <pc:docMk/>
            <pc:sldMk cId="3948733583" sldId="267"/>
            <ac:spMk id="279" creationId="{88011AB3-F298-489B-9CDC-E4D0C6BF7861}"/>
          </ac:spMkLst>
        </pc:spChg>
        <pc:spChg chg="add del">
          <ac:chgData name="Kumar Mishra, Shivam" userId="7d7a3be2-bbbd-47e3-8ca6-df1f21df6c6b" providerId="ADAL" clId="{D0E15D4F-F869-443D-8206-331190A19982}" dt="2021-11-01T13:42:31.237" v="2608" actId="26606"/>
          <ac:spMkLst>
            <pc:docMk/>
            <pc:sldMk cId="3948733583" sldId="267"/>
            <ac:spMk id="281" creationId="{97ECE6F9-C5A2-4F4F-960C-6971D06126ED}"/>
          </ac:spMkLst>
        </pc:spChg>
        <pc:spChg chg="add del">
          <ac:chgData name="Kumar Mishra, Shivam" userId="7d7a3be2-bbbd-47e3-8ca6-df1f21df6c6b" providerId="ADAL" clId="{D0E15D4F-F869-443D-8206-331190A19982}" dt="2021-11-01T13:46:13.247" v="2647" actId="26606"/>
          <ac:spMkLst>
            <pc:docMk/>
            <pc:sldMk cId="3948733583" sldId="267"/>
            <ac:spMk id="283" creationId="{A81BF76C-52E4-494B-86F2-4CBAC20E3856}"/>
          </ac:spMkLst>
        </pc:spChg>
        <pc:spChg chg="add del">
          <ac:chgData name="Kumar Mishra, Shivam" userId="7d7a3be2-bbbd-47e3-8ca6-df1f21df6c6b" providerId="ADAL" clId="{D0E15D4F-F869-443D-8206-331190A19982}" dt="2021-11-01T13:42:31.237" v="2608" actId="26606"/>
          <ac:spMkLst>
            <pc:docMk/>
            <pc:sldMk cId="3948733583" sldId="267"/>
            <ac:spMk id="285" creationId="{0105ED54-B9E7-4A77-A906-6931E7BC18F5}"/>
          </ac:spMkLst>
        </pc:spChg>
        <pc:spChg chg="add del">
          <ac:chgData name="Kumar Mishra, Shivam" userId="7d7a3be2-bbbd-47e3-8ca6-df1f21df6c6b" providerId="ADAL" clId="{D0E15D4F-F869-443D-8206-331190A19982}" dt="2021-11-01T13:42:56.911" v="2632" actId="26606"/>
          <ac:spMkLst>
            <pc:docMk/>
            <pc:sldMk cId="3948733583" sldId="267"/>
            <ac:spMk id="288" creationId="{88011AB3-F298-489B-9CDC-E4D0C6BF7861}"/>
          </ac:spMkLst>
        </pc:spChg>
        <pc:spChg chg="add del">
          <ac:chgData name="Kumar Mishra, Shivam" userId="7d7a3be2-bbbd-47e3-8ca6-df1f21df6c6b" providerId="ADAL" clId="{D0E15D4F-F869-443D-8206-331190A19982}" dt="2021-11-01T13:42:32.168" v="2610" actId="26606"/>
          <ac:spMkLst>
            <pc:docMk/>
            <pc:sldMk cId="3948733583" sldId="267"/>
            <ac:spMk id="289" creationId="{50E6CFCC-E96C-48AB-98C8-42F05727F1F4}"/>
          </ac:spMkLst>
        </pc:spChg>
        <pc:spChg chg="add del">
          <ac:chgData name="Kumar Mishra, Shivam" userId="7d7a3be2-bbbd-47e3-8ca6-df1f21df6c6b" providerId="ADAL" clId="{D0E15D4F-F869-443D-8206-331190A19982}" dt="2021-11-01T13:42:32.168" v="2610" actId="26606"/>
          <ac:spMkLst>
            <pc:docMk/>
            <pc:sldMk cId="3948733583" sldId="267"/>
            <ac:spMk id="291" creationId="{BC55BC1D-EB38-400C-B11B-F8CC53896E28}"/>
          </ac:spMkLst>
        </pc:spChg>
        <pc:spChg chg="add del">
          <ac:chgData name="Kumar Mishra, Shivam" userId="7d7a3be2-bbbd-47e3-8ca6-df1f21df6c6b" providerId="ADAL" clId="{D0E15D4F-F869-443D-8206-331190A19982}" dt="2021-11-01T13:42:32.168" v="2610" actId="26606"/>
          <ac:spMkLst>
            <pc:docMk/>
            <pc:sldMk cId="3948733583" sldId="267"/>
            <ac:spMk id="295" creationId="{C294FAB0-0466-47B1-B964-43F67A9A8464}"/>
          </ac:spMkLst>
        </pc:spChg>
        <pc:spChg chg="add del">
          <ac:chgData name="Kumar Mishra, Shivam" userId="7d7a3be2-bbbd-47e3-8ca6-df1f21df6c6b" providerId="ADAL" clId="{D0E15D4F-F869-443D-8206-331190A19982}" dt="2021-11-01T13:42:56.911" v="2632" actId="26606"/>
          <ac:spMkLst>
            <pc:docMk/>
            <pc:sldMk cId="3948733583" sldId="267"/>
            <ac:spMk id="299" creationId="{97ECE6F9-C5A2-4F4F-960C-6971D06126ED}"/>
          </ac:spMkLst>
        </pc:spChg>
        <pc:spChg chg="add del">
          <ac:chgData name="Kumar Mishra, Shivam" userId="7d7a3be2-bbbd-47e3-8ca6-df1f21df6c6b" providerId="ADAL" clId="{D0E15D4F-F869-443D-8206-331190A19982}" dt="2021-11-01T13:42:56.911" v="2632" actId="26606"/>
          <ac:spMkLst>
            <pc:docMk/>
            <pc:sldMk cId="3948733583" sldId="267"/>
            <ac:spMk id="303" creationId="{0105ED54-B9E7-4A77-A906-6931E7BC18F5}"/>
          </ac:spMkLst>
        </pc:spChg>
        <pc:spChg chg="add del">
          <ac:chgData name="Kumar Mishra, Shivam" userId="7d7a3be2-bbbd-47e3-8ca6-df1f21df6c6b" providerId="ADAL" clId="{D0E15D4F-F869-443D-8206-331190A19982}" dt="2021-11-01T13:46:18.070" v="2649" actId="26606"/>
          <ac:spMkLst>
            <pc:docMk/>
            <pc:sldMk cId="3948733583" sldId="267"/>
            <ac:spMk id="306" creationId="{EA042132-EF3E-4DCA-8B23-D054AFC9F8B0}"/>
          </ac:spMkLst>
        </pc:spChg>
        <pc:spChg chg="add del">
          <ac:chgData name="Kumar Mishra, Shivam" userId="7d7a3be2-bbbd-47e3-8ca6-df1f21df6c6b" providerId="ADAL" clId="{D0E15D4F-F869-443D-8206-331190A19982}" dt="2021-11-01T13:42:48.189" v="2619" actId="26606"/>
          <ac:spMkLst>
            <pc:docMk/>
            <pc:sldMk cId="3948733583" sldId="267"/>
            <ac:spMk id="307" creationId="{742C14A9-3617-46DD-9FC4-ED828A7D3E6F}"/>
          </ac:spMkLst>
        </pc:spChg>
        <pc:spChg chg="add del">
          <ac:chgData name="Kumar Mishra, Shivam" userId="7d7a3be2-bbbd-47e3-8ca6-df1f21df6c6b" providerId="ADAL" clId="{D0E15D4F-F869-443D-8206-331190A19982}" dt="2021-11-01T13:42:48.189" v="2619" actId="26606"/>
          <ac:spMkLst>
            <pc:docMk/>
            <pc:sldMk cId="3948733583" sldId="267"/>
            <ac:spMk id="309" creationId="{19E5CB6C-D5A1-44AB-BAD0-E76C67ED2802}"/>
          </ac:spMkLst>
        </pc:spChg>
        <pc:spChg chg="add del">
          <ac:chgData name="Kumar Mishra, Shivam" userId="7d7a3be2-bbbd-47e3-8ca6-df1f21df6c6b" providerId="ADAL" clId="{D0E15D4F-F869-443D-8206-331190A19982}" dt="2021-11-01T13:42:49.117" v="2621" actId="26606"/>
          <ac:spMkLst>
            <pc:docMk/>
            <pc:sldMk cId="3948733583" sldId="267"/>
            <ac:spMk id="313" creationId="{EA042132-EF3E-4DCA-8B23-D054AFC9F8B0}"/>
          </ac:spMkLst>
        </pc:spChg>
        <pc:spChg chg="add del">
          <ac:chgData name="Kumar Mishra, Shivam" userId="7d7a3be2-bbbd-47e3-8ca6-df1f21df6c6b" providerId="ADAL" clId="{D0E15D4F-F869-443D-8206-331190A19982}" dt="2021-11-01T13:42:49.117" v="2621" actId="26606"/>
          <ac:spMkLst>
            <pc:docMk/>
            <pc:sldMk cId="3948733583" sldId="267"/>
            <ac:spMk id="315" creationId="{76E2642F-6025-4B22-A283-9B60F4765DD7}"/>
          </ac:spMkLst>
        </pc:spChg>
        <pc:spChg chg="add del">
          <ac:chgData name="Kumar Mishra, Shivam" userId="7d7a3be2-bbbd-47e3-8ca6-df1f21df6c6b" providerId="ADAL" clId="{D0E15D4F-F869-443D-8206-331190A19982}" dt="2021-11-01T13:46:18.070" v="2649" actId="26606"/>
          <ac:spMkLst>
            <pc:docMk/>
            <pc:sldMk cId="3948733583" sldId="267"/>
            <ac:spMk id="317" creationId="{76E2642F-6025-4B22-A283-9B60F4765DD7}"/>
          </ac:spMkLst>
        </pc:spChg>
        <pc:spChg chg="add del">
          <ac:chgData name="Kumar Mishra, Shivam" userId="7d7a3be2-bbbd-47e3-8ca6-df1f21df6c6b" providerId="ADAL" clId="{D0E15D4F-F869-443D-8206-331190A19982}" dt="2021-11-01T13:42:49.117" v="2621" actId="26606"/>
          <ac:spMkLst>
            <pc:docMk/>
            <pc:sldMk cId="3948733583" sldId="267"/>
            <ac:spMk id="319" creationId="{2D87176B-036A-46E9-88B6-B602D3C1CB98}"/>
          </ac:spMkLst>
        </pc:spChg>
        <pc:spChg chg="add del">
          <ac:chgData name="Kumar Mishra, Shivam" userId="7d7a3be2-bbbd-47e3-8ca6-df1f21df6c6b" providerId="ADAL" clId="{D0E15D4F-F869-443D-8206-331190A19982}" dt="2021-11-01T13:42:51.766" v="2623" actId="26606"/>
          <ac:spMkLst>
            <pc:docMk/>
            <pc:sldMk cId="3948733583" sldId="267"/>
            <ac:spMk id="323" creationId="{EED2B910-B28F-4A54-B17C-8B7E5893AABB}"/>
          </ac:spMkLst>
        </pc:spChg>
        <pc:spChg chg="add del">
          <ac:chgData name="Kumar Mishra, Shivam" userId="7d7a3be2-bbbd-47e3-8ca6-df1f21df6c6b" providerId="ADAL" clId="{D0E15D4F-F869-443D-8206-331190A19982}" dt="2021-11-01T13:42:51.766" v="2623" actId="26606"/>
          <ac:spMkLst>
            <pc:docMk/>
            <pc:sldMk cId="3948733583" sldId="267"/>
            <ac:spMk id="325" creationId="{7CAB7D27-148D-4082-B160-72FAD580D663}"/>
          </ac:spMkLst>
        </pc:spChg>
        <pc:spChg chg="add del">
          <ac:chgData name="Kumar Mishra, Shivam" userId="7d7a3be2-bbbd-47e3-8ca6-df1f21df6c6b" providerId="ADAL" clId="{D0E15D4F-F869-443D-8206-331190A19982}" dt="2021-11-01T13:42:52.636" v="2625" actId="26606"/>
          <ac:spMkLst>
            <pc:docMk/>
            <pc:sldMk cId="3948733583" sldId="267"/>
            <ac:spMk id="329" creationId="{742C14A9-3617-46DD-9FC4-ED828A7D3E6F}"/>
          </ac:spMkLst>
        </pc:spChg>
        <pc:spChg chg="add del">
          <ac:chgData name="Kumar Mishra, Shivam" userId="7d7a3be2-bbbd-47e3-8ca6-df1f21df6c6b" providerId="ADAL" clId="{D0E15D4F-F869-443D-8206-331190A19982}" dt="2021-11-01T13:42:52.636" v="2625" actId="26606"/>
          <ac:spMkLst>
            <pc:docMk/>
            <pc:sldMk cId="3948733583" sldId="267"/>
            <ac:spMk id="331" creationId="{19E5CB6C-D5A1-44AB-BAD0-E76C67ED2802}"/>
          </ac:spMkLst>
        </pc:spChg>
        <pc:spChg chg="add del">
          <ac:chgData name="Kumar Mishra, Shivam" userId="7d7a3be2-bbbd-47e3-8ca6-df1f21df6c6b" providerId="ADAL" clId="{D0E15D4F-F869-443D-8206-331190A19982}" dt="2021-11-01T13:46:18.070" v="2649" actId="26606"/>
          <ac:spMkLst>
            <pc:docMk/>
            <pc:sldMk cId="3948733583" sldId="267"/>
            <ac:spMk id="334" creationId="{2D87176B-036A-46E9-88B6-B602D3C1CB98}"/>
          </ac:spMkLst>
        </pc:spChg>
        <pc:spChg chg="add del">
          <ac:chgData name="Kumar Mishra, Shivam" userId="7d7a3be2-bbbd-47e3-8ca6-df1f21df6c6b" providerId="ADAL" clId="{D0E15D4F-F869-443D-8206-331190A19982}" dt="2021-11-01T13:42:53.339" v="2627" actId="26606"/>
          <ac:spMkLst>
            <pc:docMk/>
            <pc:sldMk cId="3948733583" sldId="267"/>
            <ac:spMk id="335" creationId="{EA042132-EF3E-4DCA-8B23-D054AFC9F8B0}"/>
          </ac:spMkLst>
        </pc:spChg>
        <pc:spChg chg="add del">
          <ac:chgData name="Kumar Mishra, Shivam" userId="7d7a3be2-bbbd-47e3-8ca6-df1f21df6c6b" providerId="ADAL" clId="{D0E15D4F-F869-443D-8206-331190A19982}" dt="2021-11-01T13:42:53.339" v="2627" actId="26606"/>
          <ac:spMkLst>
            <pc:docMk/>
            <pc:sldMk cId="3948733583" sldId="267"/>
            <ac:spMk id="337" creationId="{76E2642F-6025-4B22-A283-9B60F4765DD7}"/>
          </ac:spMkLst>
        </pc:spChg>
        <pc:spChg chg="add del">
          <ac:chgData name="Kumar Mishra, Shivam" userId="7d7a3be2-bbbd-47e3-8ca6-df1f21df6c6b" providerId="ADAL" clId="{D0E15D4F-F869-443D-8206-331190A19982}" dt="2021-11-01T13:42:53.339" v="2627" actId="26606"/>
          <ac:spMkLst>
            <pc:docMk/>
            <pc:sldMk cId="3948733583" sldId="267"/>
            <ac:spMk id="341" creationId="{2D87176B-036A-46E9-88B6-B602D3C1CB98}"/>
          </ac:spMkLst>
        </pc:spChg>
        <pc:spChg chg="add del">
          <ac:chgData name="Kumar Mishra, Shivam" userId="7d7a3be2-bbbd-47e3-8ca6-df1f21df6c6b" providerId="ADAL" clId="{D0E15D4F-F869-443D-8206-331190A19982}" dt="2021-11-01T13:46:21.129" v="2651" actId="26606"/>
          <ac:spMkLst>
            <pc:docMk/>
            <pc:sldMk cId="3948733583" sldId="267"/>
            <ac:spMk id="344" creationId="{742C14A9-3617-46DD-9FC4-ED828A7D3E6F}"/>
          </ac:spMkLst>
        </pc:spChg>
        <pc:spChg chg="add del">
          <ac:chgData name="Kumar Mishra, Shivam" userId="7d7a3be2-bbbd-47e3-8ca6-df1f21df6c6b" providerId="ADAL" clId="{D0E15D4F-F869-443D-8206-331190A19982}" dt="2021-11-01T13:42:55.193" v="2629" actId="26606"/>
          <ac:spMkLst>
            <pc:docMk/>
            <pc:sldMk cId="3948733583" sldId="267"/>
            <ac:spMk id="345" creationId="{EED2B910-B28F-4A54-B17C-8B7E5893AABB}"/>
          </ac:spMkLst>
        </pc:spChg>
        <pc:spChg chg="add del">
          <ac:chgData name="Kumar Mishra, Shivam" userId="7d7a3be2-bbbd-47e3-8ca6-df1f21df6c6b" providerId="ADAL" clId="{D0E15D4F-F869-443D-8206-331190A19982}" dt="2021-11-01T13:42:55.193" v="2629" actId="26606"/>
          <ac:spMkLst>
            <pc:docMk/>
            <pc:sldMk cId="3948733583" sldId="267"/>
            <ac:spMk id="347" creationId="{7CAB7D27-148D-4082-B160-72FAD580D663}"/>
          </ac:spMkLst>
        </pc:spChg>
        <pc:spChg chg="add del">
          <ac:chgData name="Kumar Mishra, Shivam" userId="7d7a3be2-bbbd-47e3-8ca6-df1f21df6c6b" providerId="ADAL" clId="{D0E15D4F-F869-443D-8206-331190A19982}" dt="2021-11-01T13:46:21.129" v="2651" actId="26606"/>
          <ac:spMkLst>
            <pc:docMk/>
            <pc:sldMk cId="3948733583" sldId="267"/>
            <ac:spMk id="351" creationId="{19E5CB6C-D5A1-44AB-BAD0-E76C67ED2802}"/>
          </ac:spMkLst>
        </pc:spChg>
        <pc:spChg chg="add">
          <ac:chgData name="Kumar Mishra, Shivam" userId="7d7a3be2-bbbd-47e3-8ca6-df1f21df6c6b" providerId="ADAL" clId="{D0E15D4F-F869-443D-8206-331190A19982}" dt="2021-11-01T13:46:21.148" v="2652" actId="26606"/>
          <ac:spMkLst>
            <pc:docMk/>
            <pc:sldMk cId="3948733583" sldId="267"/>
            <ac:spMk id="355" creationId="{AF38CBB2-04B5-4ED2-92CA-ABA779049DEA}"/>
          </ac:spMkLst>
        </pc:spChg>
        <pc:spChg chg="add">
          <ac:chgData name="Kumar Mishra, Shivam" userId="7d7a3be2-bbbd-47e3-8ca6-df1f21df6c6b" providerId="ADAL" clId="{D0E15D4F-F869-443D-8206-331190A19982}" dt="2021-11-01T13:46:21.148" v="2652" actId="26606"/>
          <ac:spMkLst>
            <pc:docMk/>
            <pc:sldMk cId="3948733583" sldId="267"/>
            <ac:spMk id="357" creationId="{A81BF76C-52E4-494B-86F2-4CBAC20E3856}"/>
          </ac:spMkLst>
        </pc:spChg>
        <pc:grpChg chg="add del">
          <ac:chgData name="Kumar Mishra, Shivam" userId="7d7a3be2-bbbd-47e3-8ca6-df1f21df6c6b" providerId="ADAL" clId="{D0E15D4F-F869-443D-8206-331190A19982}" dt="2021-11-01T13:40:37.314" v="2546" actId="26606"/>
          <ac:grpSpMkLst>
            <pc:docMk/>
            <pc:sldMk cId="3948733583" sldId="267"/>
            <ac:grpSpMk id="75" creationId="{14EE34E3-F117-4487-8ACF-33DA65FA11B3}"/>
          </ac:grpSpMkLst>
        </pc:grpChg>
        <pc:grpChg chg="add del">
          <ac:chgData name="Kumar Mishra, Shivam" userId="7d7a3be2-bbbd-47e3-8ca6-df1f21df6c6b" providerId="ADAL" clId="{D0E15D4F-F869-443D-8206-331190A19982}" dt="2021-11-01T13:40:33.495" v="2535" actId="26606"/>
          <ac:grpSpMkLst>
            <pc:docMk/>
            <pc:sldMk cId="3948733583" sldId="267"/>
            <ac:grpSpMk id="89" creationId="{2816CFF4-7965-45A1-8E21-056F9AE41A72}"/>
          </ac:grpSpMkLst>
        </pc:grpChg>
        <pc:grpChg chg="add del">
          <ac:chgData name="Kumar Mishra, Shivam" userId="7d7a3be2-bbbd-47e3-8ca6-df1f21df6c6b" providerId="ADAL" clId="{D0E15D4F-F869-443D-8206-331190A19982}" dt="2021-11-01T13:40:30.424" v="2531" actId="26606"/>
          <ac:grpSpMkLst>
            <pc:docMk/>
            <pc:sldMk cId="3948733583" sldId="267"/>
            <ac:grpSpMk id="94" creationId="{1E7110B8-ED3B-4441-B1EB-C4DE3C46A0FD}"/>
          </ac:grpSpMkLst>
        </pc:grpChg>
        <pc:grpChg chg="add del">
          <ac:chgData name="Kumar Mishra, Shivam" userId="7d7a3be2-bbbd-47e3-8ca6-df1f21df6c6b" providerId="ADAL" clId="{D0E15D4F-F869-443D-8206-331190A19982}" dt="2021-11-01T13:40:35.596" v="2539" actId="26606"/>
          <ac:grpSpMkLst>
            <pc:docMk/>
            <pc:sldMk cId="3948733583" sldId="267"/>
            <ac:grpSpMk id="104" creationId="{2816CFF4-7965-45A1-8E21-056F9AE41A72}"/>
          </ac:grpSpMkLst>
        </pc:grpChg>
        <pc:grpChg chg="add del">
          <ac:chgData name="Kumar Mishra, Shivam" userId="7d7a3be2-bbbd-47e3-8ca6-df1f21df6c6b" providerId="ADAL" clId="{D0E15D4F-F869-443D-8206-331190A19982}" dt="2021-11-01T13:40:36.093" v="2541" actId="26606"/>
          <ac:grpSpMkLst>
            <pc:docMk/>
            <pc:sldMk cId="3948733583" sldId="267"/>
            <ac:grpSpMk id="112" creationId="{1E7110B8-ED3B-4441-B1EB-C4DE3C46A0FD}"/>
          </ac:grpSpMkLst>
        </pc:grpChg>
        <pc:grpChg chg="add del">
          <ac:chgData name="Kumar Mishra, Shivam" userId="7d7a3be2-bbbd-47e3-8ca6-df1f21df6c6b" providerId="ADAL" clId="{D0E15D4F-F869-443D-8206-331190A19982}" dt="2021-11-01T13:40:37.293" v="2545" actId="26606"/>
          <ac:grpSpMkLst>
            <pc:docMk/>
            <pc:sldMk cId="3948733583" sldId="267"/>
            <ac:grpSpMk id="120" creationId="{1E7110B8-ED3B-4441-B1EB-C4DE3C46A0FD}"/>
          </ac:grpSpMkLst>
        </pc:grpChg>
        <pc:grpChg chg="add del">
          <ac:chgData name="Kumar Mishra, Shivam" userId="7d7a3be2-bbbd-47e3-8ca6-df1f21df6c6b" providerId="ADAL" clId="{D0E15D4F-F869-443D-8206-331190A19982}" dt="2021-11-01T13:41:09.228" v="2572" actId="26606"/>
          <ac:grpSpMkLst>
            <pc:docMk/>
            <pc:sldMk cId="3948733583" sldId="267"/>
            <ac:grpSpMk id="130" creationId="{2816CFF4-7965-45A1-8E21-056F9AE41A72}"/>
          </ac:grpSpMkLst>
        </pc:grpChg>
        <pc:grpChg chg="add del">
          <ac:chgData name="Kumar Mishra, Shivam" userId="7d7a3be2-bbbd-47e3-8ca6-df1f21df6c6b" providerId="ADAL" clId="{D0E15D4F-F869-443D-8206-331190A19982}" dt="2021-11-01T13:40:59.605" v="2555" actId="26606"/>
          <ac:grpSpMkLst>
            <pc:docMk/>
            <pc:sldMk cId="3948733583" sldId="267"/>
            <ac:grpSpMk id="141" creationId="{4A9E3941-E855-4A43-B613-3B0A5D373994}"/>
          </ac:grpSpMkLst>
        </pc:grpChg>
        <pc:grpChg chg="add del">
          <ac:chgData name="Kumar Mishra, Shivam" userId="7d7a3be2-bbbd-47e3-8ca6-df1f21df6c6b" providerId="ADAL" clId="{D0E15D4F-F869-443D-8206-331190A19982}" dt="2021-11-01T13:40:53.142" v="2553" actId="26606"/>
          <ac:grpSpMkLst>
            <pc:docMk/>
            <pc:sldMk cId="3948733583" sldId="267"/>
            <ac:grpSpMk id="146" creationId="{4A9E3941-E855-4A43-B613-3B0A5D373994}"/>
          </ac:grpSpMkLst>
        </pc:grpChg>
        <pc:grpChg chg="add del">
          <ac:chgData name="Kumar Mishra, Shivam" userId="7d7a3be2-bbbd-47e3-8ca6-df1f21df6c6b" providerId="ADAL" clId="{D0E15D4F-F869-443D-8206-331190A19982}" dt="2021-11-01T13:41:00.525" v="2557" actId="26606"/>
          <ac:grpSpMkLst>
            <pc:docMk/>
            <pc:sldMk cId="3948733583" sldId="267"/>
            <ac:grpSpMk id="157" creationId="{2816CFF4-7965-45A1-8E21-056F9AE41A72}"/>
          </ac:grpSpMkLst>
        </pc:grpChg>
        <pc:grpChg chg="add del">
          <ac:chgData name="Kumar Mishra, Shivam" userId="7d7a3be2-bbbd-47e3-8ca6-df1f21df6c6b" providerId="ADAL" clId="{D0E15D4F-F869-443D-8206-331190A19982}" dt="2021-11-01T13:41:01.661" v="2559" actId="26606"/>
          <ac:grpSpMkLst>
            <pc:docMk/>
            <pc:sldMk cId="3948733583" sldId="267"/>
            <ac:grpSpMk id="164" creationId="{1E7110B8-ED3B-4441-B1EB-C4DE3C46A0FD}"/>
          </ac:grpSpMkLst>
        </pc:grpChg>
        <pc:grpChg chg="add del">
          <ac:chgData name="Kumar Mishra, Shivam" userId="7d7a3be2-bbbd-47e3-8ca6-df1f21df6c6b" providerId="ADAL" clId="{D0E15D4F-F869-443D-8206-331190A19982}" dt="2021-11-01T13:41:06.041" v="2563" actId="26606"/>
          <ac:grpSpMkLst>
            <pc:docMk/>
            <pc:sldMk cId="3948733583" sldId="267"/>
            <ac:grpSpMk id="166" creationId="{CCEB306D-3875-4AC5-8780-4B590DD44A14}"/>
          </ac:grpSpMkLst>
        </pc:grpChg>
        <pc:grpChg chg="add del">
          <ac:chgData name="Kumar Mishra, Shivam" userId="7d7a3be2-bbbd-47e3-8ca6-df1f21df6c6b" providerId="ADAL" clId="{D0E15D4F-F869-443D-8206-331190A19982}" dt="2021-11-01T13:41:07.615" v="2565" actId="26606"/>
          <ac:grpSpMkLst>
            <pc:docMk/>
            <pc:sldMk cId="3948733583" sldId="267"/>
            <ac:grpSpMk id="181" creationId="{8423DA08-B558-4DAE-A258-F0A9E77CF198}"/>
          </ac:grpSpMkLst>
        </pc:grpChg>
        <pc:grpChg chg="add del">
          <ac:chgData name="Kumar Mishra, Shivam" userId="7d7a3be2-bbbd-47e3-8ca6-df1f21df6c6b" providerId="ADAL" clId="{D0E15D4F-F869-443D-8206-331190A19982}" dt="2021-11-01T13:34:54.356" v="2515" actId="26606"/>
          <ac:grpSpMkLst>
            <pc:docMk/>
            <pc:sldMk cId="3948733583" sldId="267"/>
            <ac:grpSpMk id="184" creationId="{14EE34E3-F117-4487-8ACF-33DA65FA11B3}"/>
          </ac:grpSpMkLst>
        </pc:grpChg>
        <pc:grpChg chg="add del">
          <ac:chgData name="Kumar Mishra, Shivam" userId="7d7a3be2-bbbd-47e3-8ca6-df1f21df6c6b" providerId="ADAL" clId="{D0E15D4F-F869-443D-8206-331190A19982}" dt="2021-11-01T13:41:09.207" v="2571" actId="26606"/>
          <ac:grpSpMkLst>
            <pc:docMk/>
            <pc:sldMk cId="3948733583" sldId="267"/>
            <ac:grpSpMk id="194" creationId="{1E7110B8-ED3B-4441-B1EB-C4DE3C46A0FD}"/>
          </ac:grpSpMkLst>
        </pc:grpChg>
        <pc:grpChg chg="add del">
          <ac:chgData name="Kumar Mishra, Shivam" userId="7d7a3be2-bbbd-47e3-8ca6-df1f21df6c6b" providerId="ADAL" clId="{D0E15D4F-F869-443D-8206-331190A19982}" dt="2021-11-01T13:41:08.129" v="2567" actId="26606"/>
          <ac:grpSpMkLst>
            <pc:docMk/>
            <pc:sldMk cId="3948733583" sldId="267"/>
            <ac:grpSpMk id="198" creationId="{CCEB306D-3875-4AC5-8780-4B590DD44A14}"/>
          </ac:grpSpMkLst>
        </pc:grpChg>
        <pc:grpChg chg="add del">
          <ac:chgData name="Kumar Mishra, Shivam" userId="7d7a3be2-bbbd-47e3-8ca6-df1f21df6c6b" providerId="ADAL" clId="{D0E15D4F-F869-443D-8206-331190A19982}" dt="2021-11-01T13:46:21.148" v="2652" actId="26606"/>
          <ac:grpSpMkLst>
            <pc:docMk/>
            <pc:sldMk cId="3948733583" sldId="267"/>
            <ac:grpSpMk id="214" creationId="{2816CFF4-7965-45A1-8E21-056F9AE41A72}"/>
          </ac:grpSpMkLst>
        </pc:grpChg>
        <pc:grpChg chg="add del">
          <ac:chgData name="Kumar Mishra, Shivam" userId="7d7a3be2-bbbd-47e3-8ca6-df1f21df6c6b" providerId="ADAL" clId="{D0E15D4F-F869-443D-8206-331190A19982}" dt="2021-11-01T13:42:17.107" v="2596" actId="26606"/>
          <ac:grpSpMkLst>
            <pc:docMk/>
            <pc:sldMk cId="3948733583" sldId="267"/>
            <ac:grpSpMk id="224" creationId="{1E7110B8-ED3B-4441-B1EB-C4DE3C46A0FD}"/>
          </ac:grpSpMkLst>
        </pc:grpChg>
        <pc:grpChg chg="add del">
          <ac:chgData name="Kumar Mishra, Shivam" userId="7d7a3be2-bbbd-47e3-8ca6-df1f21df6c6b" providerId="ADAL" clId="{D0E15D4F-F869-443D-8206-331190A19982}" dt="2021-11-01T13:34:57.244" v="2520" actId="26606"/>
          <ac:grpSpMkLst>
            <pc:docMk/>
            <pc:sldMk cId="3948733583" sldId="267"/>
            <ac:grpSpMk id="232" creationId="{14EE34E3-F117-4487-8ACF-33DA65FA11B3}"/>
          </ac:grpSpMkLst>
        </pc:grpChg>
        <pc:grpChg chg="add del">
          <ac:chgData name="Kumar Mishra, Shivam" userId="7d7a3be2-bbbd-47e3-8ca6-df1f21df6c6b" providerId="ADAL" clId="{D0E15D4F-F869-443D-8206-331190A19982}" dt="2021-11-01T13:42:27.324" v="2598" actId="26606"/>
          <ac:grpSpMkLst>
            <pc:docMk/>
            <pc:sldMk cId="3948733583" sldId="267"/>
            <ac:grpSpMk id="241" creationId="{2816CFF4-7965-45A1-8E21-056F9AE41A72}"/>
          </ac:grpSpMkLst>
        </pc:grpChg>
        <pc:grpChg chg="add del">
          <ac:chgData name="Kumar Mishra, Shivam" userId="7d7a3be2-bbbd-47e3-8ca6-df1f21df6c6b" providerId="ADAL" clId="{D0E15D4F-F869-443D-8206-331190A19982}" dt="2021-11-01T13:42:29.363" v="2604" actId="26606"/>
          <ac:grpSpMkLst>
            <pc:docMk/>
            <pc:sldMk cId="3948733583" sldId="267"/>
            <ac:grpSpMk id="242" creationId="{4A9E3941-E855-4A43-B613-3B0A5D373994}"/>
          </ac:grpSpMkLst>
        </pc:grpChg>
        <pc:grpChg chg="add del">
          <ac:chgData name="Kumar Mishra, Shivam" userId="7d7a3be2-bbbd-47e3-8ca6-df1f21df6c6b" providerId="ADAL" clId="{D0E15D4F-F869-443D-8206-331190A19982}" dt="2021-11-01T13:34:55.350" v="2517" actId="26606"/>
          <ac:grpSpMkLst>
            <pc:docMk/>
            <pc:sldMk cId="3948733583" sldId="267"/>
            <ac:grpSpMk id="253" creationId="{A3761B47-AE33-47C9-9636-19D4B313F277}"/>
          </ac:grpSpMkLst>
        </pc:grpChg>
        <pc:grpChg chg="add del">
          <ac:chgData name="Kumar Mishra, Shivam" userId="7d7a3be2-bbbd-47e3-8ca6-df1f21df6c6b" providerId="ADAL" clId="{D0E15D4F-F869-443D-8206-331190A19982}" dt="2021-11-01T13:42:28.067" v="2600" actId="26606"/>
          <ac:grpSpMkLst>
            <pc:docMk/>
            <pc:sldMk cId="3948733583" sldId="267"/>
            <ac:grpSpMk id="259" creationId="{1E7110B8-ED3B-4441-B1EB-C4DE3C46A0FD}"/>
          </ac:grpSpMkLst>
        </pc:grpChg>
        <pc:grpChg chg="add del">
          <ac:chgData name="Kumar Mishra, Shivam" userId="7d7a3be2-bbbd-47e3-8ca6-df1f21df6c6b" providerId="ADAL" clId="{D0E15D4F-F869-443D-8206-331190A19982}" dt="2021-11-01T13:34:57.242" v="2519" actId="26606"/>
          <ac:grpSpMkLst>
            <pc:docMk/>
            <pc:sldMk cId="3948733583" sldId="267"/>
            <ac:grpSpMk id="263" creationId="{E881DADC-361B-4490-B5E5-F744ACCD0715}"/>
          </ac:grpSpMkLst>
        </pc:grpChg>
        <pc:grpChg chg="add del">
          <ac:chgData name="Kumar Mishra, Shivam" userId="7d7a3be2-bbbd-47e3-8ca6-df1f21df6c6b" providerId="ADAL" clId="{D0E15D4F-F869-443D-8206-331190A19982}" dt="2021-11-01T13:42:33.661" v="2614" actId="26606"/>
          <ac:grpSpMkLst>
            <pc:docMk/>
            <pc:sldMk cId="3948733583" sldId="267"/>
            <ac:grpSpMk id="265" creationId="{4A9E3941-E855-4A43-B613-3B0A5D373994}"/>
          </ac:grpSpMkLst>
        </pc:grpChg>
        <pc:grpChg chg="add del">
          <ac:chgData name="Kumar Mishra, Shivam" userId="7d7a3be2-bbbd-47e3-8ca6-df1f21df6c6b" providerId="ADAL" clId="{D0E15D4F-F869-443D-8206-331190A19982}" dt="2021-11-01T13:42:30.679" v="2606" actId="26606"/>
          <ac:grpSpMkLst>
            <pc:docMk/>
            <pc:sldMk cId="3948733583" sldId="267"/>
            <ac:grpSpMk id="275" creationId="{F8994030-DDB3-4615-85A8-6BD9E3D2A8F4}"/>
          </ac:grpSpMkLst>
        </pc:grpChg>
        <pc:grpChg chg="add del">
          <ac:chgData name="Kumar Mishra, Shivam" userId="7d7a3be2-bbbd-47e3-8ca6-df1f21df6c6b" providerId="ADAL" clId="{D0E15D4F-F869-443D-8206-331190A19982}" dt="2021-11-01T13:42:31.237" v="2608" actId="26606"/>
          <ac:grpSpMkLst>
            <pc:docMk/>
            <pc:sldMk cId="3948733583" sldId="267"/>
            <ac:grpSpMk id="282" creationId="{2816CFF4-7965-45A1-8E21-056F9AE41A72}"/>
          </ac:grpSpMkLst>
        </pc:grpChg>
        <pc:grpChg chg="add del">
          <ac:chgData name="Kumar Mishra, Shivam" userId="7d7a3be2-bbbd-47e3-8ca6-df1f21df6c6b" providerId="ADAL" clId="{D0E15D4F-F869-443D-8206-331190A19982}" dt="2021-11-01T13:46:13.247" v="2647" actId="26606"/>
          <ac:grpSpMkLst>
            <pc:docMk/>
            <pc:sldMk cId="3948733583" sldId="267"/>
            <ac:grpSpMk id="284" creationId="{CD0703AE-95DE-4C43-8272-BB33A5AD46D3}"/>
          </ac:grpSpMkLst>
        </pc:grpChg>
        <pc:grpChg chg="add del">
          <ac:chgData name="Kumar Mishra, Shivam" userId="7d7a3be2-bbbd-47e3-8ca6-df1f21df6c6b" providerId="ADAL" clId="{D0E15D4F-F869-443D-8206-331190A19982}" dt="2021-11-01T13:42:32.168" v="2610" actId="26606"/>
          <ac:grpSpMkLst>
            <pc:docMk/>
            <pc:sldMk cId="3948733583" sldId="267"/>
            <ac:grpSpMk id="292" creationId="{1E7110B8-ED3B-4441-B1EB-C4DE3C46A0FD}"/>
          </ac:grpSpMkLst>
        </pc:grpChg>
        <pc:grpChg chg="add del">
          <ac:chgData name="Kumar Mishra, Shivam" userId="7d7a3be2-bbbd-47e3-8ca6-df1f21df6c6b" providerId="ADAL" clId="{D0E15D4F-F869-443D-8206-331190A19982}" dt="2021-11-01T13:42:56.911" v="2632" actId="26606"/>
          <ac:grpSpMkLst>
            <pc:docMk/>
            <pc:sldMk cId="3948733583" sldId="267"/>
            <ac:grpSpMk id="300" creationId="{2816CFF4-7965-45A1-8E21-056F9AE41A72}"/>
          </ac:grpSpMkLst>
        </pc:grpChg>
        <pc:grpChg chg="add del">
          <ac:chgData name="Kumar Mishra, Shivam" userId="7d7a3be2-bbbd-47e3-8ca6-df1f21df6c6b" providerId="ADAL" clId="{D0E15D4F-F869-443D-8206-331190A19982}" dt="2021-11-01T13:42:49.117" v="2621" actId="26606"/>
          <ac:grpSpMkLst>
            <pc:docMk/>
            <pc:sldMk cId="3948733583" sldId="267"/>
            <ac:grpSpMk id="316" creationId="{447C2785-96A0-48E9-A4E1-3E0DD3C4B629}"/>
          </ac:grpSpMkLst>
        </pc:grpChg>
        <pc:grpChg chg="add del">
          <ac:chgData name="Kumar Mishra, Shivam" userId="7d7a3be2-bbbd-47e3-8ca6-df1f21df6c6b" providerId="ADAL" clId="{D0E15D4F-F869-443D-8206-331190A19982}" dt="2021-11-01T13:46:18.070" v="2649" actId="26606"/>
          <ac:grpSpMkLst>
            <pc:docMk/>
            <pc:sldMk cId="3948733583" sldId="267"/>
            <ac:grpSpMk id="318" creationId="{447C2785-96A0-48E9-A4E1-3E0DD3C4B629}"/>
          </ac:grpSpMkLst>
        </pc:grpChg>
        <pc:grpChg chg="add del">
          <ac:chgData name="Kumar Mishra, Shivam" userId="7d7a3be2-bbbd-47e3-8ca6-df1f21df6c6b" providerId="ADAL" clId="{D0E15D4F-F869-443D-8206-331190A19982}" dt="2021-11-01T13:42:53.339" v="2627" actId="26606"/>
          <ac:grpSpMkLst>
            <pc:docMk/>
            <pc:sldMk cId="3948733583" sldId="267"/>
            <ac:grpSpMk id="338" creationId="{447C2785-96A0-48E9-A4E1-3E0DD3C4B629}"/>
          </ac:grpSpMkLst>
        </pc:grpChg>
        <pc:grpChg chg="add">
          <ac:chgData name="Kumar Mishra, Shivam" userId="7d7a3be2-bbbd-47e3-8ca6-df1f21df6c6b" providerId="ADAL" clId="{D0E15D4F-F869-443D-8206-331190A19982}" dt="2021-11-01T13:46:21.148" v="2652" actId="26606"/>
          <ac:grpSpMkLst>
            <pc:docMk/>
            <pc:sldMk cId="3948733583" sldId="267"/>
            <ac:grpSpMk id="358" creationId="{CD0703AE-95DE-4C43-8272-BB33A5AD46D3}"/>
          </ac:grpSpMkLst>
        </pc:grpChg>
        <pc:picChg chg="del mod">
          <ac:chgData name="Kumar Mishra, Shivam" userId="7d7a3be2-bbbd-47e3-8ca6-df1f21df6c6b" providerId="ADAL" clId="{D0E15D4F-F869-443D-8206-331190A19982}" dt="2021-11-01T13:35:27.202" v="2522" actId="478"/>
          <ac:picMkLst>
            <pc:docMk/>
            <pc:sldMk cId="3948733583" sldId="267"/>
            <ac:picMk id="3" creationId="{D08EB601-B345-43FA-9908-C55F2CAB23DB}"/>
          </ac:picMkLst>
        </pc:picChg>
        <pc:picChg chg="add del mod ord">
          <ac:chgData name="Kumar Mishra, Shivam" userId="7d7a3be2-bbbd-47e3-8ca6-df1f21df6c6b" providerId="ADAL" clId="{D0E15D4F-F869-443D-8206-331190A19982}" dt="2021-11-01T13:45:46.046" v="2641" actId="478"/>
          <ac:picMkLst>
            <pc:docMk/>
            <pc:sldMk cId="3948733583" sldId="267"/>
            <ac:picMk id="4" creationId="{EA6A6A3F-2693-43BE-81C8-844E272AEC18}"/>
          </ac:picMkLst>
        </pc:picChg>
        <pc:picChg chg="add del mod ord">
          <ac:chgData name="Kumar Mishra, Shivam" userId="7d7a3be2-bbbd-47e3-8ca6-df1f21df6c6b" providerId="ADAL" clId="{D0E15D4F-F869-443D-8206-331190A19982}" dt="2021-11-01T13:45:49.241" v="2643" actId="478"/>
          <ac:picMkLst>
            <pc:docMk/>
            <pc:sldMk cId="3948733583" sldId="267"/>
            <ac:picMk id="7" creationId="{EA990228-6637-4A27-ADC5-4670106C1BB0}"/>
          </ac:picMkLst>
        </pc:picChg>
        <pc:picChg chg="add del mod">
          <ac:chgData name="Kumar Mishra, Shivam" userId="7d7a3be2-bbbd-47e3-8ca6-df1f21df6c6b" providerId="ADAL" clId="{D0E15D4F-F869-443D-8206-331190A19982}" dt="2021-11-01T13:40:19.862" v="2527" actId="478"/>
          <ac:picMkLst>
            <pc:docMk/>
            <pc:sldMk cId="3948733583" sldId="267"/>
            <ac:picMk id="9" creationId="{59C84828-33F9-4D64-A888-4BD61C304FF3}"/>
          </ac:picMkLst>
        </pc:picChg>
        <pc:picChg chg="add del mod ord">
          <ac:chgData name="Kumar Mishra, Shivam" userId="7d7a3be2-bbbd-47e3-8ca6-df1f21df6c6b" providerId="ADAL" clId="{D0E15D4F-F869-443D-8206-331190A19982}" dt="2021-11-01T13:45:47.733" v="2642" actId="478"/>
          <ac:picMkLst>
            <pc:docMk/>
            <pc:sldMk cId="3948733583" sldId="267"/>
            <ac:picMk id="11" creationId="{A31BBDF7-B903-462A-97C6-FE931383769B}"/>
          </ac:picMkLst>
        </pc:picChg>
        <pc:picChg chg="add mod ord">
          <ac:chgData name="Kumar Mishra, Shivam" userId="7d7a3be2-bbbd-47e3-8ca6-df1f21df6c6b" providerId="ADAL" clId="{D0E15D4F-F869-443D-8206-331190A19982}" dt="2021-11-01T13:46:21.148" v="2652" actId="26606"/>
          <ac:picMkLst>
            <pc:docMk/>
            <pc:sldMk cId="3948733583" sldId="267"/>
            <ac:picMk id="13" creationId="{04038A3D-62A0-45F8-8FD4-C591009E3396}"/>
          </ac:picMkLst>
        </pc:picChg>
        <pc:picChg chg="add mod">
          <ac:chgData name="Kumar Mishra, Shivam" userId="7d7a3be2-bbbd-47e3-8ca6-df1f21df6c6b" providerId="ADAL" clId="{D0E15D4F-F869-443D-8206-331190A19982}" dt="2021-11-01T13:46:21.148" v="2652" actId="26606"/>
          <ac:picMkLst>
            <pc:docMk/>
            <pc:sldMk cId="3948733583" sldId="267"/>
            <ac:picMk id="15" creationId="{A5C229F1-E972-4429-B56C-68B062CC8CD5}"/>
          </ac:picMkLst>
        </pc:picChg>
        <pc:picChg chg="add del">
          <ac:chgData name="Kumar Mishra, Shivam" userId="7d7a3be2-bbbd-47e3-8ca6-df1f21df6c6b" providerId="ADAL" clId="{D0E15D4F-F869-443D-8206-331190A19982}" dt="2021-11-01T13:40:37.314" v="2546" actId="26606"/>
          <ac:picMkLst>
            <pc:docMk/>
            <pc:sldMk cId="3948733583" sldId="267"/>
            <ac:picMk id="81" creationId="{C04ED70F-D6FD-4EB1-A171-D30F885FE73E}"/>
          </ac:picMkLst>
        </pc:picChg>
        <pc:picChg chg="add del">
          <ac:chgData name="Kumar Mishra, Shivam" userId="7d7a3be2-bbbd-47e3-8ca6-df1f21df6c6b" providerId="ADAL" clId="{D0E15D4F-F869-443D-8206-331190A19982}" dt="2021-11-01T13:40:33.495" v="2535" actId="26606"/>
          <ac:picMkLst>
            <pc:docMk/>
            <pc:sldMk cId="3948733583" sldId="267"/>
            <ac:picMk id="93" creationId="{84ACBFAF-EDCF-4F5A-9E73-1D74270EF509}"/>
          </ac:picMkLst>
        </pc:picChg>
        <pc:picChg chg="add del">
          <ac:chgData name="Kumar Mishra, Shivam" userId="7d7a3be2-bbbd-47e3-8ca6-df1f21df6c6b" providerId="ADAL" clId="{D0E15D4F-F869-443D-8206-331190A19982}" dt="2021-11-01T13:40:30.424" v="2531" actId="26606"/>
          <ac:picMkLst>
            <pc:docMk/>
            <pc:sldMk cId="3948733583" sldId="267"/>
            <ac:picMk id="100" creationId="{FB4DDAF3-76BC-49F9-B735-F7A5CE86380D}"/>
          </ac:picMkLst>
        </pc:picChg>
        <pc:picChg chg="add del">
          <ac:chgData name="Kumar Mishra, Shivam" userId="7d7a3be2-bbbd-47e3-8ca6-df1f21df6c6b" providerId="ADAL" clId="{D0E15D4F-F869-443D-8206-331190A19982}" dt="2021-11-01T13:40:35.596" v="2539" actId="26606"/>
          <ac:picMkLst>
            <pc:docMk/>
            <pc:sldMk cId="3948733583" sldId="267"/>
            <ac:picMk id="106" creationId="{84ACBFAF-EDCF-4F5A-9E73-1D74270EF509}"/>
          </ac:picMkLst>
        </pc:picChg>
        <pc:picChg chg="add del">
          <ac:chgData name="Kumar Mishra, Shivam" userId="7d7a3be2-bbbd-47e3-8ca6-df1f21df6c6b" providerId="ADAL" clId="{D0E15D4F-F869-443D-8206-331190A19982}" dt="2021-11-01T13:40:36.093" v="2541" actId="26606"/>
          <ac:picMkLst>
            <pc:docMk/>
            <pc:sldMk cId="3948733583" sldId="267"/>
            <ac:picMk id="116" creationId="{FB4DDAF3-76BC-49F9-B735-F7A5CE86380D}"/>
          </ac:picMkLst>
        </pc:picChg>
        <pc:picChg chg="add del">
          <ac:chgData name="Kumar Mishra, Shivam" userId="7d7a3be2-bbbd-47e3-8ca6-df1f21df6c6b" providerId="ADAL" clId="{D0E15D4F-F869-443D-8206-331190A19982}" dt="2021-11-01T13:40:37.293" v="2545" actId="26606"/>
          <ac:picMkLst>
            <pc:docMk/>
            <pc:sldMk cId="3948733583" sldId="267"/>
            <ac:picMk id="124" creationId="{FB4DDAF3-76BC-49F9-B735-F7A5CE86380D}"/>
          </ac:picMkLst>
        </pc:picChg>
        <pc:picChg chg="add del">
          <ac:chgData name="Kumar Mishra, Shivam" userId="7d7a3be2-bbbd-47e3-8ca6-df1f21df6c6b" providerId="ADAL" clId="{D0E15D4F-F869-443D-8206-331190A19982}" dt="2021-11-01T13:41:09.228" v="2572" actId="26606"/>
          <ac:picMkLst>
            <pc:docMk/>
            <pc:sldMk cId="3948733583" sldId="267"/>
            <ac:picMk id="134" creationId="{84ACBFAF-EDCF-4F5A-9E73-1D74270EF509}"/>
          </ac:picMkLst>
        </pc:picChg>
        <pc:picChg chg="add del">
          <ac:chgData name="Kumar Mishra, Shivam" userId="7d7a3be2-bbbd-47e3-8ca6-df1f21df6c6b" providerId="ADAL" clId="{D0E15D4F-F869-443D-8206-331190A19982}" dt="2021-11-01T13:40:59.605" v="2555" actId="26606"/>
          <ac:picMkLst>
            <pc:docMk/>
            <pc:sldMk cId="3948733583" sldId="267"/>
            <ac:picMk id="149" creationId="{C0861CB2-E220-4FB7-A994-A1CCE9AB1C2B}"/>
          </ac:picMkLst>
        </pc:picChg>
        <pc:picChg chg="add del">
          <ac:chgData name="Kumar Mishra, Shivam" userId="7d7a3be2-bbbd-47e3-8ca6-df1f21df6c6b" providerId="ADAL" clId="{D0E15D4F-F869-443D-8206-331190A19982}" dt="2021-11-01T13:40:53.142" v="2553" actId="26606"/>
          <ac:picMkLst>
            <pc:docMk/>
            <pc:sldMk cId="3948733583" sldId="267"/>
            <ac:picMk id="150" creationId="{C0861CB2-E220-4FB7-A994-A1CCE9AB1C2B}"/>
          </ac:picMkLst>
        </pc:picChg>
        <pc:picChg chg="add del">
          <ac:chgData name="Kumar Mishra, Shivam" userId="7d7a3be2-bbbd-47e3-8ca6-df1f21df6c6b" providerId="ADAL" clId="{D0E15D4F-F869-443D-8206-331190A19982}" dt="2021-11-01T13:41:00.525" v="2557" actId="26606"/>
          <ac:picMkLst>
            <pc:docMk/>
            <pc:sldMk cId="3948733583" sldId="267"/>
            <ac:picMk id="159" creationId="{84ACBFAF-EDCF-4F5A-9E73-1D74270EF509}"/>
          </ac:picMkLst>
        </pc:picChg>
        <pc:picChg chg="add del">
          <ac:chgData name="Kumar Mishra, Shivam" userId="7d7a3be2-bbbd-47e3-8ca6-df1f21df6c6b" providerId="ADAL" clId="{D0E15D4F-F869-443D-8206-331190A19982}" dt="2021-11-01T13:41:01.661" v="2559" actId="26606"/>
          <ac:picMkLst>
            <pc:docMk/>
            <pc:sldMk cId="3948733583" sldId="267"/>
            <ac:picMk id="168" creationId="{FB4DDAF3-76BC-49F9-B735-F7A5CE86380D}"/>
          </ac:picMkLst>
        </pc:picChg>
        <pc:picChg chg="add del">
          <ac:chgData name="Kumar Mishra, Shivam" userId="7d7a3be2-bbbd-47e3-8ca6-df1f21df6c6b" providerId="ADAL" clId="{D0E15D4F-F869-443D-8206-331190A19982}" dt="2021-11-01T13:41:06.041" v="2563" actId="26606"/>
          <ac:picMkLst>
            <pc:docMk/>
            <pc:sldMk cId="3948733583" sldId="267"/>
            <ac:picMk id="174" creationId="{829FB115-B9B9-47F7-8017-A0DC012DD7EB}"/>
          </ac:picMkLst>
        </pc:picChg>
        <pc:picChg chg="add del">
          <ac:chgData name="Kumar Mishra, Shivam" userId="7d7a3be2-bbbd-47e3-8ca6-df1f21df6c6b" providerId="ADAL" clId="{D0E15D4F-F869-443D-8206-331190A19982}" dt="2021-11-01T13:34:54.356" v="2515" actId="26606"/>
          <ac:picMkLst>
            <pc:docMk/>
            <pc:sldMk cId="3948733583" sldId="267"/>
            <ac:picMk id="190" creationId="{C04ED70F-D6FD-4EB1-A171-D30F885FE73E}"/>
          </ac:picMkLst>
        </pc:picChg>
        <pc:picChg chg="add del">
          <ac:chgData name="Kumar Mishra, Shivam" userId="7d7a3be2-bbbd-47e3-8ca6-df1f21df6c6b" providerId="ADAL" clId="{D0E15D4F-F869-443D-8206-331190A19982}" dt="2021-11-01T13:41:07.615" v="2565" actId="26606"/>
          <ac:picMkLst>
            <pc:docMk/>
            <pc:sldMk cId="3948733583" sldId="267"/>
            <ac:picMk id="192" creationId="{DD55A634-304D-4461-83F9-56C70CB8B32F}"/>
          </ac:picMkLst>
        </pc:picChg>
        <pc:picChg chg="add del">
          <ac:chgData name="Kumar Mishra, Shivam" userId="7d7a3be2-bbbd-47e3-8ca6-df1f21df6c6b" providerId="ADAL" clId="{D0E15D4F-F869-443D-8206-331190A19982}" dt="2021-11-01T13:41:08.129" v="2567" actId="26606"/>
          <ac:picMkLst>
            <pc:docMk/>
            <pc:sldMk cId="3948733583" sldId="267"/>
            <ac:picMk id="203" creationId="{829FB115-B9B9-47F7-8017-A0DC012DD7EB}"/>
          </ac:picMkLst>
        </pc:picChg>
        <pc:picChg chg="add del">
          <ac:chgData name="Kumar Mishra, Shivam" userId="7d7a3be2-bbbd-47e3-8ca6-df1f21df6c6b" providerId="ADAL" clId="{D0E15D4F-F869-443D-8206-331190A19982}" dt="2021-11-01T13:41:09.207" v="2571" actId="26606"/>
          <ac:picMkLst>
            <pc:docMk/>
            <pc:sldMk cId="3948733583" sldId="267"/>
            <ac:picMk id="208" creationId="{FB4DDAF3-76BC-49F9-B735-F7A5CE86380D}"/>
          </ac:picMkLst>
        </pc:picChg>
        <pc:picChg chg="add del">
          <ac:chgData name="Kumar Mishra, Shivam" userId="7d7a3be2-bbbd-47e3-8ca6-df1f21df6c6b" providerId="ADAL" clId="{D0E15D4F-F869-443D-8206-331190A19982}" dt="2021-11-01T13:46:21.148" v="2652" actId="26606"/>
          <ac:picMkLst>
            <pc:docMk/>
            <pc:sldMk cId="3948733583" sldId="267"/>
            <ac:picMk id="218" creationId="{84ACBFAF-EDCF-4F5A-9E73-1D74270EF509}"/>
          </ac:picMkLst>
        </pc:picChg>
        <pc:picChg chg="add del">
          <ac:chgData name="Kumar Mishra, Shivam" userId="7d7a3be2-bbbd-47e3-8ca6-df1f21df6c6b" providerId="ADAL" clId="{D0E15D4F-F869-443D-8206-331190A19982}" dt="2021-11-01T13:42:17.107" v="2596" actId="26606"/>
          <ac:picMkLst>
            <pc:docMk/>
            <pc:sldMk cId="3948733583" sldId="267"/>
            <ac:picMk id="228" creationId="{FB4DDAF3-76BC-49F9-B735-F7A5CE86380D}"/>
          </ac:picMkLst>
        </pc:picChg>
        <pc:picChg chg="add del">
          <ac:chgData name="Kumar Mishra, Shivam" userId="7d7a3be2-bbbd-47e3-8ca6-df1f21df6c6b" providerId="ADAL" clId="{D0E15D4F-F869-443D-8206-331190A19982}" dt="2021-11-01T13:34:57.244" v="2520" actId="26606"/>
          <ac:picMkLst>
            <pc:docMk/>
            <pc:sldMk cId="3948733583" sldId="267"/>
            <ac:picMk id="236" creationId="{C04ED70F-D6FD-4EB1-A171-D30F885FE73E}"/>
          </ac:picMkLst>
        </pc:picChg>
        <pc:picChg chg="add del">
          <ac:chgData name="Kumar Mishra, Shivam" userId="7d7a3be2-bbbd-47e3-8ca6-df1f21df6c6b" providerId="ADAL" clId="{D0E15D4F-F869-443D-8206-331190A19982}" dt="2021-11-01T13:42:27.324" v="2598" actId="26606"/>
          <ac:picMkLst>
            <pc:docMk/>
            <pc:sldMk cId="3948733583" sldId="267"/>
            <ac:picMk id="245" creationId="{84ACBFAF-EDCF-4F5A-9E73-1D74270EF509}"/>
          </ac:picMkLst>
        </pc:picChg>
        <pc:picChg chg="add del">
          <ac:chgData name="Kumar Mishra, Shivam" userId="7d7a3be2-bbbd-47e3-8ca6-df1f21df6c6b" providerId="ADAL" clId="{D0E15D4F-F869-443D-8206-331190A19982}" dt="2021-11-01T13:34:55.350" v="2517" actId="26606"/>
          <ac:picMkLst>
            <pc:docMk/>
            <pc:sldMk cId="3948733583" sldId="267"/>
            <ac:picMk id="257" creationId="{D757EBBD-8611-41C1-8124-C151D0957DBF}"/>
          </ac:picMkLst>
        </pc:picChg>
        <pc:picChg chg="add del">
          <ac:chgData name="Kumar Mishra, Shivam" userId="7d7a3be2-bbbd-47e3-8ca6-df1f21df6c6b" providerId="ADAL" clId="{D0E15D4F-F869-443D-8206-331190A19982}" dt="2021-11-01T13:34:57.242" v="2519" actId="26606"/>
          <ac:picMkLst>
            <pc:docMk/>
            <pc:sldMk cId="3948733583" sldId="267"/>
            <ac:picMk id="267" creationId="{48B8FA33-A4F9-456F-B49C-3B9DB4D1B47F}"/>
          </ac:picMkLst>
        </pc:picChg>
        <pc:picChg chg="add del">
          <ac:chgData name="Kumar Mishra, Shivam" userId="7d7a3be2-bbbd-47e3-8ca6-df1f21df6c6b" providerId="ADAL" clId="{D0E15D4F-F869-443D-8206-331190A19982}" dt="2021-11-01T13:42:28.067" v="2600" actId="26606"/>
          <ac:picMkLst>
            <pc:docMk/>
            <pc:sldMk cId="3948733583" sldId="267"/>
            <ac:picMk id="270" creationId="{FB4DDAF3-76BC-49F9-B735-F7A5CE86380D}"/>
          </ac:picMkLst>
        </pc:picChg>
        <pc:picChg chg="add del">
          <ac:chgData name="Kumar Mishra, Shivam" userId="7d7a3be2-bbbd-47e3-8ca6-df1f21df6c6b" providerId="ADAL" clId="{D0E15D4F-F869-443D-8206-331190A19982}" dt="2021-11-01T13:42:29.363" v="2604" actId="26606"/>
          <ac:picMkLst>
            <pc:docMk/>
            <pc:sldMk cId="3948733583" sldId="267"/>
            <ac:picMk id="272" creationId="{C0861CB2-E220-4FB7-A994-A1CCE9AB1C2B}"/>
          </ac:picMkLst>
        </pc:picChg>
        <pc:picChg chg="add del">
          <ac:chgData name="Kumar Mishra, Shivam" userId="7d7a3be2-bbbd-47e3-8ca6-df1f21df6c6b" providerId="ADAL" clId="{D0E15D4F-F869-443D-8206-331190A19982}" dt="2021-11-01T13:42:33.661" v="2614" actId="26606"/>
          <ac:picMkLst>
            <pc:docMk/>
            <pc:sldMk cId="3948733583" sldId="267"/>
            <ac:picMk id="277" creationId="{C0861CB2-E220-4FB7-A994-A1CCE9AB1C2B}"/>
          </ac:picMkLst>
        </pc:picChg>
        <pc:picChg chg="add del">
          <ac:chgData name="Kumar Mishra, Shivam" userId="7d7a3be2-bbbd-47e3-8ca6-df1f21df6c6b" providerId="ADAL" clId="{D0E15D4F-F869-443D-8206-331190A19982}" dt="2021-11-01T13:42:31.237" v="2608" actId="26606"/>
          <ac:picMkLst>
            <pc:docMk/>
            <pc:sldMk cId="3948733583" sldId="267"/>
            <ac:picMk id="286" creationId="{84ACBFAF-EDCF-4F5A-9E73-1D74270EF509}"/>
          </ac:picMkLst>
        </pc:picChg>
        <pc:picChg chg="add del">
          <ac:chgData name="Kumar Mishra, Shivam" userId="7d7a3be2-bbbd-47e3-8ca6-df1f21df6c6b" providerId="ADAL" clId="{D0E15D4F-F869-443D-8206-331190A19982}" dt="2021-11-01T13:42:32.168" v="2610" actId="26606"/>
          <ac:picMkLst>
            <pc:docMk/>
            <pc:sldMk cId="3948733583" sldId="267"/>
            <ac:picMk id="296" creationId="{FB4DDAF3-76BC-49F9-B735-F7A5CE86380D}"/>
          </ac:picMkLst>
        </pc:picChg>
        <pc:picChg chg="add del">
          <ac:chgData name="Kumar Mishra, Shivam" userId="7d7a3be2-bbbd-47e3-8ca6-df1f21df6c6b" providerId="ADAL" clId="{D0E15D4F-F869-443D-8206-331190A19982}" dt="2021-11-01T13:46:13.247" v="2647" actId="26606"/>
          <ac:picMkLst>
            <pc:docMk/>
            <pc:sldMk cId="3948733583" sldId="267"/>
            <ac:picMk id="301" creationId="{0C24E7C2-F39B-4280-9B81-F15BBD93C3A9}"/>
          </ac:picMkLst>
        </pc:picChg>
        <pc:picChg chg="add del">
          <ac:chgData name="Kumar Mishra, Shivam" userId="7d7a3be2-bbbd-47e3-8ca6-df1f21df6c6b" providerId="ADAL" clId="{D0E15D4F-F869-443D-8206-331190A19982}" dt="2021-11-01T13:42:56.911" v="2632" actId="26606"/>
          <ac:picMkLst>
            <pc:docMk/>
            <pc:sldMk cId="3948733583" sldId="267"/>
            <ac:picMk id="304" creationId="{84ACBFAF-EDCF-4F5A-9E73-1D74270EF509}"/>
          </ac:picMkLst>
        </pc:picChg>
        <pc:picChg chg="add del">
          <ac:chgData name="Kumar Mishra, Shivam" userId="7d7a3be2-bbbd-47e3-8ca6-df1f21df6c6b" providerId="ADAL" clId="{D0E15D4F-F869-443D-8206-331190A19982}" dt="2021-11-01T13:42:48.189" v="2619" actId="26606"/>
          <ac:picMkLst>
            <pc:docMk/>
            <pc:sldMk cId="3948733583" sldId="267"/>
            <ac:picMk id="310" creationId="{D5A16967-5C32-4A48-9F02-4F0228AC8DBA}"/>
          </ac:picMkLst>
        </pc:picChg>
        <pc:picChg chg="add del">
          <ac:chgData name="Kumar Mishra, Shivam" userId="7d7a3be2-bbbd-47e3-8ca6-df1f21df6c6b" providerId="ADAL" clId="{D0E15D4F-F869-443D-8206-331190A19982}" dt="2021-11-01T13:42:49.117" v="2621" actId="26606"/>
          <ac:picMkLst>
            <pc:docMk/>
            <pc:sldMk cId="3948733583" sldId="267"/>
            <ac:picMk id="320" creationId="{AC34D715-F6AF-42BD-B021-F46BF6B549BD}"/>
          </ac:picMkLst>
        </pc:picChg>
        <pc:picChg chg="add del">
          <ac:chgData name="Kumar Mishra, Shivam" userId="7d7a3be2-bbbd-47e3-8ca6-df1f21df6c6b" providerId="ADAL" clId="{D0E15D4F-F869-443D-8206-331190A19982}" dt="2021-11-01T13:42:51.766" v="2623" actId="26606"/>
          <ac:picMkLst>
            <pc:docMk/>
            <pc:sldMk cId="3948733583" sldId="267"/>
            <ac:picMk id="326" creationId="{CD88FC76-F691-462A-BCF9-0BA4F5DE6D71}"/>
          </ac:picMkLst>
        </pc:picChg>
        <pc:picChg chg="add del">
          <ac:chgData name="Kumar Mishra, Shivam" userId="7d7a3be2-bbbd-47e3-8ca6-df1f21df6c6b" providerId="ADAL" clId="{D0E15D4F-F869-443D-8206-331190A19982}" dt="2021-11-01T13:42:52.636" v="2625" actId="26606"/>
          <ac:picMkLst>
            <pc:docMk/>
            <pc:sldMk cId="3948733583" sldId="267"/>
            <ac:picMk id="332" creationId="{D5A16967-5C32-4A48-9F02-4F0228AC8DBA}"/>
          </ac:picMkLst>
        </pc:picChg>
        <pc:picChg chg="add del">
          <ac:chgData name="Kumar Mishra, Shivam" userId="7d7a3be2-bbbd-47e3-8ca6-df1f21df6c6b" providerId="ADAL" clId="{D0E15D4F-F869-443D-8206-331190A19982}" dt="2021-11-01T13:46:18.070" v="2649" actId="26606"/>
          <ac:picMkLst>
            <pc:docMk/>
            <pc:sldMk cId="3948733583" sldId="267"/>
            <ac:picMk id="339" creationId="{AC34D715-F6AF-42BD-B021-F46BF6B549BD}"/>
          </ac:picMkLst>
        </pc:picChg>
        <pc:picChg chg="add del">
          <ac:chgData name="Kumar Mishra, Shivam" userId="7d7a3be2-bbbd-47e3-8ca6-df1f21df6c6b" providerId="ADAL" clId="{D0E15D4F-F869-443D-8206-331190A19982}" dt="2021-11-01T13:42:53.339" v="2627" actId="26606"/>
          <ac:picMkLst>
            <pc:docMk/>
            <pc:sldMk cId="3948733583" sldId="267"/>
            <ac:picMk id="342" creationId="{AC34D715-F6AF-42BD-B021-F46BF6B549BD}"/>
          </ac:picMkLst>
        </pc:picChg>
        <pc:picChg chg="add del">
          <ac:chgData name="Kumar Mishra, Shivam" userId="7d7a3be2-bbbd-47e3-8ca6-df1f21df6c6b" providerId="ADAL" clId="{D0E15D4F-F869-443D-8206-331190A19982}" dt="2021-11-01T13:42:55.193" v="2629" actId="26606"/>
          <ac:picMkLst>
            <pc:docMk/>
            <pc:sldMk cId="3948733583" sldId="267"/>
            <ac:picMk id="348" creationId="{CD88FC76-F691-462A-BCF9-0BA4F5DE6D71}"/>
          </ac:picMkLst>
        </pc:picChg>
        <pc:picChg chg="add del">
          <ac:chgData name="Kumar Mishra, Shivam" userId="7d7a3be2-bbbd-47e3-8ca6-df1f21df6c6b" providerId="ADAL" clId="{D0E15D4F-F869-443D-8206-331190A19982}" dt="2021-11-01T13:46:21.129" v="2651" actId="26606"/>
          <ac:picMkLst>
            <pc:docMk/>
            <pc:sldMk cId="3948733583" sldId="267"/>
            <ac:picMk id="352" creationId="{D5A16967-5C32-4A48-9F02-4F0228AC8DBA}"/>
          </ac:picMkLst>
        </pc:picChg>
        <pc:picChg chg="add">
          <ac:chgData name="Kumar Mishra, Shivam" userId="7d7a3be2-bbbd-47e3-8ca6-df1f21df6c6b" providerId="ADAL" clId="{D0E15D4F-F869-443D-8206-331190A19982}" dt="2021-11-01T13:46:21.148" v="2652" actId="26606"/>
          <ac:picMkLst>
            <pc:docMk/>
            <pc:sldMk cId="3948733583" sldId="267"/>
            <ac:picMk id="361" creationId="{0C24E7C2-F39B-4280-9B81-F15BBD93C3A9}"/>
          </ac:picMkLst>
        </pc:picChg>
        <pc:cxnChg chg="add del">
          <ac:chgData name="Kumar Mishra, Shivam" userId="7d7a3be2-bbbd-47e3-8ca6-df1f21df6c6b" providerId="ADAL" clId="{D0E15D4F-F869-443D-8206-331190A19982}" dt="2021-11-01T13:40:37.314" v="2546" actId="26606"/>
          <ac:cxnSpMkLst>
            <pc:docMk/>
            <pc:sldMk cId="3948733583" sldId="267"/>
            <ac:cxnSpMk id="71" creationId="{D7162BAB-C25E-4CE9-B87C-F118DC7E7C22}"/>
          </ac:cxnSpMkLst>
        </pc:cxnChg>
        <pc:cxnChg chg="add del">
          <ac:chgData name="Kumar Mishra, Shivam" userId="7d7a3be2-bbbd-47e3-8ca6-df1f21df6c6b" providerId="ADAL" clId="{D0E15D4F-F869-443D-8206-331190A19982}" dt="2021-11-01T13:40:37.314" v="2546" actId="26606"/>
          <ac:cxnSpMkLst>
            <pc:docMk/>
            <pc:sldMk cId="3948733583" sldId="267"/>
            <ac:cxnSpMk id="83" creationId="{DA26CAE9-74C4-4EDD-8A80-77F79EAA86F4}"/>
          </ac:cxnSpMkLst>
        </pc:cxnChg>
        <pc:cxnChg chg="add del">
          <ac:chgData name="Kumar Mishra, Shivam" userId="7d7a3be2-bbbd-47e3-8ca6-df1f21df6c6b" providerId="ADAL" clId="{D0E15D4F-F869-443D-8206-331190A19982}" dt="2021-11-01T13:40:33.495" v="2535" actId="26606"/>
          <ac:cxnSpMkLst>
            <pc:docMk/>
            <pc:sldMk cId="3948733583" sldId="267"/>
            <ac:cxnSpMk id="86" creationId="{BB644495-DD06-45AD-AA80-247F03A33D1D}"/>
          </ac:cxnSpMkLst>
        </pc:cxnChg>
        <pc:cxnChg chg="add del">
          <ac:chgData name="Kumar Mishra, Shivam" userId="7d7a3be2-bbbd-47e3-8ca6-df1f21df6c6b" providerId="ADAL" clId="{D0E15D4F-F869-443D-8206-331190A19982}" dt="2021-11-01T13:40:30.424" v="2531" actId="26606"/>
          <ac:cxnSpMkLst>
            <pc:docMk/>
            <pc:sldMk cId="3948733583" sldId="267"/>
            <ac:cxnSpMk id="90" creationId="{B6BECB2A-E1E7-48A9-A209-D21AB681DD98}"/>
          </ac:cxnSpMkLst>
        </pc:cxnChg>
        <pc:cxnChg chg="add del">
          <ac:chgData name="Kumar Mishra, Shivam" userId="7d7a3be2-bbbd-47e3-8ca6-df1f21df6c6b" providerId="ADAL" clId="{D0E15D4F-F869-443D-8206-331190A19982}" dt="2021-11-01T13:40:33.495" v="2535" actId="26606"/>
          <ac:cxnSpMkLst>
            <pc:docMk/>
            <pc:sldMk cId="3948733583" sldId="267"/>
            <ac:cxnSpMk id="97" creationId="{BA5E64BC-15F3-4902-B20F-A77B48A00685}"/>
          </ac:cxnSpMkLst>
        </pc:cxnChg>
        <pc:cxnChg chg="add del">
          <ac:chgData name="Kumar Mishra, Shivam" userId="7d7a3be2-bbbd-47e3-8ca6-df1f21df6c6b" providerId="ADAL" clId="{D0E15D4F-F869-443D-8206-331190A19982}" dt="2021-11-01T13:40:35.596" v="2539" actId="26606"/>
          <ac:cxnSpMkLst>
            <pc:docMk/>
            <pc:sldMk cId="3948733583" sldId="267"/>
            <ac:cxnSpMk id="101" creationId="{BB644495-DD06-45AD-AA80-247F03A33D1D}"/>
          </ac:cxnSpMkLst>
        </pc:cxnChg>
        <pc:cxnChg chg="add del">
          <ac:chgData name="Kumar Mishra, Shivam" userId="7d7a3be2-bbbd-47e3-8ca6-df1f21df6c6b" providerId="ADAL" clId="{D0E15D4F-F869-443D-8206-331190A19982}" dt="2021-11-01T13:40:30.424" v="2531" actId="26606"/>
          <ac:cxnSpMkLst>
            <pc:docMk/>
            <pc:sldMk cId="3948733583" sldId="267"/>
            <ac:cxnSpMk id="102" creationId="{029D5B65-A532-405C-9133-23979B5F7FB9}"/>
          </ac:cxnSpMkLst>
        </pc:cxnChg>
        <pc:cxnChg chg="add del">
          <ac:chgData name="Kumar Mishra, Shivam" userId="7d7a3be2-bbbd-47e3-8ca6-df1f21df6c6b" providerId="ADAL" clId="{D0E15D4F-F869-443D-8206-331190A19982}" dt="2021-11-01T13:40:35.596" v="2539" actId="26606"/>
          <ac:cxnSpMkLst>
            <pc:docMk/>
            <pc:sldMk cId="3948733583" sldId="267"/>
            <ac:cxnSpMk id="107" creationId="{BA5E64BC-15F3-4902-B20F-A77B48A00685}"/>
          </ac:cxnSpMkLst>
        </pc:cxnChg>
        <pc:cxnChg chg="add del">
          <ac:chgData name="Kumar Mishra, Shivam" userId="7d7a3be2-bbbd-47e3-8ca6-df1f21df6c6b" providerId="ADAL" clId="{D0E15D4F-F869-443D-8206-331190A19982}" dt="2021-11-01T13:40:36.093" v="2541" actId="26606"/>
          <ac:cxnSpMkLst>
            <pc:docMk/>
            <pc:sldMk cId="3948733583" sldId="267"/>
            <ac:cxnSpMk id="110" creationId="{B6BECB2A-E1E7-48A9-A209-D21AB681DD98}"/>
          </ac:cxnSpMkLst>
        </pc:cxnChg>
        <pc:cxnChg chg="add del">
          <ac:chgData name="Kumar Mishra, Shivam" userId="7d7a3be2-bbbd-47e3-8ca6-df1f21df6c6b" providerId="ADAL" clId="{D0E15D4F-F869-443D-8206-331190A19982}" dt="2021-11-01T13:40:36.093" v="2541" actId="26606"/>
          <ac:cxnSpMkLst>
            <pc:docMk/>
            <pc:sldMk cId="3948733583" sldId="267"/>
            <ac:cxnSpMk id="117" creationId="{029D5B65-A532-405C-9133-23979B5F7FB9}"/>
          </ac:cxnSpMkLst>
        </pc:cxnChg>
        <pc:cxnChg chg="add del">
          <ac:chgData name="Kumar Mishra, Shivam" userId="7d7a3be2-bbbd-47e3-8ca6-df1f21df6c6b" providerId="ADAL" clId="{D0E15D4F-F869-443D-8206-331190A19982}" dt="2021-11-01T13:40:37.293" v="2545" actId="26606"/>
          <ac:cxnSpMkLst>
            <pc:docMk/>
            <pc:sldMk cId="3948733583" sldId="267"/>
            <ac:cxnSpMk id="118" creationId="{B6BECB2A-E1E7-48A9-A209-D21AB681DD98}"/>
          </ac:cxnSpMkLst>
        </pc:cxnChg>
        <pc:cxnChg chg="add del">
          <ac:chgData name="Kumar Mishra, Shivam" userId="7d7a3be2-bbbd-47e3-8ca6-df1f21df6c6b" providerId="ADAL" clId="{D0E15D4F-F869-443D-8206-331190A19982}" dt="2021-11-01T13:40:37.293" v="2545" actId="26606"/>
          <ac:cxnSpMkLst>
            <pc:docMk/>
            <pc:sldMk cId="3948733583" sldId="267"/>
            <ac:cxnSpMk id="125" creationId="{029D5B65-A532-405C-9133-23979B5F7FB9}"/>
          </ac:cxnSpMkLst>
        </pc:cxnChg>
        <pc:cxnChg chg="add del">
          <ac:chgData name="Kumar Mishra, Shivam" userId="7d7a3be2-bbbd-47e3-8ca6-df1f21df6c6b" providerId="ADAL" clId="{D0E15D4F-F869-443D-8206-331190A19982}" dt="2021-11-01T13:41:09.228" v="2572" actId="26606"/>
          <ac:cxnSpMkLst>
            <pc:docMk/>
            <pc:sldMk cId="3948733583" sldId="267"/>
            <ac:cxnSpMk id="128" creationId="{BB644495-DD06-45AD-AA80-247F03A33D1D}"/>
          </ac:cxnSpMkLst>
        </pc:cxnChg>
        <pc:cxnChg chg="add del">
          <ac:chgData name="Kumar Mishra, Shivam" userId="7d7a3be2-bbbd-47e3-8ca6-df1f21df6c6b" providerId="ADAL" clId="{D0E15D4F-F869-443D-8206-331190A19982}" dt="2021-11-01T13:41:09.228" v="2572" actId="26606"/>
          <ac:cxnSpMkLst>
            <pc:docMk/>
            <pc:sldMk cId="3948733583" sldId="267"/>
            <ac:cxnSpMk id="135" creationId="{BA5E64BC-15F3-4902-B20F-A77B48A00685}"/>
          </ac:cxnSpMkLst>
        </pc:cxnChg>
        <pc:cxnChg chg="add del">
          <ac:chgData name="Kumar Mishra, Shivam" userId="7d7a3be2-bbbd-47e3-8ca6-df1f21df6c6b" providerId="ADAL" clId="{D0E15D4F-F869-443D-8206-331190A19982}" dt="2021-11-01T13:40:59.605" v="2555" actId="26606"/>
          <ac:cxnSpMkLst>
            <pc:docMk/>
            <pc:sldMk cId="3948733583" sldId="267"/>
            <ac:cxnSpMk id="138" creationId="{937A4590-41A2-42FE-A36F-B7E203FA9A54}"/>
          </ac:cxnSpMkLst>
        </pc:cxnChg>
        <pc:cxnChg chg="add del">
          <ac:chgData name="Kumar Mishra, Shivam" userId="7d7a3be2-bbbd-47e3-8ca6-df1f21df6c6b" providerId="ADAL" clId="{D0E15D4F-F869-443D-8206-331190A19982}" dt="2021-11-01T13:40:53.142" v="2553" actId="26606"/>
          <ac:cxnSpMkLst>
            <pc:docMk/>
            <pc:sldMk cId="3948733583" sldId="267"/>
            <ac:cxnSpMk id="142" creationId="{937A4590-41A2-42FE-A36F-B7E203FA9A54}"/>
          </ac:cxnSpMkLst>
        </pc:cxnChg>
        <pc:cxnChg chg="add del">
          <ac:chgData name="Kumar Mishra, Shivam" userId="7d7a3be2-bbbd-47e3-8ca6-df1f21df6c6b" providerId="ADAL" clId="{D0E15D4F-F869-443D-8206-331190A19982}" dt="2021-11-01T13:41:06.041" v="2563" actId="26606"/>
          <ac:cxnSpMkLst>
            <pc:docMk/>
            <pc:sldMk cId="3948733583" sldId="267"/>
            <ac:cxnSpMk id="145" creationId="{75D5A75B-5814-448B-879F-480F47047DDF}"/>
          </ac:cxnSpMkLst>
        </pc:cxnChg>
        <pc:cxnChg chg="add del">
          <ac:chgData name="Kumar Mishra, Shivam" userId="7d7a3be2-bbbd-47e3-8ca6-df1f21df6c6b" providerId="ADAL" clId="{D0E15D4F-F869-443D-8206-331190A19982}" dt="2021-11-01T13:40:59.605" v="2555" actId="26606"/>
          <ac:cxnSpMkLst>
            <pc:docMk/>
            <pc:sldMk cId="3948733583" sldId="267"/>
            <ac:cxnSpMk id="151" creationId="{BD9629C9-C99F-47E2-B01E-6773B5DD88EA}"/>
          </ac:cxnSpMkLst>
        </pc:cxnChg>
        <pc:cxnChg chg="add del">
          <ac:chgData name="Kumar Mishra, Shivam" userId="7d7a3be2-bbbd-47e3-8ca6-df1f21df6c6b" providerId="ADAL" clId="{D0E15D4F-F869-443D-8206-331190A19982}" dt="2021-11-01T13:40:53.142" v="2553" actId="26606"/>
          <ac:cxnSpMkLst>
            <pc:docMk/>
            <pc:sldMk cId="3948733583" sldId="267"/>
            <ac:cxnSpMk id="152" creationId="{BD9629C9-C99F-47E2-B01E-6773B5DD88EA}"/>
          </ac:cxnSpMkLst>
        </pc:cxnChg>
        <pc:cxnChg chg="add del">
          <ac:chgData name="Kumar Mishra, Shivam" userId="7d7a3be2-bbbd-47e3-8ca6-df1f21df6c6b" providerId="ADAL" clId="{D0E15D4F-F869-443D-8206-331190A19982}" dt="2021-11-01T13:41:00.525" v="2557" actId="26606"/>
          <ac:cxnSpMkLst>
            <pc:docMk/>
            <pc:sldMk cId="3948733583" sldId="267"/>
            <ac:cxnSpMk id="154" creationId="{BA5E64BC-15F3-4902-B20F-A77B48A00685}"/>
          </ac:cxnSpMkLst>
        </pc:cxnChg>
        <pc:cxnChg chg="add del">
          <ac:chgData name="Kumar Mishra, Shivam" userId="7d7a3be2-bbbd-47e3-8ca6-df1f21df6c6b" providerId="ADAL" clId="{D0E15D4F-F869-443D-8206-331190A19982}" dt="2021-11-01T13:41:00.525" v="2557" actId="26606"/>
          <ac:cxnSpMkLst>
            <pc:docMk/>
            <pc:sldMk cId="3948733583" sldId="267"/>
            <ac:cxnSpMk id="155" creationId="{BB644495-DD06-45AD-AA80-247F03A33D1D}"/>
          </ac:cxnSpMkLst>
        </pc:cxnChg>
        <pc:cxnChg chg="add del">
          <ac:chgData name="Kumar Mishra, Shivam" userId="7d7a3be2-bbbd-47e3-8ca6-df1f21df6c6b" providerId="ADAL" clId="{D0E15D4F-F869-443D-8206-331190A19982}" dt="2021-11-01T13:41:06.041" v="2563" actId="26606"/>
          <ac:cxnSpMkLst>
            <pc:docMk/>
            <pc:sldMk cId="3948733583" sldId="267"/>
            <ac:cxnSpMk id="160" creationId="{2A02B14F-A70E-4626-8203-B51EC9BD2A4E}"/>
          </ac:cxnSpMkLst>
        </pc:cxnChg>
        <pc:cxnChg chg="add del">
          <ac:chgData name="Kumar Mishra, Shivam" userId="7d7a3be2-bbbd-47e3-8ca6-df1f21df6c6b" providerId="ADAL" clId="{D0E15D4F-F869-443D-8206-331190A19982}" dt="2021-11-01T13:41:01.661" v="2559" actId="26606"/>
          <ac:cxnSpMkLst>
            <pc:docMk/>
            <pc:sldMk cId="3948733583" sldId="267"/>
            <ac:cxnSpMk id="162" creationId="{B6BECB2A-E1E7-48A9-A209-D21AB681DD98}"/>
          </ac:cxnSpMkLst>
        </pc:cxnChg>
        <pc:cxnChg chg="add del">
          <ac:chgData name="Kumar Mishra, Shivam" userId="7d7a3be2-bbbd-47e3-8ca6-df1f21df6c6b" providerId="ADAL" clId="{D0E15D4F-F869-443D-8206-331190A19982}" dt="2021-11-01T13:41:01.661" v="2559" actId="26606"/>
          <ac:cxnSpMkLst>
            <pc:docMk/>
            <pc:sldMk cId="3948733583" sldId="267"/>
            <ac:cxnSpMk id="169" creationId="{029D5B65-A532-405C-9133-23979B5F7FB9}"/>
          </ac:cxnSpMkLst>
        </pc:cxnChg>
        <pc:cxnChg chg="add del">
          <ac:chgData name="Kumar Mishra, Shivam" userId="7d7a3be2-bbbd-47e3-8ca6-df1f21df6c6b" providerId="ADAL" clId="{D0E15D4F-F869-443D-8206-331190A19982}" dt="2021-11-01T13:41:07.615" v="2565" actId="26606"/>
          <ac:cxnSpMkLst>
            <pc:docMk/>
            <pc:sldMk cId="3948733583" sldId="267"/>
            <ac:cxnSpMk id="177" creationId="{CF5A6426-DE14-46FF-A361-14733A561678}"/>
          </ac:cxnSpMkLst>
        </pc:cxnChg>
        <pc:cxnChg chg="add del">
          <ac:chgData name="Kumar Mishra, Shivam" userId="7d7a3be2-bbbd-47e3-8ca6-df1f21df6c6b" providerId="ADAL" clId="{D0E15D4F-F869-443D-8206-331190A19982}" dt="2021-11-01T13:34:54.356" v="2515" actId="26606"/>
          <ac:cxnSpMkLst>
            <pc:docMk/>
            <pc:sldMk cId="3948733583" sldId="267"/>
            <ac:cxnSpMk id="180" creationId="{D7162BAB-C25E-4CE9-B87C-F118DC7E7C22}"/>
          </ac:cxnSpMkLst>
        </pc:cxnChg>
        <pc:cxnChg chg="add del">
          <ac:chgData name="Kumar Mishra, Shivam" userId="7d7a3be2-bbbd-47e3-8ca6-df1f21df6c6b" providerId="ADAL" clId="{D0E15D4F-F869-443D-8206-331190A19982}" dt="2021-11-01T13:41:09.207" v="2571" actId="26606"/>
          <ac:cxnSpMkLst>
            <pc:docMk/>
            <pc:sldMk cId="3948733583" sldId="267"/>
            <ac:cxnSpMk id="183" creationId="{B6BECB2A-E1E7-48A9-A209-D21AB681DD98}"/>
          </ac:cxnSpMkLst>
        </pc:cxnChg>
        <pc:cxnChg chg="add del">
          <ac:chgData name="Kumar Mishra, Shivam" userId="7d7a3be2-bbbd-47e3-8ca6-df1f21df6c6b" providerId="ADAL" clId="{D0E15D4F-F869-443D-8206-331190A19982}" dt="2021-11-01T13:41:07.615" v="2565" actId="26606"/>
          <ac:cxnSpMkLst>
            <pc:docMk/>
            <pc:sldMk cId="3948733583" sldId="267"/>
            <ac:cxnSpMk id="193" creationId="{E02C0645-0B53-4EA6-8716-9D0CDBB68ED1}"/>
          </ac:cxnSpMkLst>
        </pc:cxnChg>
        <pc:cxnChg chg="add del">
          <ac:chgData name="Kumar Mishra, Shivam" userId="7d7a3be2-bbbd-47e3-8ca6-df1f21df6c6b" providerId="ADAL" clId="{D0E15D4F-F869-443D-8206-331190A19982}" dt="2021-11-01T13:41:08.129" v="2567" actId="26606"/>
          <ac:cxnSpMkLst>
            <pc:docMk/>
            <pc:sldMk cId="3948733583" sldId="267"/>
            <ac:cxnSpMk id="196" creationId="{75D5A75B-5814-448B-879F-480F47047DDF}"/>
          </ac:cxnSpMkLst>
        </pc:cxnChg>
        <pc:cxnChg chg="add del">
          <ac:chgData name="Kumar Mishra, Shivam" userId="7d7a3be2-bbbd-47e3-8ca6-df1f21df6c6b" providerId="ADAL" clId="{D0E15D4F-F869-443D-8206-331190A19982}" dt="2021-11-01T13:41:08.129" v="2567" actId="26606"/>
          <ac:cxnSpMkLst>
            <pc:docMk/>
            <pc:sldMk cId="3948733583" sldId="267"/>
            <ac:cxnSpMk id="204" creationId="{2A02B14F-A70E-4626-8203-B51EC9BD2A4E}"/>
          </ac:cxnSpMkLst>
        </pc:cxnChg>
        <pc:cxnChg chg="add del">
          <ac:chgData name="Kumar Mishra, Shivam" userId="7d7a3be2-bbbd-47e3-8ca6-df1f21df6c6b" providerId="ADAL" clId="{D0E15D4F-F869-443D-8206-331190A19982}" dt="2021-11-01T13:41:09.207" v="2571" actId="26606"/>
          <ac:cxnSpMkLst>
            <pc:docMk/>
            <pc:sldMk cId="3948733583" sldId="267"/>
            <ac:cxnSpMk id="209" creationId="{029D5B65-A532-405C-9133-23979B5F7FB9}"/>
          </ac:cxnSpMkLst>
        </pc:cxnChg>
        <pc:cxnChg chg="add del">
          <ac:chgData name="Kumar Mishra, Shivam" userId="7d7a3be2-bbbd-47e3-8ca6-df1f21df6c6b" providerId="ADAL" clId="{D0E15D4F-F869-443D-8206-331190A19982}" dt="2021-11-01T13:46:21.148" v="2652" actId="26606"/>
          <ac:cxnSpMkLst>
            <pc:docMk/>
            <pc:sldMk cId="3948733583" sldId="267"/>
            <ac:cxnSpMk id="212" creationId="{BB644495-DD06-45AD-AA80-247F03A33D1D}"/>
          </ac:cxnSpMkLst>
        </pc:cxnChg>
        <pc:cxnChg chg="add del">
          <ac:chgData name="Kumar Mishra, Shivam" userId="7d7a3be2-bbbd-47e3-8ca6-df1f21df6c6b" providerId="ADAL" clId="{D0E15D4F-F869-443D-8206-331190A19982}" dt="2021-11-01T13:46:21.148" v="2652" actId="26606"/>
          <ac:cxnSpMkLst>
            <pc:docMk/>
            <pc:sldMk cId="3948733583" sldId="267"/>
            <ac:cxnSpMk id="219" creationId="{BA5E64BC-15F3-4902-B20F-A77B48A00685}"/>
          </ac:cxnSpMkLst>
        </pc:cxnChg>
        <pc:cxnChg chg="add del">
          <ac:chgData name="Kumar Mishra, Shivam" userId="7d7a3be2-bbbd-47e3-8ca6-df1f21df6c6b" providerId="ADAL" clId="{D0E15D4F-F869-443D-8206-331190A19982}" dt="2021-11-01T13:42:17.107" v="2596" actId="26606"/>
          <ac:cxnSpMkLst>
            <pc:docMk/>
            <pc:sldMk cId="3948733583" sldId="267"/>
            <ac:cxnSpMk id="222" creationId="{B6BECB2A-E1E7-48A9-A209-D21AB681DD98}"/>
          </ac:cxnSpMkLst>
        </pc:cxnChg>
        <pc:cxnChg chg="add del">
          <ac:chgData name="Kumar Mishra, Shivam" userId="7d7a3be2-bbbd-47e3-8ca6-df1f21df6c6b" providerId="ADAL" clId="{D0E15D4F-F869-443D-8206-331190A19982}" dt="2021-11-01T13:42:29.363" v="2604" actId="26606"/>
          <ac:cxnSpMkLst>
            <pc:docMk/>
            <pc:sldMk cId="3948733583" sldId="267"/>
            <ac:cxnSpMk id="226" creationId="{937A4590-41A2-42FE-A36F-B7E203FA9A54}"/>
          </ac:cxnSpMkLst>
        </pc:cxnChg>
        <pc:cxnChg chg="add del">
          <ac:chgData name="Kumar Mishra, Shivam" userId="7d7a3be2-bbbd-47e3-8ca6-df1f21df6c6b" providerId="ADAL" clId="{D0E15D4F-F869-443D-8206-331190A19982}" dt="2021-11-01T13:34:57.244" v="2520" actId="26606"/>
          <ac:cxnSpMkLst>
            <pc:docMk/>
            <pc:sldMk cId="3948733583" sldId="267"/>
            <ac:cxnSpMk id="230" creationId="{D7162BAB-C25E-4CE9-B87C-F118DC7E7C22}"/>
          </ac:cxnSpMkLst>
        </pc:cxnChg>
        <pc:cxnChg chg="add del">
          <ac:chgData name="Kumar Mishra, Shivam" userId="7d7a3be2-bbbd-47e3-8ca6-df1f21df6c6b" providerId="ADAL" clId="{D0E15D4F-F869-443D-8206-331190A19982}" dt="2021-11-01T13:42:17.107" v="2596" actId="26606"/>
          <ac:cxnSpMkLst>
            <pc:docMk/>
            <pc:sldMk cId="3948733583" sldId="267"/>
            <ac:cxnSpMk id="233" creationId="{029D5B65-A532-405C-9133-23979B5F7FB9}"/>
          </ac:cxnSpMkLst>
        </pc:cxnChg>
        <pc:cxnChg chg="add del">
          <ac:chgData name="Kumar Mishra, Shivam" userId="7d7a3be2-bbbd-47e3-8ca6-df1f21df6c6b" providerId="ADAL" clId="{D0E15D4F-F869-443D-8206-331190A19982}" dt="2021-11-01T13:34:57.244" v="2520" actId="26606"/>
          <ac:cxnSpMkLst>
            <pc:docMk/>
            <pc:sldMk cId="3948733583" sldId="267"/>
            <ac:cxnSpMk id="237" creationId="{DA26CAE9-74C4-4EDD-8A80-77F79EAA86F4}"/>
          </ac:cxnSpMkLst>
        </pc:cxnChg>
        <pc:cxnChg chg="add del">
          <ac:chgData name="Kumar Mishra, Shivam" userId="7d7a3be2-bbbd-47e3-8ca6-df1f21df6c6b" providerId="ADAL" clId="{D0E15D4F-F869-443D-8206-331190A19982}" dt="2021-11-01T13:42:27.324" v="2598" actId="26606"/>
          <ac:cxnSpMkLst>
            <pc:docMk/>
            <pc:sldMk cId="3948733583" sldId="267"/>
            <ac:cxnSpMk id="239" creationId="{BB644495-DD06-45AD-AA80-247F03A33D1D}"/>
          </ac:cxnSpMkLst>
        </pc:cxnChg>
        <pc:cxnChg chg="add del">
          <ac:chgData name="Kumar Mishra, Shivam" userId="7d7a3be2-bbbd-47e3-8ca6-df1f21df6c6b" providerId="ADAL" clId="{D0E15D4F-F869-443D-8206-331190A19982}" dt="2021-11-01T13:42:27.324" v="2598" actId="26606"/>
          <ac:cxnSpMkLst>
            <pc:docMk/>
            <pc:sldMk cId="3948733583" sldId="267"/>
            <ac:cxnSpMk id="246" creationId="{BA5E64BC-15F3-4902-B20F-A77B48A00685}"/>
          </ac:cxnSpMkLst>
        </pc:cxnChg>
        <pc:cxnChg chg="add del">
          <ac:chgData name="Kumar Mishra, Shivam" userId="7d7a3be2-bbbd-47e3-8ca6-df1f21df6c6b" providerId="ADAL" clId="{D0E15D4F-F869-443D-8206-331190A19982}" dt="2021-11-01T13:42:33.661" v="2614" actId="26606"/>
          <ac:cxnSpMkLst>
            <pc:docMk/>
            <pc:sldMk cId="3948733583" sldId="267"/>
            <ac:cxnSpMk id="247" creationId="{937A4590-41A2-42FE-A36F-B7E203FA9A54}"/>
          </ac:cxnSpMkLst>
        </pc:cxnChg>
        <pc:cxnChg chg="add del">
          <ac:chgData name="Kumar Mishra, Shivam" userId="7d7a3be2-bbbd-47e3-8ca6-df1f21df6c6b" providerId="ADAL" clId="{D0E15D4F-F869-443D-8206-331190A19982}" dt="2021-11-01T13:34:54.356" v="2515" actId="26606"/>
          <ac:cxnSpMkLst>
            <pc:docMk/>
            <pc:sldMk cId="3948733583" sldId="267"/>
            <ac:cxnSpMk id="248" creationId="{DA26CAE9-74C4-4EDD-8A80-77F79EAA86F4}"/>
          </ac:cxnSpMkLst>
        </pc:cxnChg>
        <pc:cxnChg chg="add del">
          <ac:chgData name="Kumar Mishra, Shivam" userId="7d7a3be2-bbbd-47e3-8ca6-df1f21df6c6b" providerId="ADAL" clId="{D0E15D4F-F869-443D-8206-331190A19982}" dt="2021-11-01T13:34:55.350" v="2517" actId="26606"/>
          <ac:cxnSpMkLst>
            <pc:docMk/>
            <pc:sldMk cId="3948733583" sldId="267"/>
            <ac:cxnSpMk id="251" creationId="{186D07CD-E0E5-42ED-BA28-6CB6ADC3B09F}"/>
          </ac:cxnSpMkLst>
        </pc:cxnChg>
        <pc:cxnChg chg="add del">
          <ac:chgData name="Kumar Mishra, Shivam" userId="7d7a3be2-bbbd-47e3-8ca6-df1f21df6c6b" providerId="ADAL" clId="{D0E15D4F-F869-443D-8206-331190A19982}" dt="2021-11-01T13:42:28.067" v="2600" actId="26606"/>
          <ac:cxnSpMkLst>
            <pc:docMk/>
            <pc:sldMk cId="3948733583" sldId="267"/>
            <ac:cxnSpMk id="254" creationId="{B6BECB2A-E1E7-48A9-A209-D21AB681DD98}"/>
          </ac:cxnSpMkLst>
        </pc:cxnChg>
        <pc:cxnChg chg="add del">
          <ac:chgData name="Kumar Mishra, Shivam" userId="7d7a3be2-bbbd-47e3-8ca6-df1f21df6c6b" providerId="ADAL" clId="{D0E15D4F-F869-443D-8206-331190A19982}" dt="2021-11-01T13:34:55.350" v="2517" actId="26606"/>
          <ac:cxnSpMkLst>
            <pc:docMk/>
            <pc:sldMk cId="3948733583" sldId="267"/>
            <ac:cxnSpMk id="258" creationId="{E40D0D8B-2D5E-48A4-BBD5-8CB09A86A663}"/>
          </ac:cxnSpMkLst>
        </pc:cxnChg>
        <pc:cxnChg chg="add del">
          <ac:chgData name="Kumar Mishra, Shivam" userId="7d7a3be2-bbbd-47e3-8ca6-df1f21df6c6b" providerId="ADAL" clId="{D0E15D4F-F869-443D-8206-331190A19982}" dt="2021-11-01T13:34:57.242" v="2519" actId="26606"/>
          <ac:cxnSpMkLst>
            <pc:docMk/>
            <pc:sldMk cId="3948733583" sldId="267"/>
            <ac:cxnSpMk id="261" creationId="{6CC20C9A-0A22-45EF-A638-6E2B3E358710}"/>
          </ac:cxnSpMkLst>
        </pc:cxnChg>
        <pc:cxnChg chg="add del">
          <ac:chgData name="Kumar Mishra, Shivam" userId="7d7a3be2-bbbd-47e3-8ca6-df1f21df6c6b" providerId="ADAL" clId="{D0E15D4F-F869-443D-8206-331190A19982}" dt="2021-11-01T13:34:57.242" v="2519" actId="26606"/>
          <ac:cxnSpMkLst>
            <pc:docMk/>
            <pc:sldMk cId="3948733583" sldId="267"/>
            <ac:cxnSpMk id="268" creationId="{4F2D7D0C-3C09-467B-BCB2-A1A52DAC2837}"/>
          </ac:cxnSpMkLst>
        </pc:cxnChg>
        <pc:cxnChg chg="add del">
          <ac:chgData name="Kumar Mishra, Shivam" userId="7d7a3be2-bbbd-47e3-8ca6-df1f21df6c6b" providerId="ADAL" clId="{D0E15D4F-F869-443D-8206-331190A19982}" dt="2021-11-01T13:42:28.067" v="2600" actId="26606"/>
          <ac:cxnSpMkLst>
            <pc:docMk/>
            <pc:sldMk cId="3948733583" sldId="267"/>
            <ac:cxnSpMk id="271" creationId="{029D5B65-A532-405C-9133-23979B5F7FB9}"/>
          </ac:cxnSpMkLst>
        </pc:cxnChg>
        <pc:cxnChg chg="add del">
          <ac:chgData name="Kumar Mishra, Shivam" userId="7d7a3be2-bbbd-47e3-8ca6-df1f21df6c6b" providerId="ADAL" clId="{D0E15D4F-F869-443D-8206-331190A19982}" dt="2021-11-01T13:42:29.363" v="2604" actId="26606"/>
          <ac:cxnSpMkLst>
            <pc:docMk/>
            <pc:sldMk cId="3948733583" sldId="267"/>
            <ac:cxnSpMk id="273" creationId="{BD9629C9-C99F-47E2-B01E-6773B5DD88EA}"/>
          </ac:cxnSpMkLst>
        </pc:cxnChg>
        <pc:cxnChg chg="add del">
          <ac:chgData name="Kumar Mishra, Shivam" userId="7d7a3be2-bbbd-47e3-8ca6-df1f21df6c6b" providerId="ADAL" clId="{D0E15D4F-F869-443D-8206-331190A19982}" dt="2021-11-01T13:46:13.247" v="2647" actId="26606"/>
          <ac:cxnSpMkLst>
            <pc:docMk/>
            <pc:sldMk cId="3948733583" sldId="267"/>
            <ac:cxnSpMk id="276" creationId="{99ECE436-E5C5-4600-9DAE-6A66A788E0DF}"/>
          </ac:cxnSpMkLst>
        </pc:cxnChg>
        <pc:cxnChg chg="add del">
          <ac:chgData name="Kumar Mishra, Shivam" userId="7d7a3be2-bbbd-47e3-8ca6-df1f21df6c6b" providerId="ADAL" clId="{D0E15D4F-F869-443D-8206-331190A19982}" dt="2021-11-01T13:42:33.661" v="2614" actId="26606"/>
          <ac:cxnSpMkLst>
            <pc:docMk/>
            <pc:sldMk cId="3948733583" sldId="267"/>
            <ac:cxnSpMk id="278" creationId="{BD9629C9-C99F-47E2-B01E-6773B5DD88EA}"/>
          </ac:cxnSpMkLst>
        </pc:cxnChg>
        <pc:cxnChg chg="add del">
          <ac:chgData name="Kumar Mishra, Shivam" userId="7d7a3be2-bbbd-47e3-8ca6-df1f21df6c6b" providerId="ADAL" clId="{D0E15D4F-F869-443D-8206-331190A19982}" dt="2021-11-01T13:42:31.237" v="2608" actId="26606"/>
          <ac:cxnSpMkLst>
            <pc:docMk/>
            <pc:sldMk cId="3948733583" sldId="267"/>
            <ac:cxnSpMk id="280" creationId="{BB644495-DD06-45AD-AA80-247F03A33D1D}"/>
          </ac:cxnSpMkLst>
        </pc:cxnChg>
        <pc:cxnChg chg="add del">
          <ac:chgData name="Kumar Mishra, Shivam" userId="7d7a3be2-bbbd-47e3-8ca6-df1f21df6c6b" providerId="ADAL" clId="{D0E15D4F-F869-443D-8206-331190A19982}" dt="2021-11-01T13:42:31.237" v="2608" actId="26606"/>
          <ac:cxnSpMkLst>
            <pc:docMk/>
            <pc:sldMk cId="3948733583" sldId="267"/>
            <ac:cxnSpMk id="287" creationId="{BA5E64BC-15F3-4902-B20F-A77B48A00685}"/>
          </ac:cxnSpMkLst>
        </pc:cxnChg>
        <pc:cxnChg chg="add del">
          <ac:chgData name="Kumar Mishra, Shivam" userId="7d7a3be2-bbbd-47e3-8ca6-df1f21df6c6b" providerId="ADAL" clId="{D0E15D4F-F869-443D-8206-331190A19982}" dt="2021-11-01T13:42:32.168" v="2610" actId="26606"/>
          <ac:cxnSpMkLst>
            <pc:docMk/>
            <pc:sldMk cId="3948733583" sldId="267"/>
            <ac:cxnSpMk id="290" creationId="{B6BECB2A-E1E7-48A9-A209-D21AB681DD98}"/>
          </ac:cxnSpMkLst>
        </pc:cxnChg>
        <pc:cxnChg chg="add del">
          <ac:chgData name="Kumar Mishra, Shivam" userId="7d7a3be2-bbbd-47e3-8ca6-df1f21df6c6b" providerId="ADAL" clId="{D0E15D4F-F869-443D-8206-331190A19982}" dt="2021-11-01T13:42:32.168" v="2610" actId="26606"/>
          <ac:cxnSpMkLst>
            <pc:docMk/>
            <pc:sldMk cId="3948733583" sldId="267"/>
            <ac:cxnSpMk id="297" creationId="{029D5B65-A532-405C-9133-23979B5F7FB9}"/>
          </ac:cxnSpMkLst>
        </pc:cxnChg>
        <pc:cxnChg chg="add del">
          <ac:chgData name="Kumar Mishra, Shivam" userId="7d7a3be2-bbbd-47e3-8ca6-df1f21df6c6b" providerId="ADAL" clId="{D0E15D4F-F869-443D-8206-331190A19982}" dt="2021-11-01T13:42:56.911" v="2632" actId="26606"/>
          <ac:cxnSpMkLst>
            <pc:docMk/>
            <pc:sldMk cId="3948733583" sldId="267"/>
            <ac:cxnSpMk id="298" creationId="{BB644495-DD06-45AD-AA80-247F03A33D1D}"/>
          </ac:cxnSpMkLst>
        </pc:cxnChg>
        <pc:cxnChg chg="add del">
          <ac:chgData name="Kumar Mishra, Shivam" userId="7d7a3be2-bbbd-47e3-8ca6-df1f21df6c6b" providerId="ADAL" clId="{D0E15D4F-F869-443D-8206-331190A19982}" dt="2021-11-01T13:46:13.247" v="2647" actId="26606"/>
          <ac:cxnSpMkLst>
            <pc:docMk/>
            <pc:sldMk cId="3948733583" sldId="267"/>
            <ac:cxnSpMk id="302" creationId="{F381DAA9-C4BA-4BB3-8F4B-3BC4B43EB336}"/>
          </ac:cxnSpMkLst>
        </pc:cxnChg>
        <pc:cxnChg chg="add del">
          <ac:chgData name="Kumar Mishra, Shivam" userId="7d7a3be2-bbbd-47e3-8ca6-df1f21df6c6b" providerId="ADAL" clId="{D0E15D4F-F869-443D-8206-331190A19982}" dt="2021-11-01T13:42:56.911" v="2632" actId="26606"/>
          <ac:cxnSpMkLst>
            <pc:docMk/>
            <pc:sldMk cId="3948733583" sldId="267"/>
            <ac:cxnSpMk id="305" creationId="{BA5E64BC-15F3-4902-B20F-A77B48A00685}"/>
          </ac:cxnSpMkLst>
        </pc:cxnChg>
        <pc:cxnChg chg="add del">
          <ac:chgData name="Kumar Mishra, Shivam" userId="7d7a3be2-bbbd-47e3-8ca6-df1f21df6c6b" providerId="ADAL" clId="{D0E15D4F-F869-443D-8206-331190A19982}" dt="2021-11-01T13:42:48.189" v="2619" actId="26606"/>
          <ac:cxnSpMkLst>
            <pc:docMk/>
            <pc:sldMk cId="3948733583" sldId="267"/>
            <ac:cxnSpMk id="308" creationId="{19AB0109-1C89-41F0-9EDF-3DE017BE3F27}"/>
          </ac:cxnSpMkLst>
        </pc:cxnChg>
        <pc:cxnChg chg="add del">
          <ac:chgData name="Kumar Mishra, Shivam" userId="7d7a3be2-bbbd-47e3-8ca6-df1f21df6c6b" providerId="ADAL" clId="{D0E15D4F-F869-443D-8206-331190A19982}" dt="2021-11-01T13:42:48.189" v="2619" actId="26606"/>
          <ac:cxnSpMkLst>
            <pc:docMk/>
            <pc:sldMk cId="3948733583" sldId="267"/>
            <ac:cxnSpMk id="311" creationId="{942D078B-EF20-4DB1-AA1B-87F212C56A9A}"/>
          </ac:cxnSpMkLst>
        </pc:cxnChg>
        <pc:cxnChg chg="add del">
          <ac:chgData name="Kumar Mishra, Shivam" userId="7d7a3be2-bbbd-47e3-8ca6-df1f21df6c6b" providerId="ADAL" clId="{D0E15D4F-F869-443D-8206-331190A19982}" dt="2021-11-01T13:46:18.070" v="2649" actId="26606"/>
          <ac:cxnSpMkLst>
            <pc:docMk/>
            <pc:sldMk cId="3948733583" sldId="267"/>
            <ac:cxnSpMk id="312" creationId="{C6561942-7576-4906-820D-5DBB2DEE7BEC}"/>
          </ac:cxnSpMkLst>
        </pc:cxnChg>
        <pc:cxnChg chg="add del">
          <ac:chgData name="Kumar Mishra, Shivam" userId="7d7a3be2-bbbd-47e3-8ca6-df1f21df6c6b" providerId="ADAL" clId="{D0E15D4F-F869-443D-8206-331190A19982}" dt="2021-11-01T13:42:49.117" v="2621" actId="26606"/>
          <ac:cxnSpMkLst>
            <pc:docMk/>
            <pc:sldMk cId="3948733583" sldId="267"/>
            <ac:cxnSpMk id="314" creationId="{C6561942-7576-4906-820D-5DBB2DEE7BEC}"/>
          </ac:cxnSpMkLst>
        </pc:cxnChg>
        <pc:cxnChg chg="add del">
          <ac:chgData name="Kumar Mishra, Shivam" userId="7d7a3be2-bbbd-47e3-8ca6-df1f21df6c6b" providerId="ADAL" clId="{D0E15D4F-F869-443D-8206-331190A19982}" dt="2021-11-01T13:42:49.117" v="2621" actId="26606"/>
          <ac:cxnSpMkLst>
            <pc:docMk/>
            <pc:sldMk cId="3948733583" sldId="267"/>
            <ac:cxnSpMk id="321" creationId="{EA5196A3-0319-4C04-B5B6-D1359F52F969}"/>
          </ac:cxnSpMkLst>
        </pc:cxnChg>
        <pc:cxnChg chg="add del">
          <ac:chgData name="Kumar Mishra, Shivam" userId="7d7a3be2-bbbd-47e3-8ca6-df1f21df6c6b" providerId="ADAL" clId="{D0E15D4F-F869-443D-8206-331190A19982}" dt="2021-11-01T13:42:51.766" v="2623" actId="26606"/>
          <ac:cxnSpMkLst>
            <pc:docMk/>
            <pc:sldMk cId="3948733583" sldId="267"/>
            <ac:cxnSpMk id="324" creationId="{C545F118-1DF8-46A9-8A77-B3D9422CEA4A}"/>
          </ac:cxnSpMkLst>
        </pc:cxnChg>
        <pc:cxnChg chg="add del">
          <ac:chgData name="Kumar Mishra, Shivam" userId="7d7a3be2-bbbd-47e3-8ca6-df1f21df6c6b" providerId="ADAL" clId="{D0E15D4F-F869-443D-8206-331190A19982}" dt="2021-11-01T13:42:51.766" v="2623" actId="26606"/>
          <ac:cxnSpMkLst>
            <pc:docMk/>
            <pc:sldMk cId="3948733583" sldId="267"/>
            <ac:cxnSpMk id="327" creationId="{33204A7E-B7E9-42D0-9DC4-B82FDC8C4BCC}"/>
          </ac:cxnSpMkLst>
        </pc:cxnChg>
        <pc:cxnChg chg="add del">
          <ac:chgData name="Kumar Mishra, Shivam" userId="7d7a3be2-bbbd-47e3-8ca6-df1f21df6c6b" providerId="ADAL" clId="{D0E15D4F-F869-443D-8206-331190A19982}" dt="2021-11-01T13:42:52.636" v="2625" actId="26606"/>
          <ac:cxnSpMkLst>
            <pc:docMk/>
            <pc:sldMk cId="3948733583" sldId="267"/>
            <ac:cxnSpMk id="330" creationId="{19AB0109-1C89-41F0-9EDF-3DE017BE3F27}"/>
          </ac:cxnSpMkLst>
        </pc:cxnChg>
        <pc:cxnChg chg="add del">
          <ac:chgData name="Kumar Mishra, Shivam" userId="7d7a3be2-bbbd-47e3-8ca6-df1f21df6c6b" providerId="ADAL" clId="{D0E15D4F-F869-443D-8206-331190A19982}" dt="2021-11-01T13:42:52.636" v="2625" actId="26606"/>
          <ac:cxnSpMkLst>
            <pc:docMk/>
            <pc:sldMk cId="3948733583" sldId="267"/>
            <ac:cxnSpMk id="333" creationId="{942D078B-EF20-4DB1-AA1B-87F212C56A9A}"/>
          </ac:cxnSpMkLst>
        </pc:cxnChg>
        <pc:cxnChg chg="add del">
          <ac:chgData name="Kumar Mishra, Shivam" userId="7d7a3be2-bbbd-47e3-8ca6-df1f21df6c6b" providerId="ADAL" clId="{D0E15D4F-F869-443D-8206-331190A19982}" dt="2021-11-01T13:42:53.339" v="2627" actId="26606"/>
          <ac:cxnSpMkLst>
            <pc:docMk/>
            <pc:sldMk cId="3948733583" sldId="267"/>
            <ac:cxnSpMk id="336" creationId="{C6561942-7576-4906-820D-5DBB2DEE7BEC}"/>
          </ac:cxnSpMkLst>
        </pc:cxnChg>
        <pc:cxnChg chg="add del">
          <ac:chgData name="Kumar Mishra, Shivam" userId="7d7a3be2-bbbd-47e3-8ca6-df1f21df6c6b" providerId="ADAL" clId="{D0E15D4F-F869-443D-8206-331190A19982}" dt="2021-11-01T13:46:18.070" v="2649" actId="26606"/>
          <ac:cxnSpMkLst>
            <pc:docMk/>
            <pc:sldMk cId="3948733583" sldId="267"/>
            <ac:cxnSpMk id="340" creationId="{EA5196A3-0319-4C04-B5B6-D1359F52F969}"/>
          </ac:cxnSpMkLst>
        </pc:cxnChg>
        <pc:cxnChg chg="add del">
          <ac:chgData name="Kumar Mishra, Shivam" userId="7d7a3be2-bbbd-47e3-8ca6-df1f21df6c6b" providerId="ADAL" clId="{D0E15D4F-F869-443D-8206-331190A19982}" dt="2021-11-01T13:42:53.339" v="2627" actId="26606"/>
          <ac:cxnSpMkLst>
            <pc:docMk/>
            <pc:sldMk cId="3948733583" sldId="267"/>
            <ac:cxnSpMk id="343" creationId="{EA5196A3-0319-4C04-B5B6-D1359F52F969}"/>
          </ac:cxnSpMkLst>
        </pc:cxnChg>
        <pc:cxnChg chg="add del">
          <ac:chgData name="Kumar Mishra, Shivam" userId="7d7a3be2-bbbd-47e3-8ca6-df1f21df6c6b" providerId="ADAL" clId="{D0E15D4F-F869-443D-8206-331190A19982}" dt="2021-11-01T13:42:55.193" v="2629" actId="26606"/>
          <ac:cxnSpMkLst>
            <pc:docMk/>
            <pc:sldMk cId="3948733583" sldId="267"/>
            <ac:cxnSpMk id="346" creationId="{C545F118-1DF8-46A9-8A77-B3D9422CEA4A}"/>
          </ac:cxnSpMkLst>
        </pc:cxnChg>
        <pc:cxnChg chg="add del">
          <ac:chgData name="Kumar Mishra, Shivam" userId="7d7a3be2-bbbd-47e3-8ca6-df1f21df6c6b" providerId="ADAL" clId="{D0E15D4F-F869-443D-8206-331190A19982}" dt="2021-11-01T13:42:55.193" v="2629" actId="26606"/>
          <ac:cxnSpMkLst>
            <pc:docMk/>
            <pc:sldMk cId="3948733583" sldId="267"/>
            <ac:cxnSpMk id="349" creationId="{33204A7E-B7E9-42D0-9DC4-B82FDC8C4BCC}"/>
          </ac:cxnSpMkLst>
        </pc:cxnChg>
        <pc:cxnChg chg="add del">
          <ac:chgData name="Kumar Mishra, Shivam" userId="7d7a3be2-bbbd-47e3-8ca6-df1f21df6c6b" providerId="ADAL" clId="{D0E15D4F-F869-443D-8206-331190A19982}" dt="2021-11-01T13:46:21.129" v="2651" actId="26606"/>
          <ac:cxnSpMkLst>
            <pc:docMk/>
            <pc:sldMk cId="3948733583" sldId="267"/>
            <ac:cxnSpMk id="350" creationId="{19AB0109-1C89-41F0-9EDF-3DE017BE3F27}"/>
          </ac:cxnSpMkLst>
        </pc:cxnChg>
        <pc:cxnChg chg="add del">
          <ac:chgData name="Kumar Mishra, Shivam" userId="7d7a3be2-bbbd-47e3-8ca6-df1f21df6c6b" providerId="ADAL" clId="{D0E15D4F-F869-443D-8206-331190A19982}" dt="2021-11-01T13:46:21.129" v="2651" actId="26606"/>
          <ac:cxnSpMkLst>
            <pc:docMk/>
            <pc:sldMk cId="3948733583" sldId="267"/>
            <ac:cxnSpMk id="353" creationId="{942D078B-EF20-4DB1-AA1B-87F212C56A9A}"/>
          </ac:cxnSpMkLst>
        </pc:cxnChg>
        <pc:cxnChg chg="add">
          <ac:chgData name="Kumar Mishra, Shivam" userId="7d7a3be2-bbbd-47e3-8ca6-df1f21df6c6b" providerId="ADAL" clId="{D0E15D4F-F869-443D-8206-331190A19982}" dt="2021-11-01T13:46:21.148" v="2652" actId="26606"/>
          <ac:cxnSpMkLst>
            <pc:docMk/>
            <pc:sldMk cId="3948733583" sldId="267"/>
            <ac:cxnSpMk id="356" creationId="{99ECE436-E5C5-4600-9DAE-6A66A788E0DF}"/>
          </ac:cxnSpMkLst>
        </pc:cxnChg>
        <pc:cxnChg chg="add">
          <ac:chgData name="Kumar Mishra, Shivam" userId="7d7a3be2-bbbd-47e3-8ca6-df1f21df6c6b" providerId="ADAL" clId="{D0E15D4F-F869-443D-8206-331190A19982}" dt="2021-11-01T13:46:21.148" v="2652" actId="26606"/>
          <ac:cxnSpMkLst>
            <pc:docMk/>
            <pc:sldMk cId="3948733583" sldId="267"/>
            <ac:cxnSpMk id="362" creationId="{F381DAA9-C4BA-4BB3-8F4B-3BC4B43EB336}"/>
          </ac:cxnSpMkLst>
        </pc:cxnChg>
      </pc:sldChg>
      <pc:sldChg chg="addSp delSp modSp add mod">
        <pc:chgData name="Kumar Mishra, Shivam" userId="7d7a3be2-bbbd-47e3-8ca6-df1f21df6c6b" providerId="ADAL" clId="{D0E15D4F-F869-443D-8206-331190A19982}" dt="2021-11-01T14:40:38.536" v="3283" actId="20577"/>
        <pc:sldMkLst>
          <pc:docMk/>
          <pc:sldMk cId="2537732835" sldId="268"/>
        </pc:sldMkLst>
        <pc:spChg chg="mod">
          <ac:chgData name="Kumar Mishra, Shivam" userId="7d7a3be2-bbbd-47e3-8ca6-df1f21df6c6b" providerId="ADAL" clId="{D0E15D4F-F869-443D-8206-331190A19982}" dt="2021-11-01T14:38:23.402" v="3275" actId="26606"/>
          <ac:spMkLst>
            <pc:docMk/>
            <pc:sldMk cId="2537732835" sldId="268"/>
            <ac:spMk id="6" creationId="{8707BEDA-ECF2-485B-98E7-E3FF372EC7A2}"/>
          </ac:spMkLst>
        </pc:spChg>
        <pc:spChg chg="mod ord">
          <ac:chgData name="Kumar Mishra, Shivam" userId="7d7a3be2-bbbd-47e3-8ca6-df1f21df6c6b" providerId="ADAL" clId="{D0E15D4F-F869-443D-8206-331190A19982}" dt="2021-11-01T14:40:38.536" v="3283" actId="20577"/>
          <ac:spMkLst>
            <pc:docMk/>
            <pc:sldMk cId="2537732835" sldId="268"/>
            <ac:spMk id="64" creationId="{88C9BD79-19AD-4F44-BE8A-ABB915BDCC1D}"/>
          </ac:spMkLst>
        </pc:spChg>
        <pc:spChg chg="add del">
          <ac:chgData name="Kumar Mishra, Shivam" userId="7d7a3be2-bbbd-47e3-8ca6-df1f21df6c6b" providerId="ADAL" clId="{D0E15D4F-F869-443D-8206-331190A19982}" dt="2021-11-01T14:38:10.452" v="3265" actId="26606"/>
          <ac:spMkLst>
            <pc:docMk/>
            <pc:sldMk cId="2537732835" sldId="268"/>
            <ac:spMk id="175" creationId="{742C14A9-3617-46DD-9FC4-ED828A7D3E6F}"/>
          </ac:spMkLst>
        </pc:spChg>
        <pc:spChg chg="add del">
          <ac:chgData name="Kumar Mishra, Shivam" userId="7d7a3be2-bbbd-47e3-8ca6-df1f21df6c6b" providerId="ADAL" clId="{D0E15D4F-F869-443D-8206-331190A19982}" dt="2021-11-01T14:38:10.452" v="3265" actId="26606"/>
          <ac:spMkLst>
            <pc:docMk/>
            <pc:sldMk cId="2537732835" sldId="268"/>
            <ac:spMk id="179" creationId="{19E5CB6C-D5A1-44AB-BAD0-E76C67ED2802}"/>
          </ac:spMkLst>
        </pc:spChg>
        <pc:spChg chg="add del">
          <ac:chgData name="Kumar Mishra, Shivam" userId="7d7a3be2-bbbd-47e3-8ca6-df1f21df6c6b" providerId="ADAL" clId="{D0E15D4F-F869-443D-8206-331190A19982}" dt="2021-11-01T14:38:23.418" v="3276" actId="26606"/>
          <ac:spMkLst>
            <pc:docMk/>
            <pc:sldMk cId="2537732835" sldId="268"/>
            <ac:spMk id="355" creationId="{AF38CBB2-04B5-4ED2-92CA-ABA779049DEA}"/>
          </ac:spMkLst>
        </pc:spChg>
        <pc:spChg chg="add del">
          <ac:chgData name="Kumar Mishra, Shivam" userId="7d7a3be2-bbbd-47e3-8ca6-df1f21df6c6b" providerId="ADAL" clId="{D0E15D4F-F869-443D-8206-331190A19982}" dt="2021-11-01T14:38:23.418" v="3276" actId="26606"/>
          <ac:spMkLst>
            <pc:docMk/>
            <pc:sldMk cId="2537732835" sldId="268"/>
            <ac:spMk id="357" creationId="{A81BF76C-52E4-494B-86F2-4CBAC20E3856}"/>
          </ac:spMkLst>
        </pc:spChg>
        <pc:spChg chg="add del">
          <ac:chgData name="Kumar Mishra, Shivam" userId="7d7a3be2-bbbd-47e3-8ca6-df1f21df6c6b" providerId="ADAL" clId="{D0E15D4F-F869-443D-8206-331190A19982}" dt="2021-11-01T14:38:11.344" v="3267" actId="26606"/>
          <ac:spMkLst>
            <pc:docMk/>
            <pc:sldMk cId="2537732835" sldId="268"/>
            <ac:spMk id="364" creationId="{01E8EC89-86BC-4558-B010-53DF36A5AB2E}"/>
          </ac:spMkLst>
        </pc:spChg>
        <pc:spChg chg="add del">
          <ac:chgData name="Kumar Mishra, Shivam" userId="7d7a3be2-bbbd-47e3-8ca6-df1f21df6c6b" providerId="ADAL" clId="{D0E15D4F-F869-443D-8206-331190A19982}" dt="2021-11-01T14:38:11.344" v="3267" actId="26606"/>
          <ac:spMkLst>
            <pc:docMk/>
            <pc:sldMk cId="2537732835" sldId="268"/>
            <ac:spMk id="366" creationId="{54977EF3-E0BF-4719-9C15-8564B7D68F83}"/>
          </ac:spMkLst>
        </pc:spChg>
        <pc:spChg chg="add">
          <ac:chgData name="Kumar Mishra, Shivam" userId="7d7a3be2-bbbd-47e3-8ca6-df1f21df6c6b" providerId="ADAL" clId="{D0E15D4F-F869-443D-8206-331190A19982}" dt="2021-11-01T14:38:23.418" v="3276" actId="26606"/>
          <ac:spMkLst>
            <pc:docMk/>
            <pc:sldMk cId="2537732835" sldId="268"/>
            <ac:spMk id="369" creationId="{F895F5A6-016E-4BA7-92AD-4B5336459546}"/>
          </ac:spMkLst>
        </pc:spChg>
        <pc:spChg chg="add del">
          <ac:chgData name="Kumar Mishra, Shivam" userId="7d7a3be2-bbbd-47e3-8ca6-df1f21df6c6b" providerId="ADAL" clId="{D0E15D4F-F869-443D-8206-331190A19982}" dt="2021-11-01T14:38:13.375" v="3269" actId="26606"/>
          <ac:spMkLst>
            <pc:docMk/>
            <pc:sldMk cId="2537732835" sldId="268"/>
            <ac:spMk id="370" creationId="{EED2B910-B28F-4A54-B17C-8B7E5893AABB}"/>
          </ac:spMkLst>
        </pc:spChg>
        <pc:spChg chg="add del">
          <ac:chgData name="Kumar Mishra, Shivam" userId="7d7a3be2-bbbd-47e3-8ca6-df1f21df6c6b" providerId="ADAL" clId="{D0E15D4F-F869-443D-8206-331190A19982}" dt="2021-11-01T14:38:13.375" v="3269" actId="26606"/>
          <ac:spMkLst>
            <pc:docMk/>
            <pc:sldMk cId="2537732835" sldId="268"/>
            <ac:spMk id="372" creationId="{7CAB7D27-148D-4082-B160-72FAD580D663}"/>
          </ac:spMkLst>
        </pc:spChg>
        <pc:spChg chg="add del">
          <ac:chgData name="Kumar Mishra, Shivam" userId="7d7a3be2-bbbd-47e3-8ca6-df1f21df6c6b" providerId="ADAL" clId="{D0E15D4F-F869-443D-8206-331190A19982}" dt="2021-11-01T14:38:18.326" v="3271" actId="26606"/>
          <ac:spMkLst>
            <pc:docMk/>
            <pc:sldMk cId="2537732835" sldId="268"/>
            <ac:spMk id="376" creationId="{314ACE6A-74AC-4B74-8632-7708BA97522F}"/>
          </ac:spMkLst>
        </pc:spChg>
        <pc:spChg chg="add del">
          <ac:chgData name="Kumar Mishra, Shivam" userId="7d7a3be2-bbbd-47e3-8ca6-df1f21df6c6b" providerId="ADAL" clId="{D0E15D4F-F869-443D-8206-331190A19982}" dt="2021-11-01T14:38:18.326" v="3271" actId="26606"/>
          <ac:spMkLst>
            <pc:docMk/>
            <pc:sldMk cId="2537732835" sldId="268"/>
            <ac:spMk id="378" creationId="{7A451E6B-0B58-4784-B975-4B31BE72D349}"/>
          </ac:spMkLst>
        </pc:spChg>
        <pc:spChg chg="add">
          <ac:chgData name="Kumar Mishra, Shivam" userId="7d7a3be2-bbbd-47e3-8ca6-df1f21df6c6b" providerId="ADAL" clId="{D0E15D4F-F869-443D-8206-331190A19982}" dt="2021-11-01T14:38:23.418" v="3276" actId="26606"/>
          <ac:spMkLst>
            <pc:docMk/>
            <pc:sldMk cId="2537732835" sldId="268"/>
            <ac:spMk id="380" creationId="{ED94C544-92F7-4569-9FE8-7C22E9F45BDF}"/>
          </ac:spMkLst>
        </pc:spChg>
        <pc:spChg chg="add del">
          <ac:chgData name="Kumar Mishra, Shivam" userId="7d7a3be2-bbbd-47e3-8ca6-df1f21df6c6b" providerId="ADAL" clId="{D0E15D4F-F869-443D-8206-331190A19982}" dt="2021-11-01T14:38:20.441" v="3273" actId="26606"/>
          <ac:spMkLst>
            <pc:docMk/>
            <pc:sldMk cId="2537732835" sldId="268"/>
            <ac:spMk id="382" creationId="{F895F5A6-016E-4BA7-92AD-4B5336459546}"/>
          </ac:spMkLst>
        </pc:spChg>
        <pc:spChg chg="add del">
          <ac:chgData name="Kumar Mishra, Shivam" userId="7d7a3be2-bbbd-47e3-8ca6-df1f21df6c6b" providerId="ADAL" clId="{D0E15D4F-F869-443D-8206-331190A19982}" dt="2021-11-01T14:38:20.441" v="3273" actId="26606"/>
          <ac:spMkLst>
            <pc:docMk/>
            <pc:sldMk cId="2537732835" sldId="268"/>
            <ac:spMk id="384" creationId="{ED94C544-92F7-4569-9FE8-7C22E9F45BDF}"/>
          </ac:spMkLst>
        </pc:spChg>
        <pc:grpChg chg="add del">
          <ac:chgData name="Kumar Mishra, Shivam" userId="7d7a3be2-bbbd-47e3-8ca6-df1f21df6c6b" providerId="ADAL" clId="{D0E15D4F-F869-443D-8206-331190A19982}" dt="2021-11-01T14:38:23.418" v="3276" actId="26606"/>
          <ac:grpSpMkLst>
            <pc:docMk/>
            <pc:sldMk cId="2537732835" sldId="268"/>
            <ac:grpSpMk id="358" creationId="{CD0703AE-95DE-4C43-8272-BB33A5AD46D3}"/>
          </ac:grpSpMkLst>
        </pc:grpChg>
        <pc:grpChg chg="add del">
          <ac:chgData name="Kumar Mishra, Shivam" userId="7d7a3be2-bbbd-47e3-8ca6-df1f21df6c6b" providerId="ADAL" clId="{D0E15D4F-F869-443D-8206-331190A19982}" dt="2021-11-01T14:38:18.326" v="3271" actId="26606"/>
          <ac:grpSpMkLst>
            <pc:docMk/>
            <pc:sldMk cId="2537732835" sldId="268"/>
            <ac:grpSpMk id="379" creationId="{0D09AF3B-54D9-4FC2-8ED2-C214912350DE}"/>
          </ac:grpSpMkLst>
        </pc:grpChg>
        <pc:grpChg chg="add">
          <ac:chgData name="Kumar Mishra, Shivam" userId="7d7a3be2-bbbd-47e3-8ca6-df1f21df6c6b" providerId="ADAL" clId="{D0E15D4F-F869-443D-8206-331190A19982}" dt="2021-11-01T14:38:23.418" v="3276" actId="26606"/>
          <ac:grpSpMkLst>
            <pc:docMk/>
            <pc:sldMk cId="2537732835" sldId="268"/>
            <ac:grpSpMk id="381" creationId="{9C86C917-BD82-4D52-B9D5-2DF386CDB532}"/>
          </ac:grpSpMkLst>
        </pc:grpChg>
        <pc:grpChg chg="add del">
          <ac:chgData name="Kumar Mishra, Shivam" userId="7d7a3be2-bbbd-47e3-8ca6-df1f21df6c6b" providerId="ADAL" clId="{D0E15D4F-F869-443D-8206-331190A19982}" dt="2021-11-01T14:38:20.441" v="3273" actId="26606"/>
          <ac:grpSpMkLst>
            <pc:docMk/>
            <pc:sldMk cId="2537732835" sldId="268"/>
            <ac:grpSpMk id="385" creationId="{9C86C917-BD82-4D52-B9D5-2DF386CDB532}"/>
          </ac:grpSpMkLst>
        </pc:grpChg>
        <pc:picChg chg="add mod ord">
          <ac:chgData name="Kumar Mishra, Shivam" userId="7d7a3be2-bbbd-47e3-8ca6-df1f21df6c6b" providerId="ADAL" clId="{D0E15D4F-F869-443D-8206-331190A19982}" dt="2021-11-01T14:38:23.418" v="3276" actId="26606"/>
          <ac:picMkLst>
            <pc:docMk/>
            <pc:sldMk cId="2537732835" sldId="268"/>
            <ac:picMk id="3" creationId="{10EFD126-283C-4C9F-A3DC-197A61D10458}"/>
          </ac:picMkLst>
        </pc:picChg>
        <pc:picChg chg="add mod">
          <ac:chgData name="Kumar Mishra, Shivam" userId="7d7a3be2-bbbd-47e3-8ca6-df1f21df6c6b" providerId="ADAL" clId="{D0E15D4F-F869-443D-8206-331190A19982}" dt="2021-11-01T14:38:23.418" v="3276" actId="26606"/>
          <ac:picMkLst>
            <pc:docMk/>
            <pc:sldMk cId="2537732835" sldId="268"/>
            <ac:picMk id="5" creationId="{4F4B9CC7-7B23-4212-96A5-7478C7A2316E}"/>
          </ac:picMkLst>
        </pc:picChg>
        <pc:picChg chg="del">
          <ac:chgData name="Kumar Mishra, Shivam" userId="7d7a3be2-bbbd-47e3-8ca6-df1f21df6c6b" providerId="ADAL" clId="{D0E15D4F-F869-443D-8206-331190A19982}" dt="2021-11-01T14:34:54.552" v="3024" actId="478"/>
          <ac:picMkLst>
            <pc:docMk/>
            <pc:sldMk cId="2537732835" sldId="268"/>
            <ac:picMk id="13" creationId="{04038A3D-62A0-45F8-8FD4-C591009E3396}"/>
          </ac:picMkLst>
        </pc:picChg>
        <pc:picChg chg="del">
          <ac:chgData name="Kumar Mishra, Shivam" userId="7d7a3be2-bbbd-47e3-8ca6-df1f21df6c6b" providerId="ADAL" clId="{D0E15D4F-F869-443D-8206-331190A19982}" dt="2021-11-01T14:34:56.003" v="3025" actId="478"/>
          <ac:picMkLst>
            <pc:docMk/>
            <pc:sldMk cId="2537732835" sldId="268"/>
            <ac:picMk id="15" creationId="{A5C229F1-E972-4429-B56C-68B062CC8CD5}"/>
          </ac:picMkLst>
        </pc:picChg>
        <pc:picChg chg="add del">
          <ac:chgData name="Kumar Mishra, Shivam" userId="7d7a3be2-bbbd-47e3-8ca6-df1f21df6c6b" providerId="ADAL" clId="{D0E15D4F-F869-443D-8206-331190A19982}" dt="2021-11-01T14:38:10.452" v="3265" actId="26606"/>
          <ac:picMkLst>
            <pc:docMk/>
            <pc:sldMk cId="2537732835" sldId="268"/>
            <ac:picMk id="181" creationId="{D5A16967-5C32-4A48-9F02-4F0228AC8DBA}"/>
          </ac:picMkLst>
        </pc:picChg>
        <pc:picChg chg="add del">
          <ac:chgData name="Kumar Mishra, Shivam" userId="7d7a3be2-bbbd-47e3-8ca6-df1f21df6c6b" providerId="ADAL" clId="{D0E15D4F-F869-443D-8206-331190A19982}" dt="2021-11-01T14:38:18.326" v="3271" actId="26606"/>
          <ac:picMkLst>
            <pc:docMk/>
            <pc:sldMk cId="2537732835" sldId="268"/>
            <ac:picMk id="185" creationId="{E62F36A4-21EB-4D0B-9B80-AE52824B9C2A}"/>
          </ac:picMkLst>
        </pc:picChg>
        <pc:picChg chg="add del">
          <ac:chgData name="Kumar Mishra, Shivam" userId="7d7a3be2-bbbd-47e3-8ca6-df1f21df6c6b" providerId="ADAL" clId="{D0E15D4F-F869-443D-8206-331190A19982}" dt="2021-11-01T14:38:23.418" v="3276" actId="26606"/>
          <ac:picMkLst>
            <pc:docMk/>
            <pc:sldMk cId="2537732835" sldId="268"/>
            <ac:picMk id="361" creationId="{0C24E7C2-F39B-4280-9B81-F15BBD93C3A9}"/>
          </ac:picMkLst>
        </pc:picChg>
        <pc:picChg chg="add del">
          <ac:chgData name="Kumar Mishra, Shivam" userId="7d7a3be2-bbbd-47e3-8ca6-df1f21df6c6b" providerId="ADAL" clId="{D0E15D4F-F869-443D-8206-331190A19982}" dt="2021-11-01T14:38:11.344" v="3267" actId="26606"/>
          <ac:picMkLst>
            <pc:docMk/>
            <pc:sldMk cId="2537732835" sldId="268"/>
            <ac:picMk id="367" creationId="{A5DC397C-2B77-4200-B02F-47CA26CA2AC4}"/>
          </ac:picMkLst>
        </pc:picChg>
        <pc:picChg chg="add del">
          <ac:chgData name="Kumar Mishra, Shivam" userId="7d7a3be2-bbbd-47e3-8ca6-df1f21df6c6b" providerId="ADAL" clId="{D0E15D4F-F869-443D-8206-331190A19982}" dt="2021-11-01T14:38:13.375" v="3269" actId="26606"/>
          <ac:picMkLst>
            <pc:docMk/>
            <pc:sldMk cId="2537732835" sldId="268"/>
            <ac:picMk id="373" creationId="{CD88FC76-F691-462A-BCF9-0BA4F5DE6D71}"/>
          </ac:picMkLst>
        </pc:picChg>
        <pc:picChg chg="add">
          <ac:chgData name="Kumar Mishra, Shivam" userId="7d7a3be2-bbbd-47e3-8ca6-df1f21df6c6b" providerId="ADAL" clId="{D0E15D4F-F869-443D-8206-331190A19982}" dt="2021-11-01T14:38:23.418" v="3276" actId="26606"/>
          <ac:picMkLst>
            <pc:docMk/>
            <pc:sldMk cId="2537732835" sldId="268"/>
            <ac:picMk id="387" creationId="{E76E611A-535B-4A82-AE27-8A1F194F07C6}"/>
          </ac:picMkLst>
        </pc:picChg>
        <pc:picChg chg="add del">
          <ac:chgData name="Kumar Mishra, Shivam" userId="7d7a3be2-bbbd-47e3-8ca6-df1f21df6c6b" providerId="ADAL" clId="{D0E15D4F-F869-443D-8206-331190A19982}" dt="2021-11-01T14:38:20.441" v="3273" actId="26606"/>
          <ac:picMkLst>
            <pc:docMk/>
            <pc:sldMk cId="2537732835" sldId="268"/>
            <ac:picMk id="388" creationId="{E76E611A-535B-4A82-AE27-8A1F194F07C6}"/>
          </ac:picMkLst>
        </pc:picChg>
        <pc:cxnChg chg="add del">
          <ac:chgData name="Kumar Mishra, Shivam" userId="7d7a3be2-bbbd-47e3-8ca6-df1f21df6c6b" providerId="ADAL" clId="{D0E15D4F-F869-443D-8206-331190A19982}" dt="2021-11-01T14:38:10.452" v="3265" actId="26606"/>
          <ac:cxnSpMkLst>
            <pc:docMk/>
            <pc:sldMk cId="2537732835" sldId="268"/>
            <ac:cxnSpMk id="177" creationId="{19AB0109-1C89-41F0-9EDF-3DE017BE3F27}"/>
          </ac:cxnSpMkLst>
        </pc:cxnChg>
        <pc:cxnChg chg="add del">
          <ac:chgData name="Kumar Mishra, Shivam" userId="7d7a3be2-bbbd-47e3-8ca6-df1f21df6c6b" providerId="ADAL" clId="{D0E15D4F-F869-443D-8206-331190A19982}" dt="2021-11-01T14:38:10.452" v="3265" actId="26606"/>
          <ac:cxnSpMkLst>
            <pc:docMk/>
            <pc:sldMk cId="2537732835" sldId="268"/>
            <ac:cxnSpMk id="183" creationId="{942D078B-EF20-4DB1-AA1B-87F212C56A9A}"/>
          </ac:cxnSpMkLst>
        </pc:cxnChg>
        <pc:cxnChg chg="add del">
          <ac:chgData name="Kumar Mishra, Shivam" userId="7d7a3be2-bbbd-47e3-8ca6-df1f21df6c6b" providerId="ADAL" clId="{D0E15D4F-F869-443D-8206-331190A19982}" dt="2021-11-01T14:38:18.326" v="3271" actId="26606"/>
          <ac:cxnSpMkLst>
            <pc:docMk/>
            <pc:sldMk cId="2537732835" sldId="268"/>
            <ac:cxnSpMk id="187" creationId="{74524D25-E99A-44A8-B213-8E88B84B6F8D}"/>
          </ac:cxnSpMkLst>
        </pc:cxnChg>
        <pc:cxnChg chg="add del">
          <ac:chgData name="Kumar Mishra, Shivam" userId="7d7a3be2-bbbd-47e3-8ca6-df1f21df6c6b" providerId="ADAL" clId="{D0E15D4F-F869-443D-8206-331190A19982}" dt="2021-11-01T14:38:23.418" v="3276" actId="26606"/>
          <ac:cxnSpMkLst>
            <pc:docMk/>
            <pc:sldMk cId="2537732835" sldId="268"/>
            <ac:cxnSpMk id="356" creationId="{99ECE436-E5C5-4600-9DAE-6A66A788E0DF}"/>
          </ac:cxnSpMkLst>
        </pc:cxnChg>
        <pc:cxnChg chg="add del">
          <ac:chgData name="Kumar Mishra, Shivam" userId="7d7a3be2-bbbd-47e3-8ca6-df1f21df6c6b" providerId="ADAL" clId="{D0E15D4F-F869-443D-8206-331190A19982}" dt="2021-11-01T14:38:23.418" v="3276" actId="26606"/>
          <ac:cxnSpMkLst>
            <pc:docMk/>
            <pc:sldMk cId="2537732835" sldId="268"/>
            <ac:cxnSpMk id="362" creationId="{F381DAA9-C4BA-4BB3-8F4B-3BC4B43EB336}"/>
          </ac:cxnSpMkLst>
        </pc:cxnChg>
        <pc:cxnChg chg="add del">
          <ac:chgData name="Kumar Mishra, Shivam" userId="7d7a3be2-bbbd-47e3-8ca6-df1f21df6c6b" providerId="ADAL" clId="{D0E15D4F-F869-443D-8206-331190A19982}" dt="2021-11-01T14:38:11.344" v="3267" actId="26606"/>
          <ac:cxnSpMkLst>
            <pc:docMk/>
            <pc:sldMk cId="2537732835" sldId="268"/>
            <ac:cxnSpMk id="365" creationId="{4CCCDDFF-B9CC-494C-8BEE-2451CD79A093}"/>
          </ac:cxnSpMkLst>
        </pc:cxnChg>
        <pc:cxnChg chg="add del">
          <ac:chgData name="Kumar Mishra, Shivam" userId="7d7a3be2-bbbd-47e3-8ca6-df1f21df6c6b" providerId="ADAL" clId="{D0E15D4F-F869-443D-8206-331190A19982}" dt="2021-11-01T14:38:11.344" v="3267" actId="26606"/>
          <ac:cxnSpMkLst>
            <pc:docMk/>
            <pc:sldMk cId="2537732835" sldId="268"/>
            <ac:cxnSpMk id="368" creationId="{13AFA304-05B8-441F-BA73-B92E08BD6E04}"/>
          </ac:cxnSpMkLst>
        </pc:cxnChg>
        <pc:cxnChg chg="add del">
          <ac:chgData name="Kumar Mishra, Shivam" userId="7d7a3be2-bbbd-47e3-8ca6-df1f21df6c6b" providerId="ADAL" clId="{D0E15D4F-F869-443D-8206-331190A19982}" dt="2021-11-01T14:38:13.375" v="3269" actId="26606"/>
          <ac:cxnSpMkLst>
            <pc:docMk/>
            <pc:sldMk cId="2537732835" sldId="268"/>
            <ac:cxnSpMk id="371" creationId="{C545F118-1DF8-46A9-8A77-B3D9422CEA4A}"/>
          </ac:cxnSpMkLst>
        </pc:cxnChg>
        <pc:cxnChg chg="add del">
          <ac:chgData name="Kumar Mishra, Shivam" userId="7d7a3be2-bbbd-47e3-8ca6-df1f21df6c6b" providerId="ADAL" clId="{D0E15D4F-F869-443D-8206-331190A19982}" dt="2021-11-01T14:38:13.375" v="3269" actId="26606"/>
          <ac:cxnSpMkLst>
            <pc:docMk/>
            <pc:sldMk cId="2537732835" sldId="268"/>
            <ac:cxnSpMk id="374" creationId="{33204A7E-B7E9-42D0-9DC4-B82FDC8C4BCC}"/>
          </ac:cxnSpMkLst>
        </pc:cxnChg>
        <pc:cxnChg chg="add">
          <ac:chgData name="Kumar Mishra, Shivam" userId="7d7a3be2-bbbd-47e3-8ca6-df1f21df6c6b" providerId="ADAL" clId="{D0E15D4F-F869-443D-8206-331190A19982}" dt="2021-11-01T14:38:23.418" v="3276" actId="26606"/>
          <ac:cxnSpMkLst>
            <pc:docMk/>
            <pc:sldMk cId="2537732835" sldId="268"/>
            <ac:cxnSpMk id="375" creationId="{890BBCF2-840E-4986-A89E-853FC56E873E}"/>
          </ac:cxnSpMkLst>
        </pc:cxnChg>
        <pc:cxnChg chg="add del">
          <ac:chgData name="Kumar Mishra, Shivam" userId="7d7a3be2-bbbd-47e3-8ca6-df1f21df6c6b" providerId="ADAL" clId="{D0E15D4F-F869-443D-8206-331190A19982}" dt="2021-11-01T14:38:18.326" v="3271" actId="26606"/>
          <ac:cxnSpMkLst>
            <pc:docMk/>
            <pc:sldMk cId="2537732835" sldId="268"/>
            <ac:cxnSpMk id="377" creationId="{1884801A-E0FA-4BF2-A364-55D515F6095A}"/>
          </ac:cxnSpMkLst>
        </pc:cxnChg>
        <pc:cxnChg chg="add del">
          <ac:chgData name="Kumar Mishra, Shivam" userId="7d7a3be2-bbbd-47e3-8ca6-df1f21df6c6b" providerId="ADAL" clId="{D0E15D4F-F869-443D-8206-331190A19982}" dt="2021-11-01T14:38:20.441" v="3273" actId="26606"/>
          <ac:cxnSpMkLst>
            <pc:docMk/>
            <pc:sldMk cId="2537732835" sldId="268"/>
            <ac:cxnSpMk id="383" creationId="{890BBCF2-840E-4986-A89E-853FC56E873E}"/>
          </ac:cxnSpMkLst>
        </pc:cxnChg>
        <pc:cxnChg chg="add del">
          <ac:chgData name="Kumar Mishra, Shivam" userId="7d7a3be2-bbbd-47e3-8ca6-df1f21df6c6b" providerId="ADAL" clId="{D0E15D4F-F869-443D-8206-331190A19982}" dt="2021-11-01T14:38:20.441" v="3273" actId="26606"/>
          <ac:cxnSpMkLst>
            <pc:docMk/>
            <pc:sldMk cId="2537732835" sldId="268"/>
            <ac:cxnSpMk id="389" creationId="{FDFFEA65-A257-41F9-A35D-DBDD3EAC0930}"/>
          </ac:cxnSpMkLst>
        </pc:cxnChg>
        <pc:cxnChg chg="add">
          <ac:chgData name="Kumar Mishra, Shivam" userId="7d7a3be2-bbbd-47e3-8ca6-df1f21df6c6b" providerId="ADAL" clId="{D0E15D4F-F869-443D-8206-331190A19982}" dt="2021-11-01T14:38:23.418" v="3276" actId="26606"/>
          <ac:cxnSpMkLst>
            <pc:docMk/>
            <pc:sldMk cId="2537732835" sldId="268"/>
            <ac:cxnSpMk id="390" creationId="{FDFFEA65-A257-41F9-A35D-DBDD3EAC0930}"/>
          </ac:cxnSpMkLst>
        </pc:cxnChg>
      </pc:sldChg>
      <pc:sldChg chg="addSp delSp modSp new mod setBg">
        <pc:chgData name="Kumar Mishra, Shivam" userId="7d7a3be2-bbbd-47e3-8ca6-df1f21df6c6b" providerId="ADAL" clId="{D0E15D4F-F869-443D-8206-331190A19982}" dt="2021-11-01T15:00:35.200" v="3376" actId="20577"/>
        <pc:sldMkLst>
          <pc:docMk/>
          <pc:sldMk cId="3649509268" sldId="269"/>
        </pc:sldMkLst>
        <pc:spChg chg="add del">
          <ac:chgData name="Kumar Mishra, Shivam" userId="7d7a3be2-bbbd-47e3-8ca6-df1f21df6c6b" providerId="ADAL" clId="{D0E15D4F-F869-443D-8206-331190A19982}" dt="2021-11-01T14:58:24.940" v="3322" actId="26606"/>
          <ac:spMkLst>
            <pc:docMk/>
            <pc:sldMk cId="3649509268" sldId="269"/>
            <ac:spMk id="2" creationId="{BE281EAA-5766-44A3-B96A-E80ED7857A57}"/>
          </ac:spMkLst>
        </pc:spChg>
        <pc:spChg chg="add del">
          <ac:chgData name="Kumar Mishra, Shivam" userId="7d7a3be2-bbbd-47e3-8ca6-df1f21df6c6b" providerId="ADAL" clId="{D0E15D4F-F869-443D-8206-331190A19982}" dt="2021-11-01T14:58:24.940" v="3322" actId="26606"/>
          <ac:spMkLst>
            <pc:docMk/>
            <pc:sldMk cId="3649509268" sldId="269"/>
            <ac:spMk id="3" creationId="{309577DC-4EA1-4E61-A3CA-BC34FDE8294A}"/>
          </ac:spMkLst>
        </pc:spChg>
        <pc:spChg chg="add del">
          <ac:chgData name="Kumar Mishra, Shivam" userId="7d7a3be2-bbbd-47e3-8ca6-df1f21df6c6b" providerId="ADAL" clId="{D0E15D4F-F869-443D-8206-331190A19982}" dt="2021-11-01T14:58:23.660" v="3319" actId="26606"/>
          <ac:spMkLst>
            <pc:docMk/>
            <pc:sldMk cId="3649509268" sldId="269"/>
            <ac:spMk id="10" creationId="{CDDE5CDF-1512-4CDA-B956-23D223F8DE44}"/>
          </ac:spMkLst>
        </pc:spChg>
        <pc:spChg chg="add del">
          <ac:chgData name="Kumar Mishra, Shivam" userId="7d7a3be2-bbbd-47e3-8ca6-df1f21df6c6b" providerId="ADAL" clId="{D0E15D4F-F869-443D-8206-331190A19982}" dt="2021-11-01T14:58:23.660" v="3319" actId="26606"/>
          <ac:spMkLst>
            <pc:docMk/>
            <pc:sldMk cId="3649509268" sldId="269"/>
            <ac:spMk id="16" creationId="{2C6F198E-F7A1-4125-910D-641C0C2A76D5}"/>
          </ac:spMkLst>
        </pc:spChg>
        <pc:spChg chg="add del">
          <ac:chgData name="Kumar Mishra, Shivam" userId="7d7a3be2-bbbd-47e3-8ca6-df1f21df6c6b" providerId="ADAL" clId="{D0E15D4F-F869-443D-8206-331190A19982}" dt="2021-11-01T14:58:23.660" v="3319" actId="26606"/>
          <ac:spMkLst>
            <pc:docMk/>
            <pc:sldMk cId="3649509268" sldId="269"/>
            <ac:spMk id="18" creationId="{907C3A25-D9A7-4F2D-B44C-FA8EB24C7AFD}"/>
          </ac:spMkLst>
        </pc:spChg>
        <pc:spChg chg="add del">
          <ac:chgData name="Kumar Mishra, Shivam" userId="7d7a3be2-bbbd-47e3-8ca6-df1f21df6c6b" providerId="ADAL" clId="{D0E15D4F-F869-443D-8206-331190A19982}" dt="2021-11-01T14:58:23.660" v="3319" actId="26606"/>
          <ac:spMkLst>
            <pc:docMk/>
            <pc:sldMk cId="3649509268" sldId="269"/>
            <ac:spMk id="20" creationId="{18E8515E-B8C8-482A-A9B5-CE57BC080AAD}"/>
          </ac:spMkLst>
        </pc:spChg>
        <pc:spChg chg="add del">
          <ac:chgData name="Kumar Mishra, Shivam" userId="7d7a3be2-bbbd-47e3-8ca6-df1f21df6c6b" providerId="ADAL" clId="{D0E15D4F-F869-443D-8206-331190A19982}" dt="2021-11-01T14:58:24.937" v="3321" actId="26606"/>
          <ac:spMkLst>
            <pc:docMk/>
            <pc:sldMk cId="3649509268" sldId="269"/>
            <ac:spMk id="22" creationId="{C7157C7B-5BD6-404A-9073-673C1198EFA5}"/>
          </ac:spMkLst>
        </pc:spChg>
        <pc:spChg chg="add del">
          <ac:chgData name="Kumar Mishra, Shivam" userId="7d7a3be2-bbbd-47e3-8ca6-df1f21df6c6b" providerId="ADAL" clId="{D0E15D4F-F869-443D-8206-331190A19982}" dt="2021-11-01T14:58:24.937" v="3321" actId="26606"/>
          <ac:spMkLst>
            <pc:docMk/>
            <pc:sldMk cId="3649509268" sldId="269"/>
            <ac:spMk id="23" creationId="{244BC347-8964-476D-89D3-92BAE6D56FB9}"/>
          </ac:spMkLst>
        </pc:spChg>
        <pc:spChg chg="add del">
          <ac:chgData name="Kumar Mishra, Shivam" userId="7d7a3be2-bbbd-47e3-8ca6-df1f21df6c6b" providerId="ADAL" clId="{D0E15D4F-F869-443D-8206-331190A19982}" dt="2021-11-01T14:58:24.937" v="3321" actId="26606"/>
          <ac:spMkLst>
            <pc:docMk/>
            <pc:sldMk cId="3649509268" sldId="269"/>
            <ac:spMk id="25" creationId="{BE281EAA-5766-44A3-B96A-E80ED7857A57}"/>
          </ac:spMkLst>
        </pc:spChg>
        <pc:spChg chg="add del">
          <ac:chgData name="Kumar Mishra, Shivam" userId="7d7a3be2-bbbd-47e3-8ca6-df1f21df6c6b" providerId="ADAL" clId="{D0E15D4F-F869-443D-8206-331190A19982}" dt="2021-11-01T14:58:24.937" v="3321" actId="26606"/>
          <ac:spMkLst>
            <pc:docMk/>
            <pc:sldMk cId="3649509268" sldId="269"/>
            <ac:spMk id="26" creationId="{309577DC-4EA1-4E61-A3CA-BC34FDE8294A}"/>
          </ac:spMkLst>
        </pc:spChg>
        <pc:spChg chg="add mod">
          <ac:chgData name="Kumar Mishra, Shivam" userId="7d7a3be2-bbbd-47e3-8ca6-df1f21df6c6b" providerId="ADAL" clId="{D0E15D4F-F869-443D-8206-331190A19982}" dt="2021-11-01T15:00:35.200" v="3376" actId="20577"/>
          <ac:spMkLst>
            <pc:docMk/>
            <pc:sldMk cId="3649509268" sldId="269"/>
            <ac:spMk id="30" creationId="{BE281EAA-5766-44A3-B96A-E80ED7857A57}"/>
          </ac:spMkLst>
        </pc:spChg>
        <pc:spChg chg="add del">
          <ac:chgData name="Kumar Mishra, Shivam" userId="7d7a3be2-bbbd-47e3-8ca6-df1f21df6c6b" providerId="ADAL" clId="{D0E15D4F-F869-443D-8206-331190A19982}" dt="2021-11-01T14:59:47.801" v="3351" actId="26606"/>
          <ac:spMkLst>
            <pc:docMk/>
            <pc:sldMk cId="3649509268" sldId="269"/>
            <ac:spMk id="31" creationId="{309577DC-4EA1-4E61-A3CA-BC34FDE8294A}"/>
          </ac:spMkLst>
        </pc:spChg>
        <pc:spChg chg="add del">
          <ac:chgData name="Kumar Mishra, Shivam" userId="7d7a3be2-bbbd-47e3-8ca6-df1f21df6c6b" providerId="ADAL" clId="{D0E15D4F-F869-443D-8206-331190A19982}" dt="2021-11-01T14:59:57.015" v="3360" actId="26606"/>
          <ac:spMkLst>
            <pc:docMk/>
            <pc:sldMk cId="3649509268" sldId="269"/>
            <ac:spMk id="36" creationId="{84C75E2B-CACA-478C-B26B-182AF87A18E3}"/>
          </ac:spMkLst>
        </pc:spChg>
        <pc:spChg chg="add del">
          <ac:chgData name="Kumar Mishra, Shivam" userId="7d7a3be2-bbbd-47e3-8ca6-df1f21df6c6b" providerId="ADAL" clId="{D0E15D4F-F869-443D-8206-331190A19982}" dt="2021-11-01T14:59:57.010" v="3359" actId="26606"/>
          <ac:spMkLst>
            <pc:docMk/>
            <pc:sldMk cId="3649509268" sldId="269"/>
            <ac:spMk id="46" creationId="{66C1C442-582E-4E93-A2EE-CEB2ADFCBE32}"/>
          </ac:spMkLst>
        </pc:spChg>
        <pc:spChg chg="add del">
          <ac:chgData name="Kumar Mishra, Shivam" userId="7d7a3be2-bbbd-47e3-8ca6-df1f21df6c6b" providerId="ADAL" clId="{D0E15D4F-F869-443D-8206-331190A19982}" dt="2021-11-01T14:59:54.103" v="3353" actId="26606"/>
          <ac:spMkLst>
            <pc:docMk/>
            <pc:sldMk cId="3649509268" sldId="269"/>
            <ac:spMk id="47" creationId="{84C75E2B-CACA-478C-B26B-182AF87A18E3}"/>
          </ac:spMkLst>
        </pc:spChg>
        <pc:spChg chg="add del">
          <ac:chgData name="Kumar Mishra, Shivam" userId="7d7a3be2-bbbd-47e3-8ca6-df1f21df6c6b" providerId="ADAL" clId="{D0E15D4F-F869-443D-8206-331190A19982}" dt="2021-11-01T14:59:55.325" v="3355" actId="26606"/>
          <ac:spMkLst>
            <pc:docMk/>
            <pc:sldMk cId="3649509268" sldId="269"/>
            <ac:spMk id="55" creationId="{CE2313CB-AD5A-4ABF-8017-2F3888D07300}"/>
          </ac:spMkLst>
        </pc:spChg>
        <pc:spChg chg="add del">
          <ac:chgData name="Kumar Mishra, Shivam" userId="7d7a3be2-bbbd-47e3-8ca6-df1f21df6c6b" providerId="ADAL" clId="{D0E15D4F-F869-443D-8206-331190A19982}" dt="2021-11-01T14:59:55.325" v="3355" actId="26606"/>
          <ac:spMkLst>
            <pc:docMk/>
            <pc:sldMk cId="3649509268" sldId="269"/>
            <ac:spMk id="56" creationId="{0CABCAE3-64FC-4149-819F-2C1812824154}"/>
          </ac:spMkLst>
        </pc:spChg>
        <pc:spChg chg="add del">
          <ac:chgData name="Kumar Mishra, Shivam" userId="7d7a3be2-bbbd-47e3-8ca6-df1f21df6c6b" providerId="ADAL" clId="{D0E15D4F-F869-443D-8206-331190A19982}" dt="2021-11-01T14:59:55.325" v="3355" actId="26606"/>
          <ac:spMkLst>
            <pc:docMk/>
            <pc:sldMk cId="3649509268" sldId="269"/>
            <ac:spMk id="57" creationId="{FDE009D9-E9CB-4EBB-A0C6-C345F84959D4}"/>
          </ac:spMkLst>
        </pc:spChg>
        <pc:spChg chg="add del">
          <ac:chgData name="Kumar Mishra, Shivam" userId="7d7a3be2-bbbd-47e3-8ca6-df1f21df6c6b" providerId="ADAL" clId="{D0E15D4F-F869-443D-8206-331190A19982}" dt="2021-11-01T14:59:55.325" v="3355" actId="26606"/>
          <ac:spMkLst>
            <pc:docMk/>
            <pc:sldMk cId="3649509268" sldId="269"/>
            <ac:spMk id="63" creationId="{EC547D0E-8A87-4725-8224-311D6A772966}"/>
          </ac:spMkLst>
        </pc:spChg>
        <pc:spChg chg="add del">
          <ac:chgData name="Kumar Mishra, Shivam" userId="7d7a3be2-bbbd-47e3-8ca6-df1f21df6c6b" providerId="ADAL" clId="{D0E15D4F-F869-443D-8206-331190A19982}" dt="2021-11-01T14:59:56.012" v="3357" actId="26606"/>
          <ac:spMkLst>
            <pc:docMk/>
            <pc:sldMk cId="3649509268" sldId="269"/>
            <ac:spMk id="71" creationId="{1CE580D1-F917-4567-AFB4-99AA9B52ADF0}"/>
          </ac:spMkLst>
        </pc:spChg>
        <pc:spChg chg="add del">
          <ac:chgData name="Kumar Mishra, Shivam" userId="7d7a3be2-bbbd-47e3-8ca6-df1f21df6c6b" providerId="ADAL" clId="{D0E15D4F-F869-443D-8206-331190A19982}" dt="2021-11-01T14:59:56.012" v="3357" actId="26606"/>
          <ac:spMkLst>
            <pc:docMk/>
            <pc:sldMk cId="3649509268" sldId="269"/>
            <ac:spMk id="75" creationId="{94846310-0B3D-402C-B392-09061F938EB0}"/>
          </ac:spMkLst>
        </pc:spChg>
        <pc:spChg chg="add del">
          <ac:chgData name="Kumar Mishra, Shivam" userId="7d7a3be2-bbbd-47e3-8ca6-df1f21df6c6b" providerId="ADAL" clId="{D0E15D4F-F869-443D-8206-331190A19982}" dt="2021-11-01T14:59:56.012" v="3357" actId="26606"/>
          <ac:spMkLst>
            <pc:docMk/>
            <pc:sldMk cId="3649509268" sldId="269"/>
            <ac:spMk id="76" creationId="{CB4A3A86-D41C-4CFC-896C-D90661C52389}"/>
          </ac:spMkLst>
        </pc:spChg>
        <pc:spChg chg="add del">
          <ac:chgData name="Kumar Mishra, Shivam" userId="7d7a3be2-bbbd-47e3-8ca6-df1f21df6c6b" providerId="ADAL" clId="{D0E15D4F-F869-443D-8206-331190A19982}" dt="2021-11-01T14:59:57.010" v="3359" actId="26606"/>
          <ac:spMkLst>
            <pc:docMk/>
            <pc:sldMk cId="3649509268" sldId="269"/>
            <ac:spMk id="84" creationId="{C7157C7B-5BD6-404A-9073-673C1198EFA5}"/>
          </ac:spMkLst>
        </pc:spChg>
        <pc:spChg chg="add del">
          <ac:chgData name="Kumar Mishra, Shivam" userId="7d7a3be2-bbbd-47e3-8ca6-df1f21df6c6b" providerId="ADAL" clId="{D0E15D4F-F869-443D-8206-331190A19982}" dt="2021-11-01T14:59:57.010" v="3359" actId="26606"/>
          <ac:spMkLst>
            <pc:docMk/>
            <pc:sldMk cId="3649509268" sldId="269"/>
            <ac:spMk id="85" creationId="{244BC347-8964-476D-89D3-92BAE6D56FB9}"/>
          </ac:spMkLst>
        </pc:spChg>
        <pc:spChg chg="add del mod">
          <ac:chgData name="Kumar Mishra, Shivam" userId="7d7a3be2-bbbd-47e3-8ca6-df1f21df6c6b" providerId="ADAL" clId="{D0E15D4F-F869-443D-8206-331190A19982}" dt="2021-11-01T15:00:11.794" v="3368" actId="26606"/>
          <ac:spMkLst>
            <pc:docMk/>
            <pc:sldMk cId="3649509268" sldId="269"/>
            <ac:spMk id="90" creationId="{FF372658-D1DC-4DB4-86B5-AF98722A4CCF}"/>
          </ac:spMkLst>
        </pc:spChg>
        <pc:spChg chg="add del">
          <ac:chgData name="Kumar Mishra, Shivam" userId="7d7a3be2-bbbd-47e3-8ca6-df1f21df6c6b" providerId="ADAL" clId="{D0E15D4F-F869-443D-8206-331190A19982}" dt="2021-11-01T15:00:11.769" v="3367" actId="26606"/>
          <ac:spMkLst>
            <pc:docMk/>
            <pc:sldMk cId="3649509268" sldId="269"/>
            <ac:spMk id="95" creationId="{C7157C7B-5BD6-404A-9073-673C1198EFA5}"/>
          </ac:spMkLst>
        </pc:spChg>
        <pc:spChg chg="add del">
          <ac:chgData name="Kumar Mishra, Shivam" userId="7d7a3be2-bbbd-47e3-8ca6-df1f21df6c6b" providerId="ADAL" clId="{D0E15D4F-F869-443D-8206-331190A19982}" dt="2021-11-01T15:00:11.769" v="3367" actId="26606"/>
          <ac:spMkLst>
            <pc:docMk/>
            <pc:sldMk cId="3649509268" sldId="269"/>
            <ac:spMk id="97" creationId="{244BC347-8964-476D-89D3-92BAE6D56FB9}"/>
          </ac:spMkLst>
        </pc:spChg>
        <pc:spChg chg="add">
          <ac:chgData name="Kumar Mishra, Shivam" userId="7d7a3be2-bbbd-47e3-8ca6-df1f21df6c6b" providerId="ADAL" clId="{D0E15D4F-F869-443D-8206-331190A19982}" dt="2021-11-01T15:00:11.794" v="3368" actId="26606"/>
          <ac:spMkLst>
            <pc:docMk/>
            <pc:sldMk cId="3649509268" sldId="269"/>
            <ac:spMk id="105" creationId="{84C75E2B-CACA-478C-B26B-182AF87A18E3}"/>
          </ac:spMkLst>
        </pc:spChg>
        <pc:grpChg chg="add del">
          <ac:chgData name="Kumar Mishra, Shivam" userId="7d7a3be2-bbbd-47e3-8ca6-df1f21df6c6b" providerId="ADAL" clId="{D0E15D4F-F869-443D-8206-331190A19982}" dt="2021-11-01T14:59:55.325" v="3355" actId="26606"/>
          <ac:grpSpMkLst>
            <pc:docMk/>
            <pc:sldMk cId="3649509268" sldId="269"/>
            <ac:grpSpMk id="59" creationId="{230FFF44-4B6D-47A3-8EF6-EC72DA2A7FFD}"/>
          </ac:grpSpMkLst>
        </pc:grpChg>
        <pc:grpChg chg="add del">
          <ac:chgData name="Kumar Mishra, Shivam" userId="7d7a3be2-bbbd-47e3-8ca6-df1f21df6c6b" providerId="ADAL" clId="{D0E15D4F-F869-443D-8206-331190A19982}" dt="2021-11-01T14:59:56.012" v="3357" actId="26606"/>
          <ac:grpSpMkLst>
            <pc:docMk/>
            <pc:sldMk cId="3649509268" sldId="269"/>
            <ac:grpSpMk id="77" creationId="{654F6C91-B667-4929-B60B-158C21B9ED2C}"/>
          </ac:grpSpMkLst>
        </pc:grpChg>
        <pc:picChg chg="add mod">
          <ac:chgData name="Kumar Mishra, Shivam" userId="7d7a3be2-bbbd-47e3-8ca6-df1f21df6c6b" providerId="ADAL" clId="{D0E15D4F-F869-443D-8206-331190A19982}" dt="2021-11-01T15:00:11.794" v="3368" actId="26606"/>
          <ac:picMkLst>
            <pc:docMk/>
            <pc:sldMk cId="3649509268" sldId="269"/>
            <ac:picMk id="5" creationId="{87C05ECC-7D54-4DC0-9D4B-BE1437B414D5}"/>
          </ac:picMkLst>
        </pc:picChg>
        <pc:picChg chg="add del">
          <ac:chgData name="Kumar Mishra, Shivam" userId="7d7a3be2-bbbd-47e3-8ca6-df1f21df6c6b" providerId="ADAL" clId="{D0E15D4F-F869-443D-8206-331190A19982}" dt="2021-11-01T14:58:23.660" v="3319" actId="26606"/>
          <ac:picMkLst>
            <pc:docMk/>
            <pc:sldMk cId="3649509268" sldId="269"/>
            <ac:picMk id="12" creationId="{B029D7D8-5A6B-4C76-94C8-15798C6C5ADB}"/>
          </ac:picMkLst>
        </pc:picChg>
        <pc:picChg chg="add del">
          <ac:chgData name="Kumar Mishra, Shivam" userId="7d7a3be2-bbbd-47e3-8ca6-df1f21df6c6b" providerId="ADAL" clId="{D0E15D4F-F869-443D-8206-331190A19982}" dt="2021-11-01T14:58:24.937" v="3321" actId="26606"/>
          <ac:picMkLst>
            <pc:docMk/>
            <pc:sldMk cId="3649509268" sldId="269"/>
            <ac:picMk id="27" creationId="{5970D13F-8358-42A9-9237-91B5B4DDA4B4}"/>
          </ac:picMkLst>
        </pc:picChg>
        <pc:picChg chg="add del">
          <ac:chgData name="Kumar Mishra, Shivam" userId="7d7a3be2-bbbd-47e3-8ca6-df1f21df6c6b" providerId="ADAL" clId="{D0E15D4F-F869-443D-8206-331190A19982}" dt="2021-11-01T14:59:57.015" v="3360" actId="26606"/>
          <ac:picMkLst>
            <pc:docMk/>
            <pc:sldMk cId="3649509268" sldId="269"/>
            <ac:picMk id="38" creationId="{50FF2874-547C-4D14-9E18-28B19002FB8C}"/>
          </ac:picMkLst>
        </pc:picChg>
        <pc:picChg chg="add del">
          <ac:chgData name="Kumar Mishra, Shivam" userId="7d7a3be2-bbbd-47e3-8ca6-df1f21df6c6b" providerId="ADAL" clId="{D0E15D4F-F869-443D-8206-331190A19982}" dt="2021-11-01T14:59:54.103" v="3353" actId="26606"/>
          <ac:picMkLst>
            <pc:docMk/>
            <pc:sldMk cId="3649509268" sldId="269"/>
            <ac:picMk id="49" creationId="{50FF2874-547C-4D14-9E18-28B19002FB8C}"/>
          </ac:picMkLst>
        </pc:picChg>
        <pc:picChg chg="add del">
          <ac:chgData name="Kumar Mishra, Shivam" userId="7d7a3be2-bbbd-47e3-8ca6-df1f21df6c6b" providerId="ADAL" clId="{D0E15D4F-F869-443D-8206-331190A19982}" dt="2021-11-01T14:59:55.325" v="3355" actId="26606"/>
          <ac:picMkLst>
            <pc:docMk/>
            <pc:sldMk cId="3649509268" sldId="269"/>
            <ac:picMk id="58" creationId="{012FDCFE-9AD2-4D8A-8CBF-B3AA37EBF6DD}"/>
          </ac:picMkLst>
        </pc:picChg>
        <pc:picChg chg="add del">
          <ac:chgData name="Kumar Mishra, Shivam" userId="7d7a3be2-bbbd-47e3-8ca6-df1f21df6c6b" providerId="ADAL" clId="{D0E15D4F-F869-443D-8206-331190A19982}" dt="2021-11-01T14:59:55.325" v="3355" actId="26606"/>
          <ac:picMkLst>
            <pc:docMk/>
            <pc:sldMk cId="3649509268" sldId="269"/>
            <ac:picMk id="67" creationId="{3A580E99-2B1B-4372-A707-20312A9403A1}"/>
          </ac:picMkLst>
        </pc:picChg>
        <pc:picChg chg="add del">
          <ac:chgData name="Kumar Mishra, Shivam" userId="7d7a3be2-bbbd-47e3-8ca6-df1f21df6c6b" providerId="ADAL" clId="{D0E15D4F-F869-443D-8206-331190A19982}" dt="2021-11-01T14:59:56.012" v="3357" actId="26606"/>
          <ac:picMkLst>
            <pc:docMk/>
            <pc:sldMk cId="3649509268" sldId="269"/>
            <ac:picMk id="72" creationId="{1F5620B8-A2D8-4568-B566-F0453A0D9167}"/>
          </ac:picMkLst>
        </pc:picChg>
        <pc:picChg chg="add del">
          <ac:chgData name="Kumar Mishra, Shivam" userId="7d7a3be2-bbbd-47e3-8ca6-df1f21df6c6b" providerId="ADAL" clId="{D0E15D4F-F869-443D-8206-331190A19982}" dt="2021-11-01T14:59:56.012" v="3357" actId="26606"/>
          <ac:picMkLst>
            <pc:docMk/>
            <pc:sldMk cId="3649509268" sldId="269"/>
            <ac:picMk id="81" creationId="{BD64DB3A-631F-479A-B041-4C1E38B761C0}"/>
          </ac:picMkLst>
        </pc:picChg>
        <pc:picChg chg="add del">
          <ac:chgData name="Kumar Mishra, Shivam" userId="7d7a3be2-bbbd-47e3-8ca6-df1f21df6c6b" providerId="ADAL" clId="{D0E15D4F-F869-443D-8206-331190A19982}" dt="2021-11-01T14:59:57.010" v="3359" actId="26606"/>
          <ac:picMkLst>
            <pc:docMk/>
            <pc:sldMk cId="3649509268" sldId="269"/>
            <ac:picMk id="87" creationId="{5970D13F-8358-42A9-9237-91B5B4DDA4B4}"/>
          </ac:picMkLst>
        </pc:picChg>
        <pc:picChg chg="add del">
          <ac:chgData name="Kumar Mishra, Shivam" userId="7d7a3be2-bbbd-47e3-8ca6-df1f21df6c6b" providerId="ADAL" clId="{D0E15D4F-F869-443D-8206-331190A19982}" dt="2021-11-01T15:00:11.769" v="3367" actId="26606"/>
          <ac:picMkLst>
            <pc:docMk/>
            <pc:sldMk cId="3649509268" sldId="269"/>
            <ac:picMk id="101" creationId="{5970D13F-8358-42A9-9237-91B5B4DDA4B4}"/>
          </ac:picMkLst>
        </pc:picChg>
        <pc:picChg chg="add">
          <ac:chgData name="Kumar Mishra, Shivam" userId="7d7a3be2-bbbd-47e3-8ca6-df1f21df6c6b" providerId="ADAL" clId="{D0E15D4F-F869-443D-8206-331190A19982}" dt="2021-11-01T15:00:11.794" v="3368" actId="26606"/>
          <ac:picMkLst>
            <pc:docMk/>
            <pc:sldMk cId="3649509268" sldId="269"/>
            <ac:picMk id="106" creationId="{50FF2874-547C-4D14-9E18-28B19002FB8C}"/>
          </ac:picMkLst>
        </pc:picChg>
        <pc:cxnChg chg="add del">
          <ac:chgData name="Kumar Mishra, Shivam" userId="7d7a3be2-bbbd-47e3-8ca6-df1f21df6c6b" providerId="ADAL" clId="{D0E15D4F-F869-443D-8206-331190A19982}" dt="2021-11-01T14:58:23.660" v="3319" actId="26606"/>
          <ac:cxnSpMkLst>
            <pc:docMk/>
            <pc:sldMk cId="3649509268" sldId="269"/>
            <ac:cxnSpMk id="14" creationId="{A5C9319C-E20D-4884-952F-60B6A58C3E34}"/>
          </ac:cxnSpMkLst>
        </pc:cxnChg>
        <pc:cxnChg chg="add del">
          <ac:chgData name="Kumar Mishra, Shivam" userId="7d7a3be2-bbbd-47e3-8ca6-df1f21df6c6b" providerId="ADAL" clId="{D0E15D4F-F869-443D-8206-331190A19982}" dt="2021-11-01T14:58:24.937" v="3321" actId="26606"/>
          <ac:cxnSpMkLst>
            <pc:docMk/>
            <pc:sldMk cId="3649509268" sldId="269"/>
            <ac:cxnSpMk id="24" creationId="{A528BB2E-BE2B-416D-A6B3-28D6574248CC}"/>
          </ac:cxnSpMkLst>
        </pc:cxnChg>
        <pc:cxnChg chg="add del">
          <ac:chgData name="Kumar Mishra, Shivam" userId="7d7a3be2-bbbd-47e3-8ca6-df1f21df6c6b" providerId="ADAL" clId="{D0E15D4F-F869-443D-8206-331190A19982}" dt="2021-11-01T14:58:24.937" v="3321" actId="26606"/>
          <ac:cxnSpMkLst>
            <pc:docMk/>
            <pc:sldMk cId="3649509268" sldId="269"/>
            <ac:cxnSpMk id="28" creationId="{06BFB317-A03A-48CB-B03E-4504961FA02B}"/>
          </ac:cxnSpMkLst>
        </pc:cxnChg>
        <pc:cxnChg chg="add del">
          <ac:chgData name="Kumar Mishra, Shivam" userId="7d7a3be2-bbbd-47e3-8ca6-df1f21df6c6b" providerId="ADAL" clId="{D0E15D4F-F869-443D-8206-331190A19982}" dt="2021-11-01T14:59:57.015" v="3360" actId="26606"/>
          <ac:cxnSpMkLst>
            <pc:docMk/>
            <pc:sldMk cId="3649509268" sldId="269"/>
            <ac:cxnSpMk id="40" creationId="{36CF827D-A163-47F7-BD87-34EB4FA7D696}"/>
          </ac:cxnSpMkLst>
        </pc:cxnChg>
        <pc:cxnChg chg="add del">
          <ac:chgData name="Kumar Mishra, Shivam" userId="7d7a3be2-bbbd-47e3-8ca6-df1f21df6c6b" providerId="ADAL" clId="{D0E15D4F-F869-443D-8206-331190A19982}" dt="2021-11-01T14:59:57.015" v="3360" actId="26606"/>
          <ac:cxnSpMkLst>
            <pc:docMk/>
            <pc:sldMk cId="3649509268" sldId="269"/>
            <ac:cxnSpMk id="42" creationId="{D299D9A9-1DA8-433D-A9BC-FB48D93D4217}"/>
          </ac:cxnSpMkLst>
        </pc:cxnChg>
        <pc:cxnChg chg="add del">
          <ac:chgData name="Kumar Mishra, Shivam" userId="7d7a3be2-bbbd-47e3-8ca6-df1f21df6c6b" providerId="ADAL" clId="{D0E15D4F-F869-443D-8206-331190A19982}" dt="2021-11-01T14:59:54.103" v="3353" actId="26606"/>
          <ac:cxnSpMkLst>
            <pc:docMk/>
            <pc:sldMk cId="3649509268" sldId="269"/>
            <ac:cxnSpMk id="51" creationId="{36CF827D-A163-47F7-BD87-34EB4FA7D696}"/>
          </ac:cxnSpMkLst>
        </pc:cxnChg>
        <pc:cxnChg chg="add del">
          <ac:chgData name="Kumar Mishra, Shivam" userId="7d7a3be2-bbbd-47e3-8ca6-df1f21df6c6b" providerId="ADAL" clId="{D0E15D4F-F869-443D-8206-331190A19982}" dt="2021-11-01T14:59:54.103" v="3353" actId="26606"/>
          <ac:cxnSpMkLst>
            <pc:docMk/>
            <pc:sldMk cId="3649509268" sldId="269"/>
            <ac:cxnSpMk id="53" creationId="{D299D9A9-1DA8-433D-A9BC-FB48D93D4217}"/>
          </ac:cxnSpMkLst>
        </pc:cxnChg>
        <pc:cxnChg chg="add del">
          <ac:chgData name="Kumar Mishra, Shivam" userId="7d7a3be2-bbbd-47e3-8ca6-df1f21df6c6b" providerId="ADAL" clId="{D0E15D4F-F869-443D-8206-331190A19982}" dt="2021-11-01T14:59:55.325" v="3355" actId="26606"/>
          <ac:cxnSpMkLst>
            <pc:docMk/>
            <pc:sldMk cId="3649509268" sldId="269"/>
            <ac:cxnSpMk id="62" creationId="{FBD463FC-4CA8-4FF4-85A3-AF9F4B98D210}"/>
          </ac:cxnSpMkLst>
        </pc:cxnChg>
        <pc:cxnChg chg="add del">
          <ac:chgData name="Kumar Mishra, Shivam" userId="7d7a3be2-bbbd-47e3-8ca6-df1f21df6c6b" providerId="ADAL" clId="{D0E15D4F-F869-443D-8206-331190A19982}" dt="2021-11-01T14:59:55.325" v="3355" actId="26606"/>
          <ac:cxnSpMkLst>
            <pc:docMk/>
            <pc:sldMk cId="3649509268" sldId="269"/>
            <ac:cxnSpMk id="64" creationId="{BECF35C3-8B44-4F4B-BD25-4C01823DB22A}"/>
          </ac:cxnSpMkLst>
        </pc:cxnChg>
        <pc:cxnChg chg="add del">
          <ac:chgData name="Kumar Mishra, Shivam" userId="7d7a3be2-bbbd-47e3-8ca6-df1f21df6c6b" providerId="ADAL" clId="{D0E15D4F-F869-443D-8206-331190A19982}" dt="2021-11-01T14:59:55.325" v="3355" actId="26606"/>
          <ac:cxnSpMkLst>
            <pc:docMk/>
            <pc:sldMk cId="3649509268" sldId="269"/>
            <ac:cxnSpMk id="65" creationId="{3E5C3848-5A58-4B84-AFBB-E7D9B99EB1EA}"/>
          </ac:cxnSpMkLst>
        </pc:cxnChg>
        <pc:cxnChg chg="add del">
          <ac:chgData name="Kumar Mishra, Shivam" userId="7d7a3be2-bbbd-47e3-8ca6-df1f21df6c6b" providerId="ADAL" clId="{D0E15D4F-F869-443D-8206-331190A19982}" dt="2021-11-01T14:59:55.325" v="3355" actId="26606"/>
          <ac:cxnSpMkLst>
            <pc:docMk/>
            <pc:sldMk cId="3649509268" sldId="269"/>
            <ac:cxnSpMk id="69" creationId="{63B4A4AA-0179-4AB7-8EED-031600A724D6}"/>
          </ac:cxnSpMkLst>
        </pc:cxnChg>
        <pc:cxnChg chg="add del">
          <ac:chgData name="Kumar Mishra, Shivam" userId="7d7a3be2-bbbd-47e3-8ca6-df1f21df6c6b" providerId="ADAL" clId="{D0E15D4F-F869-443D-8206-331190A19982}" dt="2021-11-01T14:59:56.012" v="3357" actId="26606"/>
          <ac:cxnSpMkLst>
            <pc:docMk/>
            <pc:sldMk cId="3649509268" sldId="269"/>
            <ac:cxnSpMk id="73" creationId="{1C7D2BA4-4B7A-4596-8BCC-5CF715423894}"/>
          </ac:cxnSpMkLst>
        </pc:cxnChg>
        <pc:cxnChg chg="add del">
          <ac:chgData name="Kumar Mishra, Shivam" userId="7d7a3be2-bbbd-47e3-8ca6-df1f21df6c6b" providerId="ADAL" clId="{D0E15D4F-F869-443D-8206-331190A19982}" dt="2021-11-01T14:59:56.012" v="3357" actId="26606"/>
          <ac:cxnSpMkLst>
            <pc:docMk/>
            <pc:sldMk cId="3649509268" sldId="269"/>
            <ac:cxnSpMk id="74" creationId="{4977F1E1-2B6F-4BB6-899F-67D8764D83C5}"/>
          </ac:cxnSpMkLst>
        </pc:cxnChg>
        <pc:cxnChg chg="add del">
          <ac:chgData name="Kumar Mishra, Shivam" userId="7d7a3be2-bbbd-47e3-8ca6-df1f21df6c6b" providerId="ADAL" clId="{D0E15D4F-F869-443D-8206-331190A19982}" dt="2021-11-01T14:59:56.012" v="3357" actId="26606"/>
          <ac:cxnSpMkLst>
            <pc:docMk/>
            <pc:sldMk cId="3649509268" sldId="269"/>
            <ac:cxnSpMk id="80" creationId="{E412F86B-0657-48B2-BD05-BF3EED4DC9E5}"/>
          </ac:cxnSpMkLst>
        </pc:cxnChg>
        <pc:cxnChg chg="add del">
          <ac:chgData name="Kumar Mishra, Shivam" userId="7d7a3be2-bbbd-47e3-8ca6-df1f21df6c6b" providerId="ADAL" clId="{D0E15D4F-F869-443D-8206-331190A19982}" dt="2021-11-01T14:59:56.012" v="3357" actId="26606"/>
          <ac:cxnSpMkLst>
            <pc:docMk/>
            <pc:sldMk cId="3649509268" sldId="269"/>
            <ac:cxnSpMk id="82" creationId="{54FB2A90-ACBA-4B96-98AD-8BB04A8B1DFA}"/>
          </ac:cxnSpMkLst>
        </pc:cxnChg>
        <pc:cxnChg chg="add del">
          <ac:chgData name="Kumar Mishra, Shivam" userId="7d7a3be2-bbbd-47e3-8ca6-df1f21df6c6b" providerId="ADAL" clId="{D0E15D4F-F869-443D-8206-331190A19982}" dt="2021-11-01T14:59:57.010" v="3359" actId="26606"/>
          <ac:cxnSpMkLst>
            <pc:docMk/>
            <pc:sldMk cId="3649509268" sldId="269"/>
            <ac:cxnSpMk id="86" creationId="{A528BB2E-BE2B-416D-A6B3-28D6574248CC}"/>
          </ac:cxnSpMkLst>
        </pc:cxnChg>
        <pc:cxnChg chg="add del">
          <ac:chgData name="Kumar Mishra, Shivam" userId="7d7a3be2-bbbd-47e3-8ca6-df1f21df6c6b" providerId="ADAL" clId="{D0E15D4F-F869-443D-8206-331190A19982}" dt="2021-11-01T14:59:57.010" v="3359" actId="26606"/>
          <ac:cxnSpMkLst>
            <pc:docMk/>
            <pc:sldMk cId="3649509268" sldId="269"/>
            <ac:cxnSpMk id="88" creationId="{06BFB317-A03A-48CB-B03E-4504961FA02B}"/>
          </ac:cxnSpMkLst>
        </pc:cxnChg>
        <pc:cxnChg chg="add del">
          <ac:chgData name="Kumar Mishra, Shivam" userId="7d7a3be2-bbbd-47e3-8ca6-df1f21df6c6b" providerId="ADAL" clId="{D0E15D4F-F869-443D-8206-331190A19982}" dt="2021-11-01T15:00:11.769" v="3367" actId="26606"/>
          <ac:cxnSpMkLst>
            <pc:docMk/>
            <pc:sldMk cId="3649509268" sldId="269"/>
            <ac:cxnSpMk id="99" creationId="{A528BB2E-BE2B-416D-A6B3-28D6574248CC}"/>
          </ac:cxnSpMkLst>
        </pc:cxnChg>
        <pc:cxnChg chg="add del">
          <ac:chgData name="Kumar Mishra, Shivam" userId="7d7a3be2-bbbd-47e3-8ca6-df1f21df6c6b" providerId="ADAL" clId="{D0E15D4F-F869-443D-8206-331190A19982}" dt="2021-11-01T15:00:11.769" v="3367" actId="26606"/>
          <ac:cxnSpMkLst>
            <pc:docMk/>
            <pc:sldMk cId="3649509268" sldId="269"/>
            <ac:cxnSpMk id="103" creationId="{06BFB317-A03A-48CB-B03E-4504961FA02B}"/>
          </ac:cxnSpMkLst>
        </pc:cxnChg>
        <pc:cxnChg chg="add">
          <ac:chgData name="Kumar Mishra, Shivam" userId="7d7a3be2-bbbd-47e3-8ca6-df1f21df6c6b" providerId="ADAL" clId="{D0E15D4F-F869-443D-8206-331190A19982}" dt="2021-11-01T15:00:11.794" v="3368" actId="26606"/>
          <ac:cxnSpMkLst>
            <pc:docMk/>
            <pc:sldMk cId="3649509268" sldId="269"/>
            <ac:cxnSpMk id="107" creationId="{36CF827D-A163-47F7-BD87-34EB4FA7D696}"/>
          </ac:cxnSpMkLst>
        </pc:cxnChg>
        <pc:cxnChg chg="add">
          <ac:chgData name="Kumar Mishra, Shivam" userId="7d7a3be2-bbbd-47e3-8ca6-df1f21df6c6b" providerId="ADAL" clId="{D0E15D4F-F869-443D-8206-331190A19982}" dt="2021-11-01T15:00:11.794" v="3368" actId="26606"/>
          <ac:cxnSpMkLst>
            <pc:docMk/>
            <pc:sldMk cId="3649509268" sldId="269"/>
            <ac:cxnSpMk id="108" creationId="{D299D9A9-1DA8-433D-A9BC-FB48D93D4217}"/>
          </ac:cxnSpMkLst>
        </pc:cxnChg>
      </pc:sldChg>
      <pc:sldChg chg="addSp delSp modSp add del mod setBg setClrOvrMap">
        <pc:chgData name="Kumar Mishra, Shivam" userId="7d7a3be2-bbbd-47e3-8ca6-df1f21df6c6b" providerId="ADAL" clId="{D0E15D4F-F869-443D-8206-331190A19982}" dt="2021-11-01T15:02:07.775" v="3416" actId="2696"/>
        <pc:sldMkLst>
          <pc:docMk/>
          <pc:sldMk cId="2448727607" sldId="270"/>
        </pc:sldMkLst>
        <pc:spChg chg="add del mod">
          <ac:chgData name="Kumar Mishra, Shivam" userId="7d7a3be2-bbbd-47e3-8ca6-df1f21df6c6b" providerId="ADAL" clId="{D0E15D4F-F869-443D-8206-331190A19982}" dt="2021-11-01T15:01:17.682" v="3391" actId="26606"/>
          <ac:spMkLst>
            <pc:docMk/>
            <pc:sldMk cId="2448727607" sldId="270"/>
            <ac:spMk id="3" creationId="{53457969-735F-43A7-8402-8A39E17E13AB}"/>
          </ac:spMkLst>
        </pc:spChg>
        <pc:spChg chg="mod">
          <ac:chgData name="Kumar Mishra, Shivam" userId="7d7a3be2-bbbd-47e3-8ca6-df1f21df6c6b" providerId="ADAL" clId="{D0E15D4F-F869-443D-8206-331190A19982}" dt="2021-11-01T15:01:44.478" v="3412" actId="26606"/>
          <ac:spMkLst>
            <pc:docMk/>
            <pc:sldMk cId="2448727607" sldId="270"/>
            <ac:spMk id="30" creationId="{BE281EAA-5766-44A3-B96A-E80ED7857A57}"/>
          </ac:spMkLst>
        </pc:spChg>
        <pc:spChg chg="add del">
          <ac:chgData name="Kumar Mishra, Shivam" userId="7d7a3be2-bbbd-47e3-8ca6-df1f21df6c6b" providerId="ADAL" clId="{D0E15D4F-F869-443D-8206-331190A19982}" dt="2021-11-01T15:01:17.682" v="3391" actId="26606"/>
          <ac:spMkLst>
            <pc:docMk/>
            <pc:sldMk cId="2448727607" sldId="270"/>
            <ac:spMk id="105" creationId="{84C75E2B-CACA-478C-B26B-182AF87A18E3}"/>
          </ac:spMkLst>
        </pc:spChg>
        <pc:spChg chg="add del">
          <ac:chgData name="Kumar Mishra, Shivam" userId="7d7a3be2-bbbd-47e3-8ca6-df1f21df6c6b" providerId="ADAL" clId="{D0E15D4F-F869-443D-8206-331190A19982}" dt="2021-11-01T15:01:09.163" v="3380" actId="26606"/>
          <ac:spMkLst>
            <pc:docMk/>
            <pc:sldMk cId="2448727607" sldId="270"/>
            <ac:spMk id="113" creationId="{23522FE7-5A29-4EF6-B1EF-2CA55748A772}"/>
          </ac:spMkLst>
        </pc:spChg>
        <pc:spChg chg="add del">
          <ac:chgData name="Kumar Mishra, Shivam" userId="7d7a3be2-bbbd-47e3-8ca6-df1f21df6c6b" providerId="ADAL" clId="{D0E15D4F-F869-443D-8206-331190A19982}" dt="2021-11-01T15:01:09.163" v="3380" actId="26606"/>
          <ac:spMkLst>
            <pc:docMk/>
            <pc:sldMk cId="2448727607" sldId="270"/>
            <ac:spMk id="121" creationId="{1C69834E-5EEE-4D61-833E-04928896454C}"/>
          </ac:spMkLst>
        </pc:spChg>
        <pc:spChg chg="add del">
          <ac:chgData name="Kumar Mishra, Shivam" userId="7d7a3be2-bbbd-47e3-8ca6-df1f21df6c6b" providerId="ADAL" clId="{D0E15D4F-F869-443D-8206-331190A19982}" dt="2021-11-01T15:01:09.163" v="3380" actId="26606"/>
          <ac:spMkLst>
            <pc:docMk/>
            <pc:sldMk cId="2448727607" sldId="270"/>
            <ac:spMk id="123" creationId="{58E5D9BA-46E7-4BFA-9C74-75495BF6F54D}"/>
          </ac:spMkLst>
        </pc:spChg>
        <pc:spChg chg="add del">
          <ac:chgData name="Kumar Mishra, Shivam" userId="7d7a3be2-bbbd-47e3-8ca6-df1f21df6c6b" providerId="ADAL" clId="{D0E15D4F-F869-443D-8206-331190A19982}" dt="2021-11-01T15:01:09.163" v="3380" actId="26606"/>
          <ac:spMkLst>
            <pc:docMk/>
            <pc:sldMk cId="2448727607" sldId="270"/>
            <ac:spMk id="125" creationId="{5B033D76-5800-44B6-AFE9-EE2106935115}"/>
          </ac:spMkLst>
        </pc:spChg>
        <pc:spChg chg="add del">
          <ac:chgData name="Kumar Mishra, Shivam" userId="7d7a3be2-bbbd-47e3-8ca6-df1f21df6c6b" providerId="ADAL" clId="{D0E15D4F-F869-443D-8206-331190A19982}" dt="2021-11-01T15:01:09.163" v="3380" actId="26606"/>
          <ac:spMkLst>
            <pc:docMk/>
            <pc:sldMk cId="2448727607" sldId="270"/>
            <ac:spMk id="127" creationId="{522D6F85-FFBA-4F81-AEE5-AAA17CB7AA98}"/>
          </ac:spMkLst>
        </pc:spChg>
        <pc:spChg chg="add del">
          <ac:chgData name="Kumar Mishra, Shivam" userId="7d7a3be2-bbbd-47e3-8ca6-df1f21df6c6b" providerId="ADAL" clId="{D0E15D4F-F869-443D-8206-331190A19982}" dt="2021-11-01T15:01:09.163" v="3380" actId="26606"/>
          <ac:spMkLst>
            <pc:docMk/>
            <pc:sldMk cId="2448727607" sldId="270"/>
            <ac:spMk id="129" creationId="{13B31514-E6DF-4357-9EEA-EFB7983080DA}"/>
          </ac:spMkLst>
        </pc:spChg>
        <pc:spChg chg="add del">
          <ac:chgData name="Kumar Mishra, Shivam" userId="7d7a3be2-bbbd-47e3-8ca6-df1f21df6c6b" providerId="ADAL" clId="{D0E15D4F-F869-443D-8206-331190A19982}" dt="2021-11-01T15:01:10.733" v="3382" actId="26606"/>
          <ac:spMkLst>
            <pc:docMk/>
            <pc:sldMk cId="2448727607" sldId="270"/>
            <ac:spMk id="135" creationId="{08E7A6F0-5CD3-481E-B0F2-E7F99FE675B0}"/>
          </ac:spMkLst>
        </pc:spChg>
        <pc:spChg chg="add del">
          <ac:chgData name="Kumar Mishra, Shivam" userId="7d7a3be2-bbbd-47e3-8ca6-df1f21df6c6b" providerId="ADAL" clId="{D0E15D4F-F869-443D-8206-331190A19982}" dt="2021-11-01T15:01:10.733" v="3382" actId="26606"/>
          <ac:spMkLst>
            <pc:docMk/>
            <pc:sldMk cId="2448727607" sldId="270"/>
            <ac:spMk id="136" creationId="{511290DF-4975-4FCD-8B8D-BBC86B836668}"/>
          </ac:spMkLst>
        </pc:spChg>
        <pc:spChg chg="add del">
          <ac:chgData name="Kumar Mishra, Shivam" userId="7d7a3be2-bbbd-47e3-8ca6-df1f21df6c6b" providerId="ADAL" clId="{D0E15D4F-F869-443D-8206-331190A19982}" dt="2021-11-01T15:01:10.733" v="3382" actId="26606"/>
          <ac:spMkLst>
            <pc:docMk/>
            <pc:sldMk cId="2448727607" sldId="270"/>
            <ac:spMk id="139" creationId="{D9FE1511-6E1B-4F0E-8FF0-958527181CC9}"/>
          </ac:spMkLst>
        </pc:spChg>
        <pc:spChg chg="add del">
          <ac:chgData name="Kumar Mishra, Shivam" userId="7d7a3be2-bbbd-47e3-8ca6-df1f21df6c6b" providerId="ADAL" clId="{D0E15D4F-F869-443D-8206-331190A19982}" dt="2021-11-01T15:01:10.733" v="3382" actId="26606"/>
          <ac:spMkLst>
            <pc:docMk/>
            <pc:sldMk cId="2448727607" sldId="270"/>
            <ac:spMk id="140" creationId="{53457969-735F-43A7-8402-8A39E17E13AB}"/>
          </ac:spMkLst>
        </pc:spChg>
        <pc:spChg chg="add del">
          <ac:chgData name="Kumar Mishra, Shivam" userId="7d7a3be2-bbbd-47e3-8ca6-df1f21df6c6b" providerId="ADAL" clId="{D0E15D4F-F869-443D-8206-331190A19982}" dt="2021-11-01T15:01:11.391" v="3384" actId="26606"/>
          <ac:spMkLst>
            <pc:docMk/>
            <pc:sldMk cId="2448727607" sldId="270"/>
            <ac:spMk id="144" creationId="{23522FE7-5A29-4EF6-B1EF-2CA55748A772}"/>
          </ac:spMkLst>
        </pc:spChg>
        <pc:spChg chg="add del">
          <ac:chgData name="Kumar Mishra, Shivam" userId="7d7a3be2-bbbd-47e3-8ca6-df1f21df6c6b" providerId="ADAL" clId="{D0E15D4F-F869-443D-8206-331190A19982}" dt="2021-11-01T15:01:11.391" v="3384" actId="26606"/>
          <ac:spMkLst>
            <pc:docMk/>
            <pc:sldMk cId="2448727607" sldId="270"/>
            <ac:spMk id="148" creationId="{1BF0792A-0F2B-4A2E-AB38-0A4F18A3072D}"/>
          </ac:spMkLst>
        </pc:spChg>
        <pc:spChg chg="add del">
          <ac:chgData name="Kumar Mishra, Shivam" userId="7d7a3be2-bbbd-47e3-8ca6-df1f21df6c6b" providerId="ADAL" clId="{D0E15D4F-F869-443D-8206-331190A19982}" dt="2021-11-01T15:01:11.391" v="3384" actId="26606"/>
          <ac:spMkLst>
            <pc:docMk/>
            <pc:sldMk cId="2448727607" sldId="270"/>
            <ac:spMk id="149" creationId="{F57DB18D-C2F1-4C8C-8808-9C01ECE6834E}"/>
          </ac:spMkLst>
        </pc:spChg>
        <pc:spChg chg="add del">
          <ac:chgData name="Kumar Mishra, Shivam" userId="7d7a3be2-bbbd-47e3-8ca6-df1f21df6c6b" providerId="ADAL" clId="{D0E15D4F-F869-443D-8206-331190A19982}" dt="2021-11-01T15:01:13.827" v="3386" actId="26606"/>
          <ac:spMkLst>
            <pc:docMk/>
            <pc:sldMk cId="2448727607" sldId="270"/>
            <ac:spMk id="156" creationId="{29C51009-A09A-4689-8E6C-F8FC99E6A840}"/>
          </ac:spMkLst>
        </pc:spChg>
        <pc:spChg chg="add del">
          <ac:chgData name="Kumar Mishra, Shivam" userId="7d7a3be2-bbbd-47e3-8ca6-df1f21df6c6b" providerId="ADAL" clId="{D0E15D4F-F869-443D-8206-331190A19982}" dt="2021-11-01T15:01:13.827" v="3386" actId="26606"/>
          <ac:spMkLst>
            <pc:docMk/>
            <pc:sldMk cId="2448727607" sldId="270"/>
            <ac:spMk id="158" creationId="{53457969-735F-43A7-8402-8A39E17E13AB}"/>
          </ac:spMkLst>
        </pc:spChg>
        <pc:spChg chg="add del">
          <ac:chgData name="Kumar Mishra, Shivam" userId="7d7a3be2-bbbd-47e3-8ca6-df1f21df6c6b" providerId="ADAL" clId="{D0E15D4F-F869-443D-8206-331190A19982}" dt="2021-11-01T15:01:15.338" v="3388" actId="26606"/>
          <ac:spMkLst>
            <pc:docMk/>
            <pc:sldMk cId="2448727607" sldId="270"/>
            <ac:spMk id="160" creationId="{E9E5E629-7060-41F9-8B50-02B2E85F7DF0}"/>
          </ac:spMkLst>
        </pc:spChg>
        <pc:spChg chg="add del">
          <ac:chgData name="Kumar Mishra, Shivam" userId="7d7a3be2-bbbd-47e3-8ca6-df1f21df6c6b" providerId="ADAL" clId="{D0E15D4F-F869-443D-8206-331190A19982}" dt="2021-11-01T15:01:15.338" v="3388" actId="26606"/>
          <ac:spMkLst>
            <pc:docMk/>
            <pc:sldMk cId="2448727607" sldId="270"/>
            <ac:spMk id="163" creationId="{D1598E19-BACC-4AD6-8E51-F08B186A0179}"/>
          </ac:spMkLst>
        </pc:spChg>
        <pc:spChg chg="add del">
          <ac:chgData name="Kumar Mishra, Shivam" userId="7d7a3be2-bbbd-47e3-8ca6-df1f21df6c6b" providerId="ADAL" clId="{D0E15D4F-F869-443D-8206-331190A19982}" dt="2021-11-01T15:01:15.338" v="3388" actId="26606"/>
          <ac:spMkLst>
            <pc:docMk/>
            <pc:sldMk cId="2448727607" sldId="270"/>
            <ac:spMk id="164" creationId="{53457969-735F-43A7-8402-8A39E17E13AB}"/>
          </ac:spMkLst>
        </pc:spChg>
        <pc:spChg chg="add del">
          <ac:chgData name="Kumar Mishra, Shivam" userId="7d7a3be2-bbbd-47e3-8ca6-df1f21df6c6b" providerId="ADAL" clId="{D0E15D4F-F869-443D-8206-331190A19982}" dt="2021-11-01T15:01:17.666" v="3390" actId="26606"/>
          <ac:spMkLst>
            <pc:docMk/>
            <pc:sldMk cId="2448727607" sldId="270"/>
            <ac:spMk id="166" creationId="{F63C748C-967B-4A7B-A90F-3EDD0F485AC6}"/>
          </ac:spMkLst>
        </pc:spChg>
        <pc:spChg chg="add del">
          <ac:chgData name="Kumar Mishra, Shivam" userId="7d7a3be2-bbbd-47e3-8ca6-df1f21df6c6b" providerId="ADAL" clId="{D0E15D4F-F869-443D-8206-331190A19982}" dt="2021-11-01T15:01:17.666" v="3390" actId="26606"/>
          <ac:spMkLst>
            <pc:docMk/>
            <pc:sldMk cId="2448727607" sldId="270"/>
            <ac:spMk id="167" creationId="{C0143637-4934-44E4-B909-BAF1E7B27972}"/>
          </ac:spMkLst>
        </pc:spChg>
        <pc:spChg chg="add del">
          <ac:chgData name="Kumar Mishra, Shivam" userId="7d7a3be2-bbbd-47e3-8ca6-df1f21df6c6b" providerId="ADAL" clId="{D0E15D4F-F869-443D-8206-331190A19982}" dt="2021-11-01T15:01:17.666" v="3390" actId="26606"/>
          <ac:spMkLst>
            <pc:docMk/>
            <pc:sldMk cId="2448727607" sldId="270"/>
            <ac:spMk id="168" creationId="{53457969-735F-43A7-8402-8A39E17E13AB}"/>
          </ac:spMkLst>
        </pc:spChg>
        <pc:spChg chg="add del">
          <ac:chgData name="Kumar Mishra, Shivam" userId="7d7a3be2-bbbd-47e3-8ca6-df1f21df6c6b" providerId="ADAL" clId="{D0E15D4F-F869-443D-8206-331190A19982}" dt="2021-11-01T15:01:44.478" v="3412" actId="26606"/>
          <ac:spMkLst>
            <pc:docMk/>
            <pc:sldMk cId="2448727607" sldId="270"/>
            <ac:spMk id="170" creationId="{54F891EB-ED45-44C3-95D6-FFB2EC07FA10}"/>
          </ac:spMkLst>
        </pc:spChg>
        <pc:spChg chg="add del">
          <ac:chgData name="Kumar Mishra, Shivam" userId="7d7a3be2-bbbd-47e3-8ca6-df1f21df6c6b" providerId="ADAL" clId="{D0E15D4F-F869-443D-8206-331190A19982}" dt="2021-11-01T15:01:44.478" v="3412" actId="26606"/>
          <ac:spMkLst>
            <pc:docMk/>
            <pc:sldMk cId="2448727607" sldId="270"/>
            <ac:spMk id="171" creationId="{2EA385B8-7C85-4CE0-AE3A-00EB627B3443}"/>
          </ac:spMkLst>
        </pc:spChg>
        <pc:spChg chg="add del">
          <ac:chgData name="Kumar Mishra, Shivam" userId="7d7a3be2-bbbd-47e3-8ca6-df1f21df6c6b" providerId="ADAL" clId="{D0E15D4F-F869-443D-8206-331190A19982}" dt="2021-11-01T15:01:44.478" v="3412" actId="26606"/>
          <ac:spMkLst>
            <pc:docMk/>
            <pc:sldMk cId="2448727607" sldId="270"/>
            <ac:spMk id="173" creationId="{53457969-735F-43A7-8402-8A39E17E13AB}"/>
          </ac:spMkLst>
        </pc:spChg>
        <pc:spChg chg="add del">
          <ac:chgData name="Kumar Mishra, Shivam" userId="7d7a3be2-bbbd-47e3-8ca6-df1f21df6c6b" providerId="ADAL" clId="{D0E15D4F-F869-443D-8206-331190A19982}" dt="2021-11-01T15:01:44.461" v="3411" actId="26606"/>
          <ac:spMkLst>
            <pc:docMk/>
            <pc:sldMk cId="2448727607" sldId="270"/>
            <ac:spMk id="176" creationId="{23522FE7-5A29-4EF6-B1EF-2CA55748A772}"/>
          </ac:spMkLst>
        </pc:spChg>
        <pc:spChg chg="add del">
          <ac:chgData name="Kumar Mishra, Shivam" userId="7d7a3be2-bbbd-47e3-8ca6-df1f21df6c6b" providerId="ADAL" clId="{D0E15D4F-F869-443D-8206-331190A19982}" dt="2021-11-01T15:01:44.461" v="3411" actId="26606"/>
          <ac:spMkLst>
            <pc:docMk/>
            <pc:sldMk cId="2448727607" sldId="270"/>
            <ac:spMk id="180" creationId="{48D226DA-E368-46E4-BF0C-D467A1E86BF6}"/>
          </ac:spMkLst>
        </pc:spChg>
        <pc:spChg chg="add">
          <ac:chgData name="Kumar Mishra, Shivam" userId="7d7a3be2-bbbd-47e3-8ca6-df1f21df6c6b" providerId="ADAL" clId="{D0E15D4F-F869-443D-8206-331190A19982}" dt="2021-11-01T15:01:44.478" v="3412" actId="26606"/>
          <ac:spMkLst>
            <pc:docMk/>
            <pc:sldMk cId="2448727607" sldId="270"/>
            <ac:spMk id="183" creationId="{54F891EB-ED45-44C3-95D6-FFB2EC07FA10}"/>
          </ac:spMkLst>
        </pc:spChg>
        <pc:spChg chg="add">
          <ac:chgData name="Kumar Mishra, Shivam" userId="7d7a3be2-bbbd-47e3-8ca6-df1f21df6c6b" providerId="ADAL" clId="{D0E15D4F-F869-443D-8206-331190A19982}" dt="2021-11-01T15:01:44.478" v="3412" actId="26606"/>
          <ac:spMkLst>
            <pc:docMk/>
            <pc:sldMk cId="2448727607" sldId="270"/>
            <ac:spMk id="184" creationId="{2EA385B8-7C85-4CE0-AE3A-00EB627B3443}"/>
          </ac:spMkLst>
        </pc:spChg>
        <pc:spChg chg="add">
          <ac:chgData name="Kumar Mishra, Shivam" userId="7d7a3be2-bbbd-47e3-8ca6-df1f21df6c6b" providerId="ADAL" clId="{D0E15D4F-F869-443D-8206-331190A19982}" dt="2021-11-01T15:01:44.478" v="3412" actId="26606"/>
          <ac:spMkLst>
            <pc:docMk/>
            <pc:sldMk cId="2448727607" sldId="270"/>
            <ac:spMk id="186" creationId="{53457969-735F-43A7-8402-8A39E17E13AB}"/>
          </ac:spMkLst>
        </pc:spChg>
        <pc:grpChg chg="add del">
          <ac:chgData name="Kumar Mishra, Shivam" userId="7d7a3be2-bbbd-47e3-8ca6-df1f21df6c6b" providerId="ADAL" clId="{D0E15D4F-F869-443D-8206-331190A19982}" dt="2021-11-01T15:01:10.733" v="3382" actId="26606"/>
          <ac:grpSpMkLst>
            <pc:docMk/>
            <pc:sldMk cId="2448727607" sldId="270"/>
            <ac:grpSpMk id="137" creationId="{357CA18A-A333-4DCB-842B-76827D2ECB24}"/>
          </ac:grpSpMkLst>
        </pc:grpChg>
        <pc:grpChg chg="add del">
          <ac:chgData name="Kumar Mishra, Shivam" userId="7d7a3be2-bbbd-47e3-8ca6-df1f21df6c6b" providerId="ADAL" clId="{D0E15D4F-F869-443D-8206-331190A19982}" dt="2021-11-01T15:01:11.391" v="3384" actId="26606"/>
          <ac:grpSpMkLst>
            <pc:docMk/>
            <pc:sldMk cId="2448727607" sldId="270"/>
            <ac:grpSpMk id="150" creationId="{E5D935FA-3336-4941-9214-E250A5727F40}"/>
          </ac:grpSpMkLst>
        </pc:grpChg>
        <pc:grpChg chg="add del">
          <ac:chgData name="Kumar Mishra, Shivam" userId="7d7a3be2-bbbd-47e3-8ca6-df1f21df6c6b" providerId="ADAL" clId="{D0E15D4F-F869-443D-8206-331190A19982}" dt="2021-11-01T15:01:15.338" v="3388" actId="26606"/>
          <ac:grpSpMkLst>
            <pc:docMk/>
            <pc:sldMk cId="2448727607" sldId="270"/>
            <ac:grpSpMk id="161" creationId="{F0A74D93-ED7F-4633-8594-99D9FA43DA13}"/>
          </ac:grpSpMkLst>
        </pc:grpChg>
        <pc:picChg chg="del">
          <ac:chgData name="Kumar Mishra, Shivam" userId="7d7a3be2-bbbd-47e3-8ca6-df1f21df6c6b" providerId="ADAL" clId="{D0E15D4F-F869-443D-8206-331190A19982}" dt="2021-11-01T15:01:02.378" v="3378" actId="478"/>
          <ac:picMkLst>
            <pc:docMk/>
            <pc:sldMk cId="2448727607" sldId="270"/>
            <ac:picMk id="5" creationId="{87C05ECC-7D54-4DC0-9D4B-BE1437B414D5}"/>
          </ac:picMkLst>
        </pc:picChg>
        <pc:picChg chg="add del">
          <ac:chgData name="Kumar Mishra, Shivam" userId="7d7a3be2-bbbd-47e3-8ca6-df1f21df6c6b" providerId="ADAL" clId="{D0E15D4F-F869-443D-8206-331190A19982}" dt="2021-11-01T15:01:17.682" v="3391" actId="26606"/>
          <ac:picMkLst>
            <pc:docMk/>
            <pc:sldMk cId="2448727607" sldId="270"/>
            <ac:picMk id="106" creationId="{50FF2874-547C-4D14-9E18-28B19002FB8C}"/>
          </ac:picMkLst>
        </pc:picChg>
        <pc:picChg chg="add del">
          <ac:chgData name="Kumar Mishra, Shivam" userId="7d7a3be2-bbbd-47e3-8ca6-df1f21df6c6b" providerId="ADAL" clId="{D0E15D4F-F869-443D-8206-331190A19982}" dt="2021-11-01T15:01:09.163" v="3380" actId="26606"/>
          <ac:picMkLst>
            <pc:docMk/>
            <pc:sldMk cId="2448727607" sldId="270"/>
            <ac:picMk id="115" creationId="{C2192E09-EBC7-416C-B887-DFF915D7F43D}"/>
          </ac:picMkLst>
        </pc:picChg>
        <pc:picChg chg="add del">
          <ac:chgData name="Kumar Mishra, Shivam" userId="7d7a3be2-bbbd-47e3-8ca6-df1f21df6c6b" providerId="ADAL" clId="{D0E15D4F-F869-443D-8206-331190A19982}" dt="2021-11-01T15:01:09.163" v="3380" actId="26606"/>
          <ac:picMkLst>
            <pc:docMk/>
            <pc:sldMk cId="2448727607" sldId="270"/>
            <ac:picMk id="131" creationId="{4C401D57-600A-4C91-AC9A-14CA1ED6F7D8}"/>
          </ac:picMkLst>
        </pc:picChg>
        <pc:picChg chg="add del">
          <ac:chgData name="Kumar Mishra, Shivam" userId="7d7a3be2-bbbd-47e3-8ca6-df1f21df6c6b" providerId="ADAL" clId="{D0E15D4F-F869-443D-8206-331190A19982}" dt="2021-11-01T15:01:10.733" v="3382" actId="26606"/>
          <ac:picMkLst>
            <pc:docMk/>
            <pc:sldMk cId="2448727607" sldId="270"/>
            <ac:picMk id="141" creationId="{025CEF6D-5E98-4B5C-A10F-7459C1EEF10E}"/>
          </ac:picMkLst>
        </pc:picChg>
        <pc:picChg chg="add del">
          <ac:chgData name="Kumar Mishra, Shivam" userId="7d7a3be2-bbbd-47e3-8ca6-df1f21df6c6b" providerId="ADAL" clId="{D0E15D4F-F869-443D-8206-331190A19982}" dt="2021-11-01T15:01:11.391" v="3384" actId="26606"/>
          <ac:picMkLst>
            <pc:docMk/>
            <pc:sldMk cId="2448727607" sldId="270"/>
            <ac:picMk id="145" creationId="{C2192E09-EBC7-416C-B887-DFF915D7F43D}"/>
          </ac:picMkLst>
        </pc:picChg>
        <pc:picChg chg="add del">
          <ac:chgData name="Kumar Mishra, Shivam" userId="7d7a3be2-bbbd-47e3-8ca6-df1f21df6c6b" providerId="ADAL" clId="{D0E15D4F-F869-443D-8206-331190A19982}" dt="2021-11-01T15:01:11.391" v="3384" actId="26606"/>
          <ac:picMkLst>
            <pc:docMk/>
            <pc:sldMk cId="2448727607" sldId="270"/>
            <ac:picMk id="154" creationId="{75CC23F7-9F20-4C4B-8608-BD4DE9728FA5}"/>
          </ac:picMkLst>
        </pc:picChg>
        <pc:picChg chg="add del">
          <ac:chgData name="Kumar Mishra, Shivam" userId="7d7a3be2-bbbd-47e3-8ca6-df1f21df6c6b" providerId="ADAL" clId="{D0E15D4F-F869-443D-8206-331190A19982}" dt="2021-11-01T15:01:44.478" v="3412" actId="26606"/>
          <ac:picMkLst>
            <pc:docMk/>
            <pc:sldMk cId="2448727607" sldId="270"/>
            <ac:picMk id="174" creationId="{DCC0100C-A457-45B1-8A8B-8740F43EC158}"/>
          </ac:picMkLst>
        </pc:picChg>
        <pc:picChg chg="add del">
          <ac:chgData name="Kumar Mishra, Shivam" userId="7d7a3be2-bbbd-47e3-8ca6-df1f21df6c6b" providerId="ADAL" clId="{D0E15D4F-F869-443D-8206-331190A19982}" dt="2021-11-01T15:01:44.461" v="3411" actId="26606"/>
          <ac:picMkLst>
            <pc:docMk/>
            <pc:sldMk cId="2448727607" sldId="270"/>
            <ac:picMk id="177" creationId="{C2192E09-EBC7-416C-B887-DFF915D7F43D}"/>
          </ac:picMkLst>
        </pc:picChg>
        <pc:picChg chg="add">
          <ac:chgData name="Kumar Mishra, Shivam" userId="7d7a3be2-bbbd-47e3-8ca6-df1f21df6c6b" providerId="ADAL" clId="{D0E15D4F-F869-443D-8206-331190A19982}" dt="2021-11-01T15:01:44.478" v="3412" actId="26606"/>
          <ac:picMkLst>
            <pc:docMk/>
            <pc:sldMk cId="2448727607" sldId="270"/>
            <ac:picMk id="187" creationId="{DCC0100C-A457-45B1-8A8B-8740F43EC158}"/>
          </ac:picMkLst>
        </pc:picChg>
        <pc:cxnChg chg="add del">
          <ac:chgData name="Kumar Mishra, Shivam" userId="7d7a3be2-bbbd-47e3-8ca6-df1f21df6c6b" providerId="ADAL" clId="{D0E15D4F-F869-443D-8206-331190A19982}" dt="2021-11-01T15:01:17.682" v="3391" actId="26606"/>
          <ac:cxnSpMkLst>
            <pc:docMk/>
            <pc:sldMk cId="2448727607" sldId="270"/>
            <ac:cxnSpMk id="107" creationId="{36CF827D-A163-47F7-BD87-34EB4FA7D696}"/>
          </ac:cxnSpMkLst>
        </pc:cxnChg>
        <pc:cxnChg chg="add del">
          <ac:chgData name="Kumar Mishra, Shivam" userId="7d7a3be2-bbbd-47e3-8ca6-df1f21df6c6b" providerId="ADAL" clId="{D0E15D4F-F869-443D-8206-331190A19982}" dt="2021-11-01T15:01:17.682" v="3391" actId="26606"/>
          <ac:cxnSpMkLst>
            <pc:docMk/>
            <pc:sldMk cId="2448727607" sldId="270"/>
            <ac:cxnSpMk id="108" creationId="{D299D9A9-1DA8-433D-A9BC-FB48D93D4217}"/>
          </ac:cxnSpMkLst>
        </pc:cxnChg>
        <pc:cxnChg chg="add del">
          <ac:chgData name="Kumar Mishra, Shivam" userId="7d7a3be2-bbbd-47e3-8ca6-df1f21df6c6b" providerId="ADAL" clId="{D0E15D4F-F869-443D-8206-331190A19982}" dt="2021-11-01T15:01:09.163" v="3380" actId="26606"/>
          <ac:cxnSpMkLst>
            <pc:docMk/>
            <pc:sldMk cId="2448727607" sldId="270"/>
            <ac:cxnSpMk id="117" creationId="{2924498D-E084-44BE-A196-CFCE35564350}"/>
          </ac:cxnSpMkLst>
        </pc:cxnChg>
        <pc:cxnChg chg="add del">
          <ac:chgData name="Kumar Mishra, Shivam" userId="7d7a3be2-bbbd-47e3-8ca6-df1f21df6c6b" providerId="ADAL" clId="{D0E15D4F-F869-443D-8206-331190A19982}" dt="2021-11-01T15:01:09.163" v="3380" actId="26606"/>
          <ac:cxnSpMkLst>
            <pc:docMk/>
            <pc:sldMk cId="2448727607" sldId="270"/>
            <ac:cxnSpMk id="119" creationId="{3BBC7667-C352-4842-9AFD-E5C16AD002F4}"/>
          </ac:cxnSpMkLst>
        </pc:cxnChg>
        <pc:cxnChg chg="add del">
          <ac:chgData name="Kumar Mishra, Shivam" userId="7d7a3be2-bbbd-47e3-8ca6-df1f21df6c6b" providerId="ADAL" clId="{D0E15D4F-F869-443D-8206-331190A19982}" dt="2021-11-01T15:01:09.163" v="3380" actId="26606"/>
          <ac:cxnSpMkLst>
            <pc:docMk/>
            <pc:sldMk cId="2448727607" sldId="270"/>
            <ac:cxnSpMk id="133" creationId="{412BDC66-00FA-4A3F-9BC7-BE05FF7705F8}"/>
          </ac:cxnSpMkLst>
        </pc:cxnChg>
        <pc:cxnChg chg="add del">
          <ac:chgData name="Kumar Mishra, Shivam" userId="7d7a3be2-bbbd-47e3-8ca6-df1f21df6c6b" providerId="ADAL" clId="{D0E15D4F-F869-443D-8206-331190A19982}" dt="2021-11-01T15:01:10.733" v="3382" actId="26606"/>
          <ac:cxnSpMkLst>
            <pc:docMk/>
            <pc:sldMk cId="2448727607" sldId="270"/>
            <ac:cxnSpMk id="142" creationId="{05C73161-1E4E-4E6A-91B2-E885CF8FFBA6}"/>
          </ac:cxnSpMkLst>
        </pc:cxnChg>
        <pc:cxnChg chg="add del">
          <ac:chgData name="Kumar Mishra, Shivam" userId="7d7a3be2-bbbd-47e3-8ca6-df1f21df6c6b" providerId="ADAL" clId="{D0E15D4F-F869-443D-8206-331190A19982}" dt="2021-11-01T15:01:11.391" v="3384" actId="26606"/>
          <ac:cxnSpMkLst>
            <pc:docMk/>
            <pc:sldMk cId="2448727607" sldId="270"/>
            <ac:cxnSpMk id="146" creationId="{2924498D-E084-44BE-A196-CFCE35564350}"/>
          </ac:cxnSpMkLst>
        </pc:cxnChg>
        <pc:cxnChg chg="add del">
          <ac:chgData name="Kumar Mishra, Shivam" userId="7d7a3be2-bbbd-47e3-8ca6-df1f21df6c6b" providerId="ADAL" clId="{D0E15D4F-F869-443D-8206-331190A19982}" dt="2021-11-01T15:01:11.391" v="3384" actId="26606"/>
          <ac:cxnSpMkLst>
            <pc:docMk/>
            <pc:sldMk cId="2448727607" sldId="270"/>
            <ac:cxnSpMk id="147" creationId="{3BBC7667-C352-4842-9AFD-E5C16AD002F4}"/>
          </ac:cxnSpMkLst>
        </pc:cxnChg>
        <pc:cxnChg chg="add del">
          <ac:chgData name="Kumar Mishra, Shivam" userId="7d7a3be2-bbbd-47e3-8ca6-df1f21df6c6b" providerId="ADAL" clId="{D0E15D4F-F869-443D-8206-331190A19982}" dt="2021-11-01T15:01:11.391" v="3384" actId="26606"/>
          <ac:cxnSpMkLst>
            <pc:docMk/>
            <pc:sldMk cId="2448727607" sldId="270"/>
            <ac:cxnSpMk id="152" creationId="{87F797D1-251E-41FE-9FF8-AD487DEF28AC}"/>
          </ac:cxnSpMkLst>
        </pc:cxnChg>
        <pc:cxnChg chg="add del">
          <ac:chgData name="Kumar Mishra, Shivam" userId="7d7a3be2-bbbd-47e3-8ca6-df1f21df6c6b" providerId="ADAL" clId="{D0E15D4F-F869-443D-8206-331190A19982}" dt="2021-11-01T15:01:11.391" v="3384" actId="26606"/>
          <ac:cxnSpMkLst>
            <pc:docMk/>
            <pc:sldMk cId="2448727607" sldId="270"/>
            <ac:cxnSpMk id="153" creationId="{09A0CE28-0E59-4F4D-9855-8A8DCE9A8EFE}"/>
          </ac:cxnSpMkLst>
        </pc:cxnChg>
        <pc:cxnChg chg="add del">
          <ac:chgData name="Kumar Mishra, Shivam" userId="7d7a3be2-bbbd-47e3-8ca6-df1f21df6c6b" providerId="ADAL" clId="{D0E15D4F-F869-443D-8206-331190A19982}" dt="2021-11-01T15:01:13.827" v="3386" actId="26606"/>
          <ac:cxnSpMkLst>
            <pc:docMk/>
            <pc:sldMk cId="2448727607" sldId="270"/>
            <ac:cxnSpMk id="157" creationId="{9EC65442-F244-409C-BF44-C5D6472E810A}"/>
          </ac:cxnSpMkLst>
        </pc:cxnChg>
        <pc:cxnChg chg="add del">
          <ac:chgData name="Kumar Mishra, Shivam" userId="7d7a3be2-bbbd-47e3-8ca6-df1f21df6c6b" providerId="ADAL" clId="{D0E15D4F-F869-443D-8206-331190A19982}" dt="2021-11-01T15:01:44.478" v="3412" actId="26606"/>
          <ac:cxnSpMkLst>
            <pc:docMk/>
            <pc:sldMk cId="2448727607" sldId="270"/>
            <ac:cxnSpMk id="172" creationId="{19AF263B-E208-40DF-A182-5193478DCFA4}"/>
          </ac:cxnSpMkLst>
        </pc:cxnChg>
        <pc:cxnChg chg="add del">
          <ac:chgData name="Kumar Mishra, Shivam" userId="7d7a3be2-bbbd-47e3-8ca6-df1f21df6c6b" providerId="ADAL" clId="{D0E15D4F-F869-443D-8206-331190A19982}" dt="2021-11-01T15:01:44.461" v="3411" actId="26606"/>
          <ac:cxnSpMkLst>
            <pc:docMk/>
            <pc:sldMk cId="2448727607" sldId="270"/>
            <ac:cxnSpMk id="178" creationId="{2924498D-E084-44BE-A196-CFCE35564350}"/>
          </ac:cxnSpMkLst>
        </pc:cxnChg>
        <pc:cxnChg chg="add del">
          <ac:chgData name="Kumar Mishra, Shivam" userId="7d7a3be2-bbbd-47e3-8ca6-df1f21df6c6b" providerId="ADAL" clId="{D0E15D4F-F869-443D-8206-331190A19982}" dt="2021-11-01T15:01:44.461" v="3411" actId="26606"/>
          <ac:cxnSpMkLst>
            <pc:docMk/>
            <pc:sldMk cId="2448727607" sldId="270"/>
            <ac:cxnSpMk id="179" creationId="{3BBC7667-C352-4842-9AFD-E5C16AD002F4}"/>
          </ac:cxnSpMkLst>
        </pc:cxnChg>
        <pc:cxnChg chg="add del">
          <ac:chgData name="Kumar Mishra, Shivam" userId="7d7a3be2-bbbd-47e3-8ca6-df1f21df6c6b" providerId="ADAL" clId="{D0E15D4F-F869-443D-8206-331190A19982}" dt="2021-11-01T15:01:44.461" v="3411" actId="26606"/>
          <ac:cxnSpMkLst>
            <pc:docMk/>
            <pc:sldMk cId="2448727607" sldId="270"/>
            <ac:cxnSpMk id="181" creationId="{7105F2EF-F4AA-488F-8E74-484FA0078518}"/>
          </ac:cxnSpMkLst>
        </pc:cxnChg>
        <pc:cxnChg chg="add">
          <ac:chgData name="Kumar Mishra, Shivam" userId="7d7a3be2-bbbd-47e3-8ca6-df1f21df6c6b" providerId="ADAL" clId="{D0E15D4F-F869-443D-8206-331190A19982}" dt="2021-11-01T15:01:44.478" v="3412" actId="26606"/>
          <ac:cxnSpMkLst>
            <pc:docMk/>
            <pc:sldMk cId="2448727607" sldId="270"/>
            <ac:cxnSpMk id="185" creationId="{19AF263B-E208-40DF-A182-5193478DCFA4}"/>
          </ac:cxnSpMkLst>
        </pc:cxnChg>
      </pc:sldChg>
      <pc:sldChg chg="addSp delSp modSp add mod ord setBg setClrOvrMap">
        <pc:chgData name="Kumar Mishra, Shivam" userId="7d7a3be2-bbbd-47e3-8ca6-df1f21df6c6b" providerId="ADAL" clId="{D0E15D4F-F869-443D-8206-331190A19982}" dt="2021-11-01T15:03:12.100" v="3430" actId="33524"/>
        <pc:sldMkLst>
          <pc:docMk/>
          <pc:sldMk cId="3302452564" sldId="271"/>
        </pc:sldMkLst>
        <pc:spChg chg="mod">
          <ac:chgData name="Kumar Mishra, Shivam" userId="7d7a3be2-bbbd-47e3-8ca6-df1f21df6c6b" providerId="ADAL" clId="{D0E15D4F-F869-443D-8206-331190A19982}" dt="2021-11-01T15:02:48.242" v="3424" actId="26606"/>
          <ac:spMkLst>
            <pc:docMk/>
            <pc:sldMk cId="3302452564" sldId="271"/>
            <ac:spMk id="6" creationId="{8707BEDA-ECF2-485B-98E7-E3FF372EC7A2}"/>
          </ac:spMkLst>
        </pc:spChg>
        <pc:spChg chg="mod">
          <ac:chgData name="Kumar Mishra, Shivam" userId="7d7a3be2-bbbd-47e3-8ca6-df1f21df6c6b" providerId="ADAL" clId="{D0E15D4F-F869-443D-8206-331190A19982}" dt="2021-11-01T15:03:12.100" v="3430" actId="33524"/>
          <ac:spMkLst>
            <pc:docMk/>
            <pc:sldMk cId="3302452564" sldId="271"/>
            <ac:spMk id="64" creationId="{88C9BD79-19AD-4F44-BE8A-ABB915BDCC1D}"/>
          </ac:spMkLst>
        </pc:spChg>
        <pc:spChg chg="add del">
          <ac:chgData name="Kumar Mishra, Shivam" userId="7d7a3be2-bbbd-47e3-8ca6-df1f21df6c6b" providerId="ADAL" clId="{D0E15D4F-F869-443D-8206-331190A19982}" dt="2021-11-01T15:02:36.595" v="3421" actId="26606"/>
          <ac:spMkLst>
            <pc:docMk/>
            <pc:sldMk cId="3302452564" sldId="271"/>
            <ac:spMk id="267" creationId="{54F891EB-ED45-44C3-95D6-FFB2EC07FA10}"/>
          </ac:spMkLst>
        </pc:spChg>
        <pc:spChg chg="add del">
          <ac:chgData name="Kumar Mishra, Shivam" userId="7d7a3be2-bbbd-47e3-8ca6-df1f21df6c6b" providerId="ADAL" clId="{D0E15D4F-F869-443D-8206-331190A19982}" dt="2021-11-01T15:02:36.595" v="3421" actId="26606"/>
          <ac:spMkLst>
            <pc:docMk/>
            <pc:sldMk cId="3302452564" sldId="271"/>
            <ac:spMk id="269" creationId="{2EA385B8-7C85-4CE0-AE3A-00EB627B3443}"/>
          </ac:spMkLst>
        </pc:spChg>
        <pc:spChg chg="add del">
          <ac:chgData name="Kumar Mishra, Shivam" userId="7d7a3be2-bbbd-47e3-8ca6-df1f21df6c6b" providerId="ADAL" clId="{D0E15D4F-F869-443D-8206-331190A19982}" dt="2021-11-01T15:02:48.242" v="3424" actId="26606"/>
          <ac:spMkLst>
            <pc:docMk/>
            <pc:sldMk cId="3302452564" sldId="271"/>
            <ac:spMk id="369" creationId="{F895F5A6-016E-4BA7-92AD-4B5336459546}"/>
          </ac:spMkLst>
        </pc:spChg>
        <pc:spChg chg="add del">
          <ac:chgData name="Kumar Mishra, Shivam" userId="7d7a3be2-bbbd-47e3-8ca6-df1f21df6c6b" providerId="ADAL" clId="{D0E15D4F-F869-443D-8206-331190A19982}" dt="2021-11-01T15:02:48.242" v="3424" actId="26606"/>
          <ac:spMkLst>
            <pc:docMk/>
            <pc:sldMk cId="3302452564" sldId="271"/>
            <ac:spMk id="380" creationId="{ED94C544-92F7-4569-9FE8-7C22E9F45BDF}"/>
          </ac:spMkLst>
        </pc:spChg>
        <pc:spChg chg="add del">
          <ac:chgData name="Kumar Mishra, Shivam" userId="7d7a3be2-bbbd-47e3-8ca6-df1f21df6c6b" providerId="ADAL" clId="{D0E15D4F-F869-443D-8206-331190A19982}" dt="2021-11-01T15:02:48.240" v="3423" actId="26606"/>
          <ac:spMkLst>
            <pc:docMk/>
            <pc:sldMk cId="3302452564" sldId="271"/>
            <ac:spMk id="392" creationId="{29C51009-A09A-4689-8E6C-F8FC99E6A840}"/>
          </ac:spMkLst>
        </pc:spChg>
        <pc:grpChg chg="add del">
          <ac:chgData name="Kumar Mishra, Shivam" userId="7d7a3be2-bbbd-47e3-8ca6-df1f21df6c6b" providerId="ADAL" clId="{D0E15D4F-F869-443D-8206-331190A19982}" dt="2021-11-01T15:02:48.242" v="3424" actId="26606"/>
          <ac:grpSpMkLst>
            <pc:docMk/>
            <pc:sldMk cId="3302452564" sldId="271"/>
            <ac:grpSpMk id="381" creationId="{9C86C917-BD82-4D52-B9D5-2DF386CDB532}"/>
          </ac:grpSpMkLst>
        </pc:grpChg>
        <pc:picChg chg="del">
          <ac:chgData name="Kumar Mishra, Shivam" userId="7d7a3be2-bbbd-47e3-8ca6-df1f21df6c6b" providerId="ADAL" clId="{D0E15D4F-F869-443D-8206-331190A19982}" dt="2021-11-01T15:02:31.701" v="3419" actId="478"/>
          <ac:picMkLst>
            <pc:docMk/>
            <pc:sldMk cId="3302452564" sldId="271"/>
            <ac:picMk id="3" creationId="{10EFD126-283C-4C9F-A3DC-197A61D10458}"/>
          </ac:picMkLst>
        </pc:picChg>
        <pc:picChg chg="del">
          <ac:chgData name="Kumar Mishra, Shivam" userId="7d7a3be2-bbbd-47e3-8ca6-df1f21df6c6b" providerId="ADAL" clId="{D0E15D4F-F869-443D-8206-331190A19982}" dt="2021-11-01T15:02:30.138" v="3418" actId="478"/>
          <ac:picMkLst>
            <pc:docMk/>
            <pc:sldMk cId="3302452564" sldId="271"/>
            <ac:picMk id="5" creationId="{4F4B9CC7-7B23-4212-96A5-7478C7A2316E}"/>
          </ac:picMkLst>
        </pc:picChg>
        <pc:picChg chg="add del">
          <ac:chgData name="Kumar Mishra, Shivam" userId="7d7a3be2-bbbd-47e3-8ca6-df1f21df6c6b" providerId="ADAL" clId="{D0E15D4F-F869-443D-8206-331190A19982}" dt="2021-11-01T15:02:36.595" v="3421" actId="26606"/>
          <ac:picMkLst>
            <pc:docMk/>
            <pc:sldMk cId="3302452564" sldId="271"/>
            <ac:picMk id="273" creationId="{DCC0100C-A457-45B1-8A8B-8740F43EC158}"/>
          </ac:picMkLst>
        </pc:picChg>
        <pc:picChg chg="add del">
          <ac:chgData name="Kumar Mishra, Shivam" userId="7d7a3be2-bbbd-47e3-8ca6-df1f21df6c6b" providerId="ADAL" clId="{D0E15D4F-F869-443D-8206-331190A19982}" dt="2021-11-01T15:02:48.242" v="3424" actId="26606"/>
          <ac:picMkLst>
            <pc:docMk/>
            <pc:sldMk cId="3302452564" sldId="271"/>
            <ac:picMk id="387" creationId="{E76E611A-535B-4A82-AE27-8A1F194F07C6}"/>
          </ac:picMkLst>
        </pc:picChg>
        <pc:cxnChg chg="add del">
          <ac:chgData name="Kumar Mishra, Shivam" userId="7d7a3be2-bbbd-47e3-8ca6-df1f21df6c6b" providerId="ADAL" clId="{D0E15D4F-F869-443D-8206-331190A19982}" dt="2021-11-01T15:02:36.595" v="3421" actId="26606"/>
          <ac:cxnSpMkLst>
            <pc:docMk/>
            <pc:sldMk cId="3302452564" sldId="271"/>
            <ac:cxnSpMk id="271" creationId="{19AF263B-E208-40DF-A182-5193478DCFA4}"/>
          </ac:cxnSpMkLst>
        </pc:cxnChg>
        <pc:cxnChg chg="add del">
          <ac:chgData name="Kumar Mishra, Shivam" userId="7d7a3be2-bbbd-47e3-8ca6-df1f21df6c6b" providerId="ADAL" clId="{D0E15D4F-F869-443D-8206-331190A19982}" dt="2021-11-01T15:02:48.242" v="3424" actId="26606"/>
          <ac:cxnSpMkLst>
            <pc:docMk/>
            <pc:sldMk cId="3302452564" sldId="271"/>
            <ac:cxnSpMk id="375" creationId="{890BBCF2-840E-4986-A89E-853FC56E873E}"/>
          </ac:cxnSpMkLst>
        </pc:cxnChg>
        <pc:cxnChg chg="add del">
          <ac:chgData name="Kumar Mishra, Shivam" userId="7d7a3be2-bbbd-47e3-8ca6-df1f21df6c6b" providerId="ADAL" clId="{D0E15D4F-F869-443D-8206-331190A19982}" dt="2021-11-01T15:02:48.242" v="3424" actId="26606"/>
          <ac:cxnSpMkLst>
            <pc:docMk/>
            <pc:sldMk cId="3302452564" sldId="271"/>
            <ac:cxnSpMk id="390" creationId="{FDFFEA65-A257-41F9-A35D-DBDD3EAC0930}"/>
          </ac:cxnSpMkLst>
        </pc:cxnChg>
        <pc:cxnChg chg="add del">
          <ac:chgData name="Kumar Mishra, Shivam" userId="7d7a3be2-bbbd-47e3-8ca6-df1f21df6c6b" providerId="ADAL" clId="{D0E15D4F-F869-443D-8206-331190A19982}" dt="2021-11-01T15:02:48.240" v="3423" actId="26606"/>
          <ac:cxnSpMkLst>
            <pc:docMk/>
            <pc:sldMk cId="3302452564" sldId="271"/>
            <ac:cxnSpMk id="393" creationId="{9EC65442-F244-409C-BF44-C5D6472E810A}"/>
          </ac:cxnSpMkLst>
        </pc:cxnChg>
      </pc:sldChg>
      <pc:sldChg chg="addSp delSp modSp add mod ord">
        <pc:chgData name="Kumar Mishra, Shivam" userId="7d7a3be2-bbbd-47e3-8ca6-df1f21df6c6b" providerId="ADAL" clId="{D0E15D4F-F869-443D-8206-331190A19982}" dt="2021-11-01T15:07:22.255" v="3448" actId="14100"/>
        <pc:sldMkLst>
          <pc:docMk/>
          <pc:sldMk cId="3365271600" sldId="272"/>
        </pc:sldMkLst>
        <pc:spChg chg="add del mod">
          <ac:chgData name="Kumar Mishra, Shivam" userId="7d7a3be2-bbbd-47e3-8ca6-df1f21df6c6b" providerId="ADAL" clId="{D0E15D4F-F869-443D-8206-331190A19982}" dt="2021-11-01T15:07:09.988" v="3445" actId="22"/>
          <ac:spMkLst>
            <pc:docMk/>
            <pc:sldMk cId="3365271600" sldId="272"/>
            <ac:spMk id="3" creationId="{D0221FA6-DFD0-41EA-81CB-C1416CA65C51}"/>
          </ac:spMkLst>
        </pc:spChg>
        <pc:spChg chg="mod">
          <ac:chgData name="Kumar Mishra, Shivam" userId="7d7a3be2-bbbd-47e3-8ca6-df1f21df6c6b" providerId="ADAL" clId="{D0E15D4F-F869-443D-8206-331190A19982}" dt="2021-11-01T15:06:05.942" v="3442" actId="20577"/>
          <ac:spMkLst>
            <pc:docMk/>
            <pc:sldMk cId="3365271600" sldId="272"/>
            <ac:spMk id="30" creationId="{BE281EAA-5766-44A3-B96A-E80ED7857A57}"/>
          </ac:spMkLst>
        </pc:spChg>
        <pc:picChg chg="del">
          <ac:chgData name="Kumar Mishra, Shivam" userId="7d7a3be2-bbbd-47e3-8ca6-df1f21df6c6b" providerId="ADAL" clId="{D0E15D4F-F869-443D-8206-331190A19982}" dt="2021-11-01T15:06:28.884" v="3443" actId="478"/>
          <ac:picMkLst>
            <pc:docMk/>
            <pc:sldMk cId="3365271600" sldId="272"/>
            <ac:picMk id="5" creationId="{87C05ECC-7D54-4DC0-9D4B-BE1437B414D5}"/>
          </ac:picMkLst>
        </pc:picChg>
        <pc:picChg chg="add mod">
          <ac:chgData name="Kumar Mishra, Shivam" userId="7d7a3be2-bbbd-47e3-8ca6-df1f21df6c6b" providerId="ADAL" clId="{D0E15D4F-F869-443D-8206-331190A19982}" dt="2021-11-01T15:07:17.294" v="3446" actId="1076"/>
          <ac:picMkLst>
            <pc:docMk/>
            <pc:sldMk cId="3365271600" sldId="272"/>
            <ac:picMk id="6" creationId="{C53A7E3C-00D6-401B-B5EF-F469246A73C8}"/>
          </ac:picMkLst>
        </pc:picChg>
        <pc:picChg chg="add mod ord">
          <ac:chgData name="Kumar Mishra, Shivam" userId="7d7a3be2-bbbd-47e3-8ca6-df1f21df6c6b" providerId="ADAL" clId="{D0E15D4F-F869-443D-8206-331190A19982}" dt="2021-11-01T15:07:22.255" v="3448" actId="14100"/>
          <ac:picMkLst>
            <pc:docMk/>
            <pc:sldMk cId="3365271600" sldId="272"/>
            <ac:picMk id="8" creationId="{697F5EEF-C371-4B63-B9D2-E900A2657F53}"/>
          </ac:picMkLst>
        </pc:picChg>
      </pc:sldChg>
      <pc:sldChg chg="modSp add mod ord">
        <pc:chgData name="Kumar Mishra, Shivam" userId="7d7a3be2-bbbd-47e3-8ca6-df1f21df6c6b" providerId="ADAL" clId="{D0E15D4F-F869-443D-8206-331190A19982}" dt="2021-11-01T15:25:52.612" v="3621" actId="207"/>
        <pc:sldMkLst>
          <pc:docMk/>
          <pc:sldMk cId="3452954974" sldId="273"/>
        </pc:sldMkLst>
        <pc:spChg chg="mod">
          <ac:chgData name="Kumar Mishra, Shivam" userId="7d7a3be2-bbbd-47e3-8ca6-df1f21df6c6b" providerId="ADAL" clId="{D0E15D4F-F869-443D-8206-331190A19982}" dt="2021-11-01T15:25:52.612" v="3621" actId="207"/>
          <ac:spMkLst>
            <pc:docMk/>
            <pc:sldMk cId="3452954974" sldId="273"/>
            <ac:spMk id="6" creationId="{8707BEDA-ECF2-485B-98E7-E3FF372EC7A2}"/>
          </ac:spMkLst>
        </pc:spChg>
        <pc:spChg chg="mod">
          <ac:chgData name="Kumar Mishra, Shivam" userId="7d7a3be2-bbbd-47e3-8ca6-df1f21df6c6b" providerId="ADAL" clId="{D0E15D4F-F869-443D-8206-331190A19982}" dt="2021-11-01T15:09:24.258" v="3471" actId="255"/>
          <ac:spMkLst>
            <pc:docMk/>
            <pc:sldMk cId="3452954974" sldId="273"/>
            <ac:spMk id="64" creationId="{88C9BD79-19AD-4F44-BE8A-ABB915BDCC1D}"/>
          </ac:spMkLst>
        </pc:spChg>
      </pc:sldChg>
      <pc:sldChg chg="addSp delSp modSp add mod ord setBg setClrOvrMap">
        <pc:chgData name="Kumar Mishra, Shivam" userId="7d7a3be2-bbbd-47e3-8ca6-df1f21df6c6b" providerId="ADAL" clId="{D0E15D4F-F869-443D-8206-331190A19982}" dt="2021-11-01T15:24:52.596" v="3619" actId="14100"/>
        <pc:sldMkLst>
          <pc:docMk/>
          <pc:sldMk cId="4183575018" sldId="274"/>
        </pc:sldMkLst>
        <pc:spChg chg="add del mod">
          <ac:chgData name="Kumar Mishra, Shivam" userId="7d7a3be2-bbbd-47e3-8ca6-df1f21df6c6b" providerId="ADAL" clId="{D0E15D4F-F869-443D-8206-331190A19982}" dt="2021-11-01T15:23:51.877" v="3558" actId="26606"/>
          <ac:spMkLst>
            <pc:docMk/>
            <pc:sldMk cId="4183575018" sldId="274"/>
            <ac:spMk id="3" creationId="{4F6DDD43-FCA1-4F16-A160-2FA7D0BCB4D9}"/>
          </ac:spMkLst>
        </pc:spChg>
        <pc:spChg chg="mod ord">
          <ac:chgData name="Kumar Mishra, Shivam" userId="7d7a3be2-bbbd-47e3-8ca6-df1f21df6c6b" providerId="ADAL" clId="{D0E15D4F-F869-443D-8206-331190A19982}" dt="2021-11-01T15:24:40.860" v="3616" actId="20577"/>
          <ac:spMkLst>
            <pc:docMk/>
            <pc:sldMk cId="4183575018" sldId="274"/>
            <ac:spMk id="30" creationId="{BE281EAA-5766-44A3-B96A-E80ED7857A57}"/>
          </ac:spMkLst>
        </pc:spChg>
        <pc:spChg chg="add del">
          <ac:chgData name="Kumar Mishra, Shivam" userId="7d7a3be2-bbbd-47e3-8ca6-df1f21df6c6b" providerId="ADAL" clId="{D0E15D4F-F869-443D-8206-331190A19982}" dt="2021-11-01T15:23:51.877" v="3558" actId="26606"/>
          <ac:spMkLst>
            <pc:docMk/>
            <pc:sldMk cId="4183575018" sldId="274"/>
            <ac:spMk id="105" creationId="{84C75E2B-CACA-478C-B26B-182AF87A18E3}"/>
          </ac:spMkLst>
        </pc:spChg>
        <pc:spChg chg="add del">
          <ac:chgData name="Kumar Mishra, Shivam" userId="7d7a3be2-bbbd-47e3-8ca6-df1f21df6c6b" providerId="ADAL" clId="{D0E15D4F-F869-443D-8206-331190A19982}" dt="2021-11-01T15:23:07.449" v="3527" actId="26606"/>
          <ac:spMkLst>
            <pc:docMk/>
            <pc:sldMk cId="4183575018" sldId="274"/>
            <ac:spMk id="110" creationId="{84C75E2B-CACA-478C-B26B-182AF87A18E3}"/>
          </ac:spMkLst>
        </pc:spChg>
        <pc:spChg chg="add del">
          <ac:chgData name="Kumar Mishra, Shivam" userId="7d7a3be2-bbbd-47e3-8ca6-df1f21df6c6b" providerId="ADAL" clId="{D0E15D4F-F869-443D-8206-331190A19982}" dt="2021-11-01T15:22:47.940" v="3521" actId="26606"/>
          <ac:spMkLst>
            <pc:docMk/>
            <pc:sldMk cId="4183575018" sldId="274"/>
            <ac:spMk id="113" creationId="{C6870151-9189-4C3A-8379-EF3D95827A0A}"/>
          </ac:spMkLst>
        </pc:spChg>
        <pc:spChg chg="add del">
          <ac:chgData name="Kumar Mishra, Shivam" userId="7d7a3be2-bbbd-47e3-8ca6-df1f21df6c6b" providerId="ADAL" clId="{D0E15D4F-F869-443D-8206-331190A19982}" dt="2021-11-01T15:22:47.940" v="3521" actId="26606"/>
          <ac:spMkLst>
            <pc:docMk/>
            <pc:sldMk cId="4183575018" sldId="274"/>
            <ac:spMk id="115" creationId="{123EA69C-102A-4DD0-9547-05DCD271D159}"/>
          </ac:spMkLst>
        </pc:spChg>
        <pc:spChg chg="add del">
          <ac:chgData name="Kumar Mishra, Shivam" userId="7d7a3be2-bbbd-47e3-8ca6-df1f21df6c6b" providerId="ADAL" clId="{D0E15D4F-F869-443D-8206-331190A19982}" dt="2021-11-01T15:23:08.967" v="3529" actId="26606"/>
          <ac:spMkLst>
            <pc:docMk/>
            <pc:sldMk cId="4183575018" sldId="274"/>
            <ac:spMk id="116" creationId="{0CABCAE3-64FC-4149-819F-2C1812824154}"/>
          </ac:spMkLst>
        </pc:spChg>
        <pc:spChg chg="add del">
          <ac:chgData name="Kumar Mishra, Shivam" userId="7d7a3be2-bbbd-47e3-8ca6-df1f21df6c6b" providerId="ADAL" clId="{D0E15D4F-F869-443D-8206-331190A19982}" dt="2021-11-01T15:22:47.940" v="3521" actId="26606"/>
          <ac:spMkLst>
            <pc:docMk/>
            <pc:sldMk cId="4183575018" sldId="274"/>
            <ac:spMk id="117" creationId="{6A862265-5CA3-4C40-8582-7534C3B03C2A}"/>
          </ac:spMkLst>
        </pc:spChg>
        <pc:spChg chg="add del">
          <ac:chgData name="Kumar Mishra, Shivam" userId="7d7a3be2-bbbd-47e3-8ca6-df1f21df6c6b" providerId="ADAL" clId="{D0E15D4F-F869-443D-8206-331190A19982}" dt="2021-11-01T15:22:47.940" v="3521" actId="26606"/>
          <ac:spMkLst>
            <pc:docMk/>
            <pc:sldMk cId="4183575018" sldId="274"/>
            <ac:spMk id="119" creationId="{600EF80B-0391-4082-9AF5-F15B091B4CE9}"/>
          </ac:spMkLst>
        </pc:spChg>
        <pc:spChg chg="add del">
          <ac:chgData name="Kumar Mishra, Shivam" userId="7d7a3be2-bbbd-47e3-8ca6-df1f21df6c6b" providerId="ADAL" clId="{D0E15D4F-F869-443D-8206-331190A19982}" dt="2021-11-01T15:22:47.940" v="3521" actId="26606"/>
          <ac:spMkLst>
            <pc:docMk/>
            <pc:sldMk cId="4183575018" sldId="274"/>
            <ac:spMk id="123" creationId="{3FBF03E8-C602-4192-9C52-F84B29FDCC88}"/>
          </ac:spMkLst>
        </pc:spChg>
        <pc:spChg chg="add del">
          <ac:chgData name="Kumar Mishra, Shivam" userId="7d7a3be2-bbbd-47e3-8ca6-df1f21df6c6b" providerId="ADAL" clId="{D0E15D4F-F869-443D-8206-331190A19982}" dt="2021-11-01T15:23:08.967" v="3529" actId="26606"/>
          <ac:spMkLst>
            <pc:docMk/>
            <pc:sldMk cId="4183575018" sldId="274"/>
            <ac:spMk id="124" creationId="{11587617-1CD9-4BB4-8FDB-02547523FBEA}"/>
          </ac:spMkLst>
        </pc:spChg>
        <pc:spChg chg="add del">
          <ac:chgData name="Kumar Mishra, Shivam" userId="7d7a3be2-bbbd-47e3-8ca6-df1f21df6c6b" providerId="ADAL" clId="{D0E15D4F-F869-443D-8206-331190A19982}" dt="2021-11-01T15:23:08.967" v="3529" actId="26606"/>
          <ac:spMkLst>
            <pc:docMk/>
            <pc:sldMk cId="4183575018" sldId="274"/>
            <ac:spMk id="126" creationId="{B2359BEA-F467-446B-9ED2-7DE4AE3940C4}"/>
          </ac:spMkLst>
        </pc:spChg>
        <pc:spChg chg="add del">
          <ac:chgData name="Kumar Mishra, Shivam" userId="7d7a3be2-bbbd-47e3-8ca6-df1f21df6c6b" providerId="ADAL" clId="{D0E15D4F-F869-443D-8206-331190A19982}" dt="2021-11-01T15:22:43.735" v="3516" actId="26606"/>
          <ac:spMkLst>
            <pc:docMk/>
            <pc:sldMk cId="4183575018" sldId="274"/>
            <ac:spMk id="128" creationId="{0CABCAE3-64FC-4149-819F-2C1812824154}"/>
          </ac:spMkLst>
        </pc:spChg>
        <pc:spChg chg="add del">
          <ac:chgData name="Kumar Mishra, Shivam" userId="7d7a3be2-bbbd-47e3-8ca6-df1f21df6c6b" providerId="ADAL" clId="{D0E15D4F-F869-443D-8206-331190A19982}" dt="2021-11-01T15:23:10.402" v="3531" actId="26606"/>
          <ac:spMkLst>
            <pc:docMk/>
            <pc:sldMk cId="4183575018" sldId="274"/>
            <ac:spMk id="131" creationId="{C7157C7B-5BD6-404A-9073-673C1198EFA5}"/>
          </ac:spMkLst>
        </pc:spChg>
        <pc:spChg chg="add del">
          <ac:chgData name="Kumar Mishra, Shivam" userId="7d7a3be2-bbbd-47e3-8ca6-df1f21df6c6b" providerId="ADAL" clId="{D0E15D4F-F869-443D-8206-331190A19982}" dt="2021-11-01T15:23:10.402" v="3531" actId="26606"/>
          <ac:spMkLst>
            <pc:docMk/>
            <pc:sldMk cId="4183575018" sldId="274"/>
            <ac:spMk id="133" creationId="{244BC347-8964-476D-89D3-92BAE6D56FB9}"/>
          </ac:spMkLst>
        </pc:spChg>
        <pc:spChg chg="add del">
          <ac:chgData name="Kumar Mishra, Shivam" userId="7d7a3be2-bbbd-47e3-8ca6-df1f21df6c6b" providerId="ADAL" clId="{D0E15D4F-F869-443D-8206-331190A19982}" dt="2021-11-01T15:22:43.735" v="3516" actId="26606"/>
          <ac:spMkLst>
            <pc:docMk/>
            <pc:sldMk cId="4183575018" sldId="274"/>
            <ac:spMk id="136" creationId="{D0712110-0BC1-4B31-B3BB-63B44222E87F}"/>
          </ac:spMkLst>
        </pc:spChg>
        <pc:spChg chg="add del">
          <ac:chgData name="Kumar Mishra, Shivam" userId="7d7a3be2-bbbd-47e3-8ca6-df1f21df6c6b" providerId="ADAL" clId="{D0E15D4F-F869-443D-8206-331190A19982}" dt="2021-11-01T15:23:10.402" v="3531" actId="26606"/>
          <ac:spMkLst>
            <pc:docMk/>
            <pc:sldMk cId="4183575018" sldId="274"/>
            <ac:spMk id="137" creationId="{4F6DDD43-FCA1-4F16-A160-2FA7D0BCB4D9}"/>
          </ac:spMkLst>
        </pc:spChg>
        <pc:spChg chg="add del">
          <ac:chgData name="Kumar Mishra, Shivam" userId="7d7a3be2-bbbd-47e3-8ca6-df1f21df6c6b" providerId="ADAL" clId="{D0E15D4F-F869-443D-8206-331190A19982}" dt="2021-11-01T15:22:43.735" v="3516" actId="26606"/>
          <ac:spMkLst>
            <pc:docMk/>
            <pc:sldMk cId="4183575018" sldId="274"/>
            <ac:spMk id="138" creationId="{4466B5F3-C053-4580-B04A-1EF949888280}"/>
          </ac:spMkLst>
        </pc:spChg>
        <pc:spChg chg="add del">
          <ac:chgData name="Kumar Mishra, Shivam" userId="7d7a3be2-bbbd-47e3-8ca6-df1f21df6c6b" providerId="ADAL" clId="{D0E15D4F-F869-443D-8206-331190A19982}" dt="2021-11-01T15:23:14.725" v="3533" actId="26606"/>
          <ac:spMkLst>
            <pc:docMk/>
            <pc:sldMk cId="4183575018" sldId="274"/>
            <ac:spMk id="143" creationId="{C3A44A18-DAB9-46A6-8454-3A0898CDB504}"/>
          </ac:spMkLst>
        </pc:spChg>
        <pc:spChg chg="add del">
          <ac:chgData name="Kumar Mishra, Shivam" userId="7d7a3be2-bbbd-47e3-8ca6-df1f21df6c6b" providerId="ADAL" clId="{D0E15D4F-F869-443D-8206-331190A19982}" dt="2021-11-01T15:23:14.725" v="3533" actId="26606"/>
          <ac:spMkLst>
            <pc:docMk/>
            <pc:sldMk cId="4183575018" sldId="274"/>
            <ac:spMk id="145" creationId="{705841ED-BA63-4F25-B31B-A4692716FB80}"/>
          </ac:spMkLst>
        </pc:spChg>
        <pc:spChg chg="add del">
          <ac:chgData name="Kumar Mishra, Shivam" userId="7d7a3be2-bbbd-47e3-8ca6-df1f21df6c6b" providerId="ADAL" clId="{D0E15D4F-F869-443D-8206-331190A19982}" dt="2021-11-01T15:22:44.453" v="3518" actId="26606"/>
          <ac:spMkLst>
            <pc:docMk/>
            <pc:sldMk cId="4183575018" sldId="274"/>
            <ac:spMk id="146" creationId="{C7157C7B-5BD6-404A-9073-673C1198EFA5}"/>
          </ac:spMkLst>
        </pc:spChg>
        <pc:spChg chg="add del">
          <ac:chgData name="Kumar Mishra, Shivam" userId="7d7a3be2-bbbd-47e3-8ca6-df1f21df6c6b" providerId="ADAL" clId="{D0E15D4F-F869-443D-8206-331190A19982}" dt="2021-11-01T15:22:44.453" v="3518" actId="26606"/>
          <ac:spMkLst>
            <pc:docMk/>
            <pc:sldMk cId="4183575018" sldId="274"/>
            <ac:spMk id="147" creationId="{244BC347-8964-476D-89D3-92BAE6D56FB9}"/>
          </ac:spMkLst>
        </pc:spChg>
        <pc:spChg chg="add del">
          <ac:chgData name="Kumar Mishra, Shivam" userId="7d7a3be2-bbbd-47e3-8ca6-df1f21df6c6b" providerId="ADAL" clId="{D0E15D4F-F869-443D-8206-331190A19982}" dt="2021-11-01T15:22:44.453" v="3518" actId="26606"/>
          <ac:spMkLst>
            <pc:docMk/>
            <pc:sldMk cId="4183575018" sldId="274"/>
            <ac:spMk id="149" creationId="{4F6DDD43-FCA1-4F16-A160-2FA7D0BCB4D9}"/>
          </ac:spMkLst>
        </pc:spChg>
        <pc:spChg chg="add del">
          <ac:chgData name="Kumar Mishra, Shivam" userId="7d7a3be2-bbbd-47e3-8ca6-df1f21df6c6b" providerId="ADAL" clId="{D0E15D4F-F869-443D-8206-331190A19982}" dt="2021-11-01T15:22:47.471" v="3520" actId="26606"/>
          <ac:spMkLst>
            <pc:docMk/>
            <pc:sldMk cId="4183575018" sldId="274"/>
            <ac:spMk id="153" creationId="{84C75E2B-CACA-478C-B26B-182AF87A18E3}"/>
          </ac:spMkLst>
        </pc:spChg>
        <pc:spChg chg="add del">
          <ac:chgData name="Kumar Mishra, Shivam" userId="7d7a3be2-bbbd-47e3-8ca6-df1f21df6c6b" providerId="ADAL" clId="{D0E15D4F-F869-443D-8206-331190A19982}" dt="2021-11-01T15:23:14.725" v="3533" actId="26606"/>
          <ac:spMkLst>
            <pc:docMk/>
            <pc:sldMk cId="4183575018" sldId="274"/>
            <ac:spMk id="157" creationId="{4F6DDD43-FCA1-4F16-A160-2FA7D0BCB4D9}"/>
          </ac:spMkLst>
        </pc:spChg>
        <pc:spChg chg="add del">
          <ac:chgData name="Kumar Mishra, Shivam" userId="7d7a3be2-bbbd-47e3-8ca6-df1f21df6c6b" providerId="ADAL" clId="{D0E15D4F-F869-443D-8206-331190A19982}" dt="2021-11-01T15:23:39.397" v="3538" actId="26606"/>
          <ac:spMkLst>
            <pc:docMk/>
            <pc:sldMk cId="4183575018" sldId="274"/>
            <ac:spMk id="160" creationId="{84C75E2B-CACA-478C-B26B-182AF87A18E3}"/>
          </ac:spMkLst>
        </pc:spChg>
        <pc:spChg chg="add del">
          <ac:chgData name="Kumar Mishra, Shivam" userId="7d7a3be2-bbbd-47e3-8ca6-df1f21df6c6b" providerId="ADAL" clId="{D0E15D4F-F869-443D-8206-331190A19982}" dt="2021-11-01T15:23:40.807" v="3540" actId="26606"/>
          <ac:spMkLst>
            <pc:docMk/>
            <pc:sldMk cId="4183575018" sldId="274"/>
            <ac:spMk id="165" creationId="{0CABCAE3-64FC-4149-819F-2C1812824154}"/>
          </ac:spMkLst>
        </pc:spChg>
        <pc:spChg chg="add del">
          <ac:chgData name="Kumar Mishra, Shivam" userId="7d7a3be2-bbbd-47e3-8ca6-df1f21df6c6b" providerId="ADAL" clId="{D0E15D4F-F869-443D-8206-331190A19982}" dt="2021-11-01T15:23:40.807" v="3540" actId="26606"/>
          <ac:spMkLst>
            <pc:docMk/>
            <pc:sldMk cId="4183575018" sldId="274"/>
            <ac:spMk id="169" creationId="{11587617-1CD9-4BB4-8FDB-02547523FBEA}"/>
          </ac:spMkLst>
        </pc:spChg>
        <pc:spChg chg="add del">
          <ac:chgData name="Kumar Mishra, Shivam" userId="7d7a3be2-bbbd-47e3-8ca6-df1f21df6c6b" providerId="ADAL" clId="{D0E15D4F-F869-443D-8206-331190A19982}" dt="2021-11-01T15:23:40.807" v="3540" actId="26606"/>
          <ac:spMkLst>
            <pc:docMk/>
            <pc:sldMk cId="4183575018" sldId="274"/>
            <ac:spMk id="170" creationId="{B2359BEA-F467-446B-9ED2-7DE4AE3940C4}"/>
          </ac:spMkLst>
        </pc:spChg>
        <pc:spChg chg="add del">
          <ac:chgData name="Kumar Mishra, Shivam" userId="7d7a3be2-bbbd-47e3-8ca6-df1f21df6c6b" providerId="ADAL" clId="{D0E15D4F-F869-443D-8206-331190A19982}" dt="2021-11-01T15:23:42.216" v="3542" actId="26606"/>
          <ac:spMkLst>
            <pc:docMk/>
            <pc:sldMk cId="4183575018" sldId="274"/>
            <ac:spMk id="175" creationId="{C7157C7B-5BD6-404A-9073-673C1198EFA5}"/>
          </ac:spMkLst>
        </pc:spChg>
        <pc:spChg chg="add del">
          <ac:chgData name="Kumar Mishra, Shivam" userId="7d7a3be2-bbbd-47e3-8ca6-df1f21df6c6b" providerId="ADAL" clId="{D0E15D4F-F869-443D-8206-331190A19982}" dt="2021-11-01T15:23:42.216" v="3542" actId="26606"/>
          <ac:spMkLst>
            <pc:docMk/>
            <pc:sldMk cId="4183575018" sldId="274"/>
            <ac:spMk id="176" creationId="{244BC347-8964-476D-89D3-92BAE6D56FB9}"/>
          </ac:spMkLst>
        </pc:spChg>
        <pc:spChg chg="add del">
          <ac:chgData name="Kumar Mishra, Shivam" userId="7d7a3be2-bbbd-47e3-8ca6-df1f21df6c6b" providerId="ADAL" clId="{D0E15D4F-F869-443D-8206-331190A19982}" dt="2021-11-01T15:23:42.216" v="3542" actId="26606"/>
          <ac:spMkLst>
            <pc:docMk/>
            <pc:sldMk cId="4183575018" sldId="274"/>
            <ac:spMk id="178" creationId="{4F6DDD43-FCA1-4F16-A160-2FA7D0BCB4D9}"/>
          </ac:spMkLst>
        </pc:spChg>
        <pc:spChg chg="add del">
          <ac:chgData name="Kumar Mishra, Shivam" userId="7d7a3be2-bbbd-47e3-8ca6-df1f21df6c6b" providerId="ADAL" clId="{D0E15D4F-F869-443D-8206-331190A19982}" dt="2021-11-01T15:23:43.399" v="3544" actId="26606"/>
          <ac:spMkLst>
            <pc:docMk/>
            <pc:sldMk cId="4183575018" sldId="274"/>
            <ac:spMk id="182" creationId="{C3A44A18-DAB9-46A6-8454-3A0898CDB504}"/>
          </ac:spMkLst>
        </pc:spChg>
        <pc:spChg chg="add del">
          <ac:chgData name="Kumar Mishra, Shivam" userId="7d7a3be2-bbbd-47e3-8ca6-df1f21df6c6b" providerId="ADAL" clId="{D0E15D4F-F869-443D-8206-331190A19982}" dt="2021-11-01T15:23:43.399" v="3544" actId="26606"/>
          <ac:spMkLst>
            <pc:docMk/>
            <pc:sldMk cId="4183575018" sldId="274"/>
            <ac:spMk id="183" creationId="{705841ED-BA63-4F25-B31B-A4692716FB80}"/>
          </ac:spMkLst>
        </pc:spChg>
        <pc:spChg chg="add del">
          <ac:chgData name="Kumar Mishra, Shivam" userId="7d7a3be2-bbbd-47e3-8ca6-df1f21df6c6b" providerId="ADAL" clId="{D0E15D4F-F869-443D-8206-331190A19982}" dt="2021-11-01T15:23:43.399" v="3544" actId="26606"/>
          <ac:spMkLst>
            <pc:docMk/>
            <pc:sldMk cId="4183575018" sldId="274"/>
            <ac:spMk id="185" creationId="{4F6DDD43-FCA1-4F16-A160-2FA7D0BCB4D9}"/>
          </ac:spMkLst>
        </pc:spChg>
        <pc:spChg chg="add del">
          <ac:chgData name="Kumar Mishra, Shivam" userId="7d7a3be2-bbbd-47e3-8ca6-df1f21df6c6b" providerId="ADAL" clId="{D0E15D4F-F869-443D-8206-331190A19982}" dt="2021-11-01T15:23:45.371" v="3546" actId="26606"/>
          <ac:spMkLst>
            <pc:docMk/>
            <pc:sldMk cId="4183575018" sldId="274"/>
            <ac:spMk id="189" creationId="{C630F413-44CE-4746-9821-9E0107978E7A}"/>
          </ac:spMkLst>
        </pc:spChg>
        <pc:spChg chg="add del">
          <ac:chgData name="Kumar Mishra, Shivam" userId="7d7a3be2-bbbd-47e3-8ca6-df1f21df6c6b" providerId="ADAL" clId="{D0E15D4F-F869-443D-8206-331190A19982}" dt="2021-11-01T15:23:45.371" v="3546" actId="26606"/>
          <ac:spMkLst>
            <pc:docMk/>
            <pc:sldMk cId="4183575018" sldId="274"/>
            <ac:spMk id="190" creationId="{22D671B1-B099-4F9C-B9CC-9D22B4DAF8A8}"/>
          </ac:spMkLst>
        </pc:spChg>
        <pc:spChg chg="add del">
          <ac:chgData name="Kumar Mishra, Shivam" userId="7d7a3be2-bbbd-47e3-8ca6-df1f21df6c6b" providerId="ADAL" clId="{D0E15D4F-F869-443D-8206-331190A19982}" dt="2021-11-01T15:23:45.371" v="3546" actId="26606"/>
          <ac:spMkLst>
            <pc:docMk/>
            <pc:sldMk cId="4183575018" sldId="274"/>
            <ac:spMk id="192" creationId="{898488B7-DBD3-40E7-B54B-4DA6C5693EF3}"/>
          </ac:spMkLst>
        </pc:spChg>
        <pc:spChg chg="add del">
          <ac:chgData name="Kumar Mishra, Shivam" userId="7d7a3be2-bbbd-47e3-8ca6-df1f21df6c6b" providerId="ADAL" clId="{D0E15D4F-F869-443D-8206-331190A19982}" dt="2021-11-01T15:23:45.371" v="3546" actId="26606"/>
          <ac:spMkLst>
            <pc:docMk/>
            <pc:sldMk cId="4183575018" sldId="274"/>
            <ac:spMk id="193" creationId="{4F6DDD43-FCA1-4F16-A160-2FA7D0BCB4D9}"/>
          </ac:spMkLst>
        </pc:spChg>
        <pc:spChg chg="add del">
          <ac:chgData name="Kumar Mishra, Shivam" userId="7d7a3be2-bbbd-47e3-8ca6-df1f21df6c6b" providerId="ADAL" clId="{D0E15D4F-F869-443D-8206-331190A19982}" dt="2021-11-01T15:23:46.536" v="3548" actId="26606"/>
          <ac:spMkLst>
            <pc:docMk/>
            <pc:sldMk cId="4183575018" sldId="274"/>
            <ac:spMk id="195" creationId="{C6870151-9189-4C3A-8379-EF3D95827A0A}"/>
          </ac:spMkLst>
        </pc:spChg>
        <pc:spChg chg="add del">
          <ac:chgData name="Kumar Mishra, Shivam" userId="7d7a3be2-bbbd-47e3-8ca6-df1f21df6c6b" providerId="ADAL" clId="{D0E15D4F-F869-443D-8206-331190A19982}" dt="2021-11-01T15:23:46.536" v="3548" actId="26606"/>
          <ac:spMkLst>
            <pc:docMk/>
            <pc:sldMk cId="4183575018" sldId="274"/>
            <ac:spMk id="196" creationId="{123EA69C-102A-4DD0-9547-05DCD271D159}"/>
          </ac:spMkLst>
        </pc:spChg>
        <pc:spChg chg="add del">
          <ac:chgData name="Kumar Mishra, Shivam" userId="7d7a3be2-bbbd-47e3-8ca6-df1f21df6c6b" providerId="ADAL" clId="{D0E15D4F-F869-443D-8206-331190A19982}" dt="2021-11-01T15:23:46.536" v="3548" actId="26606"/>
          <ac:spMkLst>
            <pc:docMk/>
            <pc:sldMk cId="4183575018" sldId="274"/>
            <ac:spMk id="197" creationId="{6A862265-5CA3-4C40-8582-7534C3B03C2A}"/>
          </ac:spMkLst>
        </pc:spChg>
        <pc:spChg chg="add del">
          <ac:chgData name="Kumar Mishra, Shivam" userId="7d7a3be2-bbbd-47e3-8ca6-df1f21df6c6b" providerId="ADAL" clId="{D0E15D4F-F869-443D-8206-331190A19982}" dt="2021-11-01T15:23:46.536" v="3548" actId="26606"/>
          <ac:spMkLst>
            <pc:docMk/>
            <pc:sldMk cId="4183575018" sldId="274"/>
            <ac:spMk id="198" creationId="{600EF80B-0391-4082-9AF5-F15B091B4CE9}"/>
          </ac:spMkLst>
        </pc:spChg>
        <pc:spChg chg="add del">
          <ac:chgData name="Kumar Mishra, Shivam" userId="7d7a3be2-bbbd-47e3-8ca6-df1f21df6c6b" providerId="ADAL" clId="{D0E15D4F-F869-443D-8206-331190A19982}" dt="2021-11-01T15:23:46.536" v="3548" actId="26606"/>
          <ac:spMkLst>
            <pc:docMk/>
            <pc:sldMk cId="4183575018" sldId="274"/>
            <ac:spMk id="200" creationId="{4F6DDD43-FCA1-4F16-A160-2FA7D0BCB4D9}"/>
          </ac:spMkLst>
        </pc:spChg>
        <pc:spChg chg="add del">
          <ac:chgData name="Kumar Mishra, Shivam" userId="7d7a3be2-bbbd-47e3-8ca6-df1f21df6c6b" providerId="ADAL" clId="{D0E15D4F-F869-443D-8206-331190A19982}" dt="2021-11-01T15:23:46.536" v="3548" actId="26606"/>
          <ac:spMkLst>
            <pc:docMk/>
            <pc:sldMk cId="4183575018" sldId="274"/>
            <ac:spMk id="201" creationId="{3FBF03E8-C602-4192-9C52-F84B29FDCC88}"/>
          </ac:spMkLst>
        </pc:spChg>
        <pc:spChg chg="add del">
          <ac:chgData name="Kumar Mishra, Shivam" userId="7d7a3be2-bbbd-47e3-8ca6-df1f21df6c6b" providerId="ADAL" clId="{D0E15D4F-F869-443D-8206-331190A19982}" dt="2021-11-01T15:23:47.642" v="3550" actId="26606"/>
          <ac:spMkLst>
            <pc:docMk/>
            <pc:sldMk cId="4183575018" sldId="274"/>
            <ac:spMk id="203" creationId="{84C75E2B-CACA-478C-B26B-182AF87A18E3}"/>
          </ac:spMkLst>
        </pc:spChg>
        <pc:spChg chg="add del">
          <ac:chgData name="Kumar Mishra, Shivam" userId="7d7a3be2-bbbd-47e3-8ca6-df1f21df6c6b" providerId="ADAL" clId="{D0E15D4F-F869-443D-8206-331190A19982}" dt="2021-11-01T15:23:48.236" v="3552" actId="26606"/>
          <ac:spMkLst>
            <pc:docMk/>
            <pc:sldMk cId="4183575018" sldId="274"/>
            <ac:spMk id="208" creationId="{0CABCAE3-64FC-4149-819F-2C1812824154}"/>
          </ac:spMkLst>
        </pc:spChg>
        <pc:spChg chg="add del">
          <ac:chgData name="Kumar Mishra, Shivam" userId="7d7a3be2-bbbd-47e3-8ca6-df1f21df6c6b" providerId="ADAL" clId="{D0E15D4F-F869-443D-8206-331190A19982}" dt="2021-11-01T15:23:48.236" v="3552" actId="26606"/>
          <ac:spMkLst>
            <pc:docMk/>
            <pc:sldMk cId="4183575018" sldId="274"/>
            <ac:spMk id="212" creationId="{11587617-1CD9-4BB4-8FDB-02547523FBEA}"/>
          </ac:spMkLst>
        </pc:spChg>
        <pc:spChg chg="add del">
          <ac:chgData name="Kumar Mishra, Shivam" userId="7d7a3be2-bbbd-47e3-8ca6-df1f21df6c6b" providerId="ADAL" clId="{D0E15D4F-F869-443D-8206-331190A19982}" dt="2021-11-01T15:23:48.236" v="3552" actId="26606"/>
          <ac:spMkLst>
            <pc:docMk/>
            <pc:sldMk cId="4183575018" sldId="274"/>
            <ac:spMk id="213" creationId="{B2359BEA-F467-446B-9ED2-7DE4AE3940C4}"/>
          </ac:spMkLst>
        </pc:spChg>
        <pc:spChg chg="add del">
          <ac:chgData name="Kumar Mishra, Shivam" userId="7d7a3be2-bbbd-47e3-8ca6-df1f21df6c6b" providerId="ADAL" clId="{D0E15D4F-F869-443D-8206-331190A19982}" dt="2021-11-01T15:23:49.107" v="3554" actId="26606"/>
          <ac:spMkLst>
            <pc:docMk/>
            <pc:sldMk cId="4183575018" sldId="274"/>
            <ac:spMk id="218" creationId="{C7157C7B-5BD6-404A-9073-673C1198EFA5}"/>
          </ac:spMkLst>
        </pc:spChg>
        <pc:spChg chg="add del">
          <ac:chgData name="Kumar Mishra, Shivam" userId="7d7a3be2-bbbd-47e3-8ca6-df1f21df6c6b" providerId="ADAL" clId="{D0E15D4F-F869-443D-8206-331190A19982}" dt="2021-11-01T15:23:49.107" v="3554" actId="26606"/>
          <ac:spMkLst>
            <pc:docMk/>
            <pc:sldMk cId="4183575018" sldId="274"/>
            <ac:spMk id="219" creationId="{244BC347-8964-476D-89D3-92BAE6D56FB9}"/>
          </ac:spMkLst>
        </pc:spChg>
        <pc:spChg chg="add del">
          <ac:chgData name="Kumar Mishra, Shivam" userId="7d7a3be2-bbbd-47e3-8ca6-df1f21df6c6b" providerId="ADAL" clId="{D0E15D4F-F869-443D-8206-331190A19982}" dt="2021-11-01T15:23:49.107" v="3554" actId="26606"/>
          <ac:spMkLst>
            <pc:docMk/>
            <pc:sldMk cId="4183575018" sldId="274"/>
            <ac:spMk id="221" creationId="{4F6DDD43-FCA1-4F16-A160-2FA7D0BCB4D9}"/>
          </ac:spMkLst>
        </pc:spChg>
        <pc:spChg chg="add del">
          <ac:chgData name="Kumar Mishra, Shivam" userId="7d7a3be2-bbbd-47e3-8ca6-df1f21df6c6b" providerId="ADAL" clId="{D0E15D4F-F869-443D-8206-331190A19982}" dt="2021-11-01T15:23:49.774" v="3556" actId="26606"/>
          <ac:spMkLst>
            <pc:docMk/>
            <pc:sldMk cId="4183575018" sldId="274"/>
            <ac:spMk id="225" creationId="{C3A44A18-DAB9-46A6-8454-3A0898CDB504}"/>
          </ac:spMkLst>
        </pc:spChg>
        <pc:spChg chg="add del">
          <ac:chgData name="Kumar Mishra, Shivam" userId="7d7a3be2-bbbd-47e3-8ca6-df1f21df6c6b" providerId="ADAL" clId="{D0E15D4F-F869-443D-8206-331190A19982}" dt="2021-11-01T15:23:49.774" v="3556" actId="26606"/>
          <ac:spMkLst>
            <pc:docMk/>
            <pc:sldMk cId="4183575018" sldId="274"/>
            <ac:spMk id="226" creationId="{705841ED-BA63-4F25-B31B-A4692716FB80}"/>
          </ac:spMkLst>
        </pc:spChg>
        <pc:spChg chg="add del">
          <ac:chgData name="Kumar Mishra, Shivam" userId="7d7a3be2-bbbd-47e3-8ca6-df1f21df6c6b" providerId="ADAL" clId="{D0E15D4F-F869-443D-8206-331190A19982}" dt="2021-11-01T15:23:49.774" v="3556" actId="26606"/>
          <ac:spMkLst>
            <pc:docMk/>
            <pc:sldMk cId="4183575018" sldId="274"/>
            <ac:spMk id="228" creationId="{4F6DDD43-FCA1-4F16-A160-2FA7D0BCB4D9}"/>
          </ac:spMkLst>
        </pc:spChg>
        <pc:spChg chg="add del">
          <ac:chgData name="Kumar Mishra, Shivam" userId="7d7a3be2-bbbd-47e3-8ca6-df1f21df6c6b" providerId="ADAL" clId="{D0E15D4F-F869-443D-8206-331190A19982}" dt="2021-11-01T15:23:51.877" v="3558" actId="26606"/>
          <ac:spMkLst>
            <pc:docMk/>
            <pc:sldMk cId="4183575018" sldId="274"/>
            <ac:spMk id="232" creationId="{C630F413-44CE-4746-9821-9E0107978E7A}"/>
          </ac:spMkLst>
        </pc:spChg>
        <pc:spChg chg="add del">
          <ac:chgData name="Kumar Mishra, Shivam" userId="7d7a3be2-bbbd-47e3-8ca6-df1f21df6c6b" providerId="ADAL" clId="{D0E15D4F-F869-443D-8206-331190A19982}" dt="2021-11-01T15:23:51.877" v="3558" actId="26606"/>
          <ac:spMkLst>
            <pc:docMk/>
            <pc:sldMk cId="4183575018" sldId="274"/>
            <ac:spMk id="233" creationId="{22D671B1-B099-4F9C-B9CC-9D22B4DAF8A8}"/>
          </ac:spMkLst>
        </pc:spChg>
        <pc:spChg chg="add del">
          <ac:chgData name="Kumar Mishra, Shivam" userId="7d7a3be2-bbbd-47e3-8ca6-df1f21df6c6b" providerId="ADAL" clId="{D0E15D4F-F869-443D-8206-331190A19982}" dt="2021-11-01T15:23:51.877" v="3558" actId="26606"/>
          <ac:spMkLst>
            <pc:docMk/>
            <pc:sldMk cId="4183575018" sldId="274"/>
            <ac:spMk id="235" creationId="{898488B7-DBD3-40E7-B54B-4DA6C5693EF3}"/>
          </ac:spMkLst>
        </pc:spChg>
        <pc:spChg chg="add del">
          <ac:chgData name="Kumar Mishra, Shivam" userId="7d7a3be2-bbbd-47e3-8ca6-df1f21df6c6b" providerId="ADAL" clId="{D0E15D4F-F869-443D-8206-331190A19982}" dt="2021-11-01T15:23:51.877" v="3558" actId="26606"/>
          <ac:spMkLst>
            <pc:docMk/>
            <pc:sldMk cId="4183575018" sldId="274"/>
            <ac:spMk id="236" creationId="{4F6DDD43-FCA1-4F16-A160-2FA7D0BCB4D9}"/>
          </ac:spMkLst>
        </pc:spChg>
        <pc:picChg chg="add mod ord">
          <ac:chgData name="Kumar Mishra, Shivam" userId="7d7a3be2-bbbd-47e3-8ca6-df1f21df6c6b" providerId="ADAL" clId="{D0E15D4F-F869-443D-8206-331190A19982}" dt="2021-11-01T15:24:52.596" v="3619" actId="14100"/>
          <ac:picMkLst>
            <pc:docMk/>
            <pc:sldMk cId="4183575018" sldId="274"/>
            <ac:picMk id="5" creationId="{B3EF04FA-1EA4-4A53-A270-7F3546FC2E32}"/>
          </ac:picMkLst>
        </pc:picChg>
        <pc:picChg chg="del">
          <ac:chgData name="Kumar Mishra, Shivam" userId="7d7a3be2-bbbd-47e3-8ca6-df1f21df6c6b" providerId="ADAL" clId="{D0E15D4F-F869-443D-8206-331190A19982}" dt="2021-11-01T15:22:17.387" v="3511" actId="478"/>
          <ac:picMkLst>
            <pc:docMk/>
            <pc:sldMk cId="4183575018" sldId="274"/>
            <ac:picMk id="6" creationId="{C53A7E3C-00D6-401B-B5EF-F469246A73C8}"/>
          </ac:picMkLst>
        </pc:picChg>
        <pc:picChg chg="del">
          <ac:chgData name="Kumar Mishra, Shivam" userId="7d7a3be2-bbbd-47e3-8ca6-df1f21df6c6b" providerId="ADAL" clId="{D0E15D4F-F869-443D-8206-331190A19982}" dt="2021-11-01T15:22:18.881" v="3512" actId="478"/>
          <ac:picMkLst>
            <pc:docMk/>
            <pc:sldMk cId="4183575018" sldId="274"/>
            <ac:picMk id="8" creationId="{697F5EEF-C371-4B63-B9D2-E900A2657F53}"/>
          </ac:picMkLst>
        </pc:picChg>
        <pc:picChg chg="add del">
          <ac:chgData name="Kumar Mishra, Shivam" userId="7d7a3be2-bbbd-47e3-8ca6-df1f21df6c6b" providerId="ADAL" clId="{D0E15D4F-F869-443D-8206-331190A19982}" dt="2021-11-01T15:23:51.877" v="3558" actId="26606"/>
          <ac:picMkLst>
            <pc:docMk/>
            <pc:sldMk cId="4183575018" sldId="274"/>
            <ac:picMk id="106" creationId="{50FF2874-547C-4D14-9E18-28B19002FB8C}"/>
          </ac:picMkLst>
        </pc:picChg>
        <pc:picChg chg="add del">
          <ac:chgData name="Kumar Mishra, Shivam" userId="7d7a3be2-bbbd-47e3-8ca6-df1f21df6c6b" providerId="ADAL" clId="{D0E15D4F-F869-443D-8206-331190A19982}" dt="2021-11-01T15:23:07.449" v="3527" actId="26606"/>
          <ac:picMkLst>
            <pc:docMk/>
            <pc:sldMk cId="4183575018" sldId="274"/>
            <ac:picMk id="111" creationId="{50FF2874-547C-4D14-9E18-28B19002FB8C}"/>
          </ac:picMkLst>
        </pc:picChg>
        <pc:picChg chg="add del">
          <ac:chgData name="Kumar Mishra, Shivam" userId="7d7a3be2-bbbd-47e3-8ca6-df1f21df6c6b" providerId="ADAL" clId="{D0E15D4F-F869-443D-8206-331190A19982}" dt="2021-11-01T15:23:08.967" v="3529" actId="26606"/>
          <ac:picMkLst>
            <pc:docMk/>
            <pc:sldMk cId="4183575018" sldId="274"/>
            <ac:picMk id="118" creationId="{012FDCFE-9AD2-4D8A-8CBF-B3AA37EBF6DD}"/>
          </ac:picMkLst>
        </pc:picChg>
        <pc:picChg chg="add del">
          <ac:chgData name="Kumar Mishra, Shivam" userId="7d7a3be2-bbbd-47e3-8ca6-df1f21df6c6b" providerId="ADAL" clId="{D0E15D4F-F869-443D-8206-331190A19982}" dt="2021-11-01T15:23:08.967" v="3529" actId="26606"/>
          <ac:picMkLst>
            <pc:docMk/>
            <pc:sldMk cId="4183575018" sldId="274"/>
            <ac:picMk id="127" creationId="{CEF18BD6-B169-4CEE-BB3D-71DFD6A8334C}"/>
          </ac:picMkLst>
        </pc:picChg>
        <pc:picChg chg="add del">
          <ac:chgData name="Kumar Mishra, Shivam" userId="7d7a3be2-bbbd-47e3-8ca6-df1f21df6c6b" providerId="ADAL" clId="{D0E15D4F-F869-443D-8206-331190A19982}" dt="2021-11-01T15:22:43.735" v="3516" actId="26606"/>
          <ac:picMkLst>
            <pc:docMk/>
            <pc:sldMk cId="4183575018" sldId="274"/>
            <ac:picMk id="130" creationId="{012FDCFE-9AD2-4D8A-8CBF-B3AA37EBF6DD}"/>
          </ac:picMkLst>
        </pc:picChg>
        <pc:picChg chg="add del">
          <ac:chgData name="Kumar Mishra, Shivam" userId="7d7a3be2-bbbd-47e3-8ca6-df1f21df6c6b" providerId="ADAL" clId="{D0E15D4F-F869-443D-8206-331190A19982}" dt="2021-11-01T15:23:10.402" v="3531" actId="26606"/>
          <ac:picMkLst>
            <pc:docMk/>
            <pc:sldMk cId="4183575018" sldId="274"/>
            <ac:picMk id="139" creationId="{5970D13F-8358-42A9-9237-91B5B4DDA4B4}"/>
          </ac:picMkLst>
        </pc:picChg>
        <pc:picChg chg="add del">
          <ac:chgData name="Kumar Mishra, Shivam" userId="7d7a3be2-bbbd-47e3-8ca6-df1f21df6c6b" providerId="ADAL" clId="{D0E15D4F-F869-443D-8206-331190A19982}" dt="2021-11-01T15:22:43.735" v="3516" actId="26606"/>
          <ac:picMkLst>
            <pc:docMk/>
            <pc:sldMk cId="4183575018" sldId="274"/>
            <ac:picMk id="142" creationId="{25CED634-E2D0-4AB7-96DD-816C9B52C5CF}"/>
          </ac:picMkLst>
        </pc:picChg>
        <pc:picChg chg="add del">
          <ac:chgData name="Kumar Mishra, Shivam" userId="7d7a3be2-bbbd-47e3-8ca6-df1f21df6c6b" providerId="ADAL" clId="{D0E15D4F-F869-443D-8206-331190A19982}" dt="2021-11-01T15:22:44.453" v="3518" actId="26606"/>
          <ac:picMkLst>
            <pc:docMk/>
            <pc:sldMk cId="4183575018" sldId="274"/>
            <ac:picMk id="150" creationId="{5970D13F-8358-42A9-9237-91B5B4DDA4B4}"/>
          </ac:picMkLst>
        </pc:picChg>
        <pc:picChg chg="add del">
          <ac:chgData name="Kumar Mishra, Shivam" userId="7d7a3be2-bbbd-47e3-8ca6-df1f21df6c6b" providerId="ADAL" clId="{D0E15D4F-F869-443D-8206-331190A19982}" dt="2021-11-01T15:22:47.471" v="3520" actId="26606"/>
          <ac:picMkLst>
            <pc:docMk/>
            <pc:sldMk cId="4183575018" sldId="274"/>
            <ac:picMk id="154" creationId="{50FF2874-547C-4D14-9E18-28B19002FB8C}"/>
          </ac:picMkLst>
        </pc:picChg>
        <pc:picChg chg="add del">
          <ac:chgData name="Kumar Mishra, Shivam" userId="7d7a3be2-bbbd-47e3-8ca6-df1f21df6c6b" providerId="ADAL" clId="{D0E15D4F-F869-443D-8206-331190A19982}" dt="2021-11-01T15:23:14.725" v="3533" actId="26606"/>
          <ac:picMkLst>
            <pc:docMk/>
            <pc:sldMk cId="4183575018" sldId="274"/>
            <ac:picMk id="158" creationId="{2E465D32-A51E-44CE-9D04-60690BB4144F}"/>
          </ac:picMkLst>
        </pc:picChg>
        <pc:picChg chg="add del">
          <ac:chgData name="Kumar Mishra, Shivam" userId="7d7a3be2-bbbd-47e3-8ca6-df1f21df6c6b" providerId="ADAL" clId="{D0E15D4F-F869-443D-8206-331190A19982}" dt="2021-11-01T15:23:39.397" v="3538" actId="26606"/>
          <ac:picMkLst>
            <pc:docMk/>
            <pc:sldMk cId="4183575018" sldId="274"/>
            <ac:picMk id="161" creationId="{50FF2874-547C-4D14-9E18-28B19002FB8C}"/>
          </ac:picMkLst>
        </pc:picChg>
        <pc:picChg chg="add del">
          <ac:chgData name="Kumar Mishra, Shivam" userId="7d7a3be2-bbbd-47e3-8ca6-df1f21df6c6b" providerId="ADAL" clId="{D0E15D4F-F869-443D-8206-331190A19982}" dt="2021-11-01T15:23:40.807" v="3540" actId="26606"/>
          <ac:picMkLst>
            <pc:docMk/>
            <pc:sldMk cId="4183575018" sldId="274"/>
            <ac:picMk id="166" creationId="{012FDCFE-9AD2-4D8A-8CBF-B3AA37EBF6DD}"/>
          </ac:picMkLst>
        </pc:picChg>
        <pc:picChg chg="add del">
          <ac:chgData name="Kumar Mishra, Shivam" userId="7d7a3be2-bbbd-47e3-8ca6-df1f21df6c6b" providerId="ADAL" clId="{D0E15D4F-F869-443D-8206-331190A19982}" dt="2021-11-01T15:23:40.807" v="3540" actId="26606"/>
          <ac:picMkLst>
            <pc:docMk/>
            <pc:sldMk cId="4183575018" sldId="274"/>
            <ac:picMk id="172" creationId="{CEF18BD6-B169-4CEE-BB3D-71DFD6A8334C}"/>
          </ac:picMkLst>
        </pc:picChg>
        <pc:picChg chg="add del">
          <ac:chgData name="Kumar Mishra, Shivam" userId="7d7a3be2-bbbd-47e3-8ca6-df1f21df6c6b" providerId="ADAL" clId="{D0E15D4F-F869-443D-8206-331190A19982}" dt="2021-11-01T15:23:42.216" v="3542" actId="26606"/>
          <ac:picMkLst>
            <pc:docMk/>
            <pc:sldMk cId="4183575018" sldId="274"/>
            <ac:picMk id="179" creationId="{5970D13F-8358-42A9-9237-91B5B4DDA4B4}"/>
          </ac:picMkLst>
        </pc:picChg>
        <pc:picChg chg="add del">
          <ac:chgData name="Kumar Mishra, Shivam" userId="7d7a3be2-bbbd-47e3-8ca6-df1f21df6c6b" providerId="ADAL" clId="{D0E15D4F-F869-443D-8206-331190A19982}" dt="2021-11-01T15:23:43.399" v="3544" actId="26606"/>
          <ac:picMkLst>
            <pc:docMk/>
            <pc:sldMk cId="4183575018" sldId="274"/>
            <ac:picMk id="186" creationId="{2E465D32-A51E-44CE-9D04-60690BB4144F}"/>
          </ac:picMkLst>
        </pc:picChg>
        <pc:picChg chg="add del">
          <ac:chgData name="Kumar Mishra, Shivam" userId="7d7a3be2-bbbd-47e3-8ca6-df1f21df6c6b" providerId="ADAL" clId="{D0E15D4F-F869-443D-8206-331190A19982}" dt="2021-11-01T15:23:47.642" v="3550" actId="26606"/>
          <ac:picMkLst>
            <pc:docMk/>
            <pc:sldMk cId="4183575018" sldId="274"/>
            <ac:picMk id="204" creationId="{50FF2874-547C-4D14-9E18-28B19002FB8C}"/>
          </ac:picMkLst>
        </pc:picChg>
        <pc:picChg chg="add del">
          <ac:chgData name="Kumar Mishra, Shivam" userId="7d7a3be2-bbbd-47e3-8ca6-df1f21df6c6b" providerId="ADAL" clId="{D0E15D4F-F869-443D-8206-331190A19982}" dt="2021-11-01T15:23:48.236" v="3552" actId="26606"/>
          <ac:picMkLst>
            <pc:docMk/>
            <pc:sldMk cId="4183575018" sldId="274"/>
            <ac:picMk id="209" creationId="{012FDCFE-9AD2-4D8A-8CBF-B3AA37EBF6DD}"/>
          </ac:picMkLst>
        </pc:picChg>
        <pc:picChg chg="add del">
          <ac:chgData name="Kumar Mishra, Shivam" userId="7d7a3be2-bbbd-47e3-8ca6-df1f21df6c6b" providerId="ADAL" clId="{D0E15D4F-F869-443D-8206-331190A19982}" dt="2021-11-01T15:23:48.236" v="3552" actId="26606"/>
          <ac:picMkLst>
            <pc:docMk/>
            <pc:sldMk cId="4183575018" sldId="274"/>
            <ac:picMk id="215" creationId="{CEF18BD6-B169-4CEE-BB3D-71DFD6A8334C}"/>
          </ac:picMkLst>
        </pc:picChg>
        <pc:picChg chg="add del">
          <ac:chgData name="Kumar Mishra, Shivam" userId="7d7a3be2-bbbd-47e3-8ca6-df1f21df6c6b" providerId="ADAL" clId="{D0E15D4F-F869-443D-8206-331190A19982}" dt="2021-11-01T15:23:49.107" v="3554" actId="26606"/>
          <ac:picMkLst>
            <pc:docMk/>
            <pc:sldMk cId="4183575018" sldId="274"/>
            <ac:picMk id="222" creationId="{5970D13F-8358-42A9-9237-91B5B4DDA4B4}"/>
          </ac:picMkLst>
        </pc:picChg>
        <pc:picChg chg="add del">
          <ac:chgData name="Kumar Mishra, Shivam" userId="7d7a3be2-bbbd-47e3-8ca6-df1f21df6c6b" providerId="ADAL" clId="{D0E15D4F-F869-443D-8206-331190A19982}" dt="2021-11-01T15:23:49.774" v="3556" actId="26606"/>
          <ac:picMkLst>
            <pc:docMk/>
            <pc:sldMk cId="4183575018" sldId="274"/>
            <ac:picMk id="229" creationId="{2E465D32-A51E-44CE-9D04-60690BB4144F}"/>
          </ac:picMkLst>
        </pc:picChg>
        <pc:cxnChg chg="add del">
          <ac:chgData name="Kumar Mishra, Shivam" userId="7d7a3be2-bbbd-47e3-8ca6-df1f21df6c6b" providerId="ADAL" clId="{D0E15D4F-F869-443D-8206-331190A19982}" dt="2021-11-01T15:23:51.877" v="3558" actId="26606"/>
          <ac:cxnSpMkLst>
            <pc:docMk/>
            <pc:sldMk cId="4183575018" sldId="274"/>
            <ac:cxnSpMk id="107" creationId="{36CF827D-A163-47F7-BD87-34EB4FA7D696}"/>
          </ac:cxnSpMkLst>
        </pc:cxnChg>
        <pc:cxnChg chg="add del">
          <ac:chgData name="Kumar Mishra, Shivam" userId="7d7a3be2-bbbd-47e3-8ca6-df1f21df6c6b" providerId="ADAL" clId="{D0E15D4F-F869-443D-8206-331190A19982}" dt="2021-11-01T15:23:51.877" v="3558" actId="26606"/>
          <ac:cxnSpMkLst>
            <pc:docMk/>
            <pc:sldMk cId="4183575018" sldId="274"/>
            <ac:cxnSpMk id="108" creationId="{D299D9A9-1DA8-433D-A9BC-FB48D93D4217}"/>
          </ac:cxnSpMkLst>
        </pc:cxnChg>
        <pc:cxnChg chg="add del">
          <ac:chgData name="Kumar Mishra, Shivam" userId="7d7a3be2-bbbd-47e3-8ca6-df1f21df6c6b" providerId="ADAL" clId="{D0E15D4F-F869-443D-8206-331190A19982}" dt="2021-11-01T15:23:07.449" v="3527" actId="26606"/>
          <ac:cxnSpMkLst>
            <pc:docMk/>
            <pc:sldMk cId="4183575018" sldId="274"/>
            <ac:cxnSpMk id="112" creationId="{36CF827D-A163-47F7-BD87-34EB4FA7D696}"/>
          </ac:cxnSpMkLst>
        </pc:cxnChg>
        <pc:cxnChg chg="add del">
          <ac:chgData name="Kumar Mishra, Shivam" userId="7d7a3be2-bbbd-47e3-8ca6-df1f21df6c6b" providerId="ADAL" clId="{D0E15D4F-F869-443D-8206-331190A19982}" dt="2021-11-01T15:23:07.449" v="3527" actId="26606"/>
          <ac:cxnSpMkLst>
            <pc:docMk/>
            <pc:sldMk cId="4183575018" sldId="274"/>
            <ac:cxnSpMk id="114" creationId="{D299D9A9-1DA8-433D-A9BC-FB48D93D4217}"/>
          </ac:cxnSpMkLst>
        </pc:cxnChg>
        <pc:cxnChg chg="add del">
          <ac:chgData name="Kumar Mishra, Shivam" userId="7d7a3be2-bbbd-47e3-8ca6-df1f21df6c6b" providerId="ADAL" clId="{D0E15D4F-F869-443D-8206-331190A19982}" dt="2021-11-01T15:23:08.967" v="3529" actId="26606"/>
          <ac:cxnSpMkLst>
            <pc:docMk/>
            <pc:sldMk cId="4183575018" sldId="274"/>
            <ac:cxnSpMk id="120" creationId="{FBD463FC-4CA8-4FF4-85A3-AF9F4B98D210}"/>
          </ac:cxnSpMkLst>
        </pc:cxnChg>
        <pc:cxnChg chg="add del">
          <ac:chgData name="Kumar Mishra, Shivam" userId="7d7a3be2-bbbd-47e3-8ca6-df1f21df6c6b" providerId="ADAL" clId="{D0E15D4F-F869-443D-8206-331190A19982}" dt="2021-11-01T15:22:47.940" v="3521" actId="26606"/>
          <ac:cxnSpMkLst>
            <pc:docMk/>
            <pc:sldMk cId="4183575018" sldId="274"/>
            <ac:cxnSpMk id="121" creationId="{D33AC32D-5F44-45F7-A0BD-7C11A86BED57}"/>
          </ac:cxnSpMkLst>
        </pc:cxnChg>
        <pc:cxnChg chg="add del">
          <ac:chgData name="Kumar Mishra, Shivam" userId="7d7a3be2-bbbd-47e3-8ca6-df1f21df6c6b" providerId="ADAL" clId="{D0E15D4F-F869-443D-8206-331190A19982}" dt="2021-11-01T15:23:08.967" v="3529" actId="26606"/>
          <ac:cxnSpMkLst>
            <pc:docMk/>
            <pc:sldMk cId="4183575018" sldId="274"/>
            <ac:cxnSpMk id="122" creationId="{BECF35C3-8B44-4F4B-BD25-4C01823DB22A}"/>
          </ac:cxnSpMkLst>
        </pc:cxnChg>
        <pc:cxnChg chg="add del">
          <ac:chgData name="Kumar Mishra, Shivam" userId="7d7a3be2-bbbd-47e3-8ca6-df1f21df6c6b" providerId="ADAL" clId="{D0E15D4F-F869-443D-8206-331190A19982}" dt="2021-11-01T15:23:08.967" v="3529" actId="26606"/>
          <ac:cxnSpMkLst>
            <pc:docMk/>
            <pc:sldMk cId="4183575018" sldId="274"/>
            <ac:cxnSpMk id="125" creationId="{07C4A58F-EDCB-42E6-BB21-2D410EF078C9}"/>
          </ac:cxnSpMkLst>
        </pc:cxnChg>
        <pc:cxnChg chg="add del">
          <ac:chgData name="Kumar Mishra, Shivam" userId="7d7a3be2-bbbd-47e3-8ca6-df1f21df6c6b" providerId="ADAL" clId="{D0E15D4F-F869-443D-8206-331190A19982}" dt="2021-11-01T15:23:08.967" v="3529" actId="26606"/>
          <ac:cxnSpMkLst>
            <pc:docMk/>
            <pc:sldMk cId="4183575018" sldId="274"/>
            <ac:cxnSpMk id="129" creationId="{0C253CD2-F713-407C-B979-22CDBA5319BC}"/>
          </ac:cxnSpMkLst>
        </pc:cxnChg>
        <pc:cxnChg chg="add del">
          <ac:chgData name="Kumar Mishra, Shivam" userId="7d7a3be2-bbbd-47e3-8ca6-df1f21df6c6b" providerId="ADAL" clId="{D0E15D4F-F869-443D-8206-331190A19982}" dt="2021-11-01T15:22:43.735" v="3516" actId="26606"/>
          <ac:cxnSpMkLst>
            <pc:docMk/>
            <pc:sldMk cId="4183575018" sldId="274"/>
            <ac:cxnSpMk id="132" creationId="{FBD463FC-4CA8-4FF4-85A3-AF9F4B98D210}"/>
          </ac:cxnSpMkLst>
        </pc:cxnChg>
        <pc:cxnChg chg="add del">
          <ac:chgData name="Kumar Mishra, Shivam" userId="7d7a3be2-bbbd-47e3-8ca6-df1f21df6c6b" providerId="ADAL" clId="{D0E15D4F-F869-443D-8206-331190A19982}" dt="2021-11-01T15:22:43.735" v="3516" actId="26606"/>
          <ac:cxnSpMkLst>
            <pc:docMk/>
            <pc:sldMk cId="4183575018" sldId="274"/>
            <ac:cxnSpMk id="134" creationId="{BECF35C3-8B44-4F4B-BD25-4C01823DB22A}"/>
          </ac:cxnSpMkLst>
        </pc:cxnChg>
        <pc:cxnChg chg="add del">
          <ac:chgData name="Kumar Mishra, Shivam" userId="7d7a3be2-bbbd-47e3-8ca6-df1f21df6c6b" providerId="ADAL" clId="{D0E15D4F-F869-443D-8206-331190A19982}" dt="2021-11-01T15:23:10.402" v="3531" actId="26606"/>
          <ac:cxnSpMkLst>
            <pc:docMk/>
            <pc:sldMk cId="4183575018" sldId="274"/>
            <ac:cxnSpMk id="135" creationId="{A528BB2E-BE2B-416D-A6B3-28D6574248CC}"/>
          </ac:cxnSpMkLst>
        </pc:cxnChg>
        <pc:cxnChg chg="add del">
          <ac:chgData name="Kumar Mishra, Shivam" userId="7d7a3be2-bbbd-47e3-8ca6-df1f21df6c6b" providerId="ADAL" clId="{D0E15D4F-F869-443D-8206-331190A19982}" dt="2021-11-01T15:22:43.735" v="3516" actId="26606"/>
          <ac:cxnSpMkLst>
            <pc:docMk/>
            <pc:sldMk cId="4183575018" sldId="274"/>
            <ac:cxnSpMk id="140" creationId="{FA6123F2-4B61-414F-A7E5-5B7828EACAE2}"/>
          </ac:cxnSpMkLst>
        </pc:cxnChg>
        <pc:cxnChg chg="add del">
          <ac:chgData name="Kumar Mishra, Shivam" userId="7d7a3be2-bbbd-47e3-8ca6-df1f21df6c6b" providerId="ADAL" clId="{D0E15D4F-F869-443D-8206-331190A19982}" dt="2021-11-01T15:23:10.402" v="3531" actId="26606"/>
          <ac:cxnSpMkLst>
            <pc:docMk/>
            <pc:sldMk cId="4183575018" sldId="274"/>
            <ac:cxnSpMk id="141" creationId="{06BFB317-A03A-48CB-B03E-4504961FA02B}"/>
          </ac:cxnSpMkLst>
        </pc:cxnChg>
        <pc:cxnChg chg="add del">
          <ac:chgData name="Kumar Mishra, Shivam" userId="7d7a3be2-bbbd-47e3-8ca6-df1f21df6c6b" providerId="ADAL" clId="{D0E15D4F-F869-443D-8206-331190A19982}" dt="2021-11-01T15:22:43.735" v="3516" actId="26606"/>
          <ac:cxnSpMkLst>
            <pc:docMk/>
            <pc:sldMk cId="4183575018" sldId="274"/>
            <ac:cxnSpMk id="144" creationId="{FCDDCDFB-696D-4FDF-9B58-24F71B7C37BC}"/>
          </ac:cxnSpMkLst>
        </pc:cxnChg>
        <pc:cxnChg chg="add del">
          <ac:chgData name="Kumar Mishra, Shivam" userId="7d7a3be2-bbbd-47e3-8ca6-df1f21df6c6b" providerId="ADAL" clId="{D0E15D4F-F869-443D-8206-331190A19982}" dt="2021-11-01T15:22:44.453" v="3518" actId="26606"/>
          <ac:cxnSpMkLst>
            <pc:docMk/>
            <pc:sldMk cId="4183575018" sldId="274"/>
            <ac:cxnSpMk id="148" creationId="{A528BB2E-BE2B-416D-A6B3-28D6574248CC}"/>
          </ac:cxnSpMkLst>
        </pc:cxnChg>
        <pc:cxnChg chg="add del">
          <ac:chgData name="Kumar Mishra, Shivam" userId="7d7a3be2-bbbd-47e3-8ca6-df1f21df6c6b" providerId="ADAL" clId="{D0E15D4F-F869-443D-8206-331190A19982}" dt="2021-11-01T15:22:44.453" v="3518" actId="26606"/>
          <ac:cxnSpMkLst>
            <pc:docMk/>
            <pc:sldMk cId="4183575018" sldId="274"/>
            <ac:cxnSpMk id="151" creationId="{06BFB317-A03A-48CB-B03E-4504961FA02B}"/>
          </ac:cxnSpMkLst>
        </pc:cxnChg>
        <pc:cxnChg chg="add del">
          <ac:chgData name="Kumar Mishra, Shivam" userId="7d7a3be2-bbbd-47e3-8ca6-df1f21df6c6b" providerId="ADAL" clId="{D0E15D4F-F869-443D-8206-331190A19982}" dt="2021-11-01T15:23:14.725" v="3533" actId="26606"/>
          <ac:cxnSpMkLst>
            <pc:docMk/>
            <pc:sldMk cId="4183575018" sldId="274"/>
            <ac:cxnSpMk id="152" creationId="{602FDDEF-350D-4767-ACB6-CCEA68DD4221}"/>
          </ac:cxnSpMkLst>
        </pc:cxnChg>
        <pc:cxnChg chg="add del">
          <ac:chgData name="Kumar Mishra, Shivam" userId="7d7a3be2-bbbd-47e3-8ca6-df1f21df6c6b" providerId="ADAL" clId="{D0E15D4F-F869-443D-8206-331190A19982}" dt="2021-11-01T15:22:47.471" v="3520" actId="26606"/>
          <ac:cxnSpMkLst>
            <pc:docMk/>
            <pc:sldMk cId="4183575018" sldId="274"/>
            <ac:cxnSpMk id="155" creationId="{36CF827D-A163-47F7-BD87-34EB4FA7D696}"/>
          </ac:cxnSpMkLst>
        </pc:cxnChg>
        <pc:cxnChg chg="add del">
          <ac:chgData name="Kumar Mishra, Shivam" userId="7d7a3be2-bbbd-47e3-8ca6-df1f21df6c6b" providerId="ADAL" clId="{D0E15D4F-F869-443D-8206-331190A19982}" dt="2021-11-01T15:22:47.471" v="3520" actId="26606"/>
          <ac:cxnSpMkLst>
            <pc:docMk/>
            <pc:sldMk cId="4183575018" sldId="274"/>
            <ac:cxnSpMk id="156" creationId="{D299D9A9-1DA8-433D-A9BC-FB48D93D4217}"/>
          </ac:cxnSpMkLst>
        </pc:cxnChg>
        <pc:cxnChg chg="add del">
          <ac:chgData name="Kumar Mishra, Shivam" userId="7d7a3be2-bbbd-47e3-8ca6-df1f21df6c6b" providerId="ADAL" clId="{D0E15D4F-F869-443D-8206-331190A19982}" dt="2021-11-01T15:23:14.725" v="3533" actId="26606"/>
          <ac:cxnSpMkLst>
            <pc:docMk/>
            <pc:sldMk cId="4183575018" sldId="274"/>
            <ac:cxnSpMk id="159" creationId="{DAF243D8-8E9E-4B55-8369-B6A7221E55D8}"/>
          </ac:cxnSpMkLst>
        </pc:cxnChg>
        <pc:cxnChg chg="add del">
          <ac:chgData name="Kumar Mishra, Shivam" userId="7d7a3be2-bbbd-47e3-8ca6-df1f21df6c6b" providerId="ADAL" clId="{D0E15D4F-F869-443D-8206-331190A19982}" dt="2021-11-01T15:23:39.397" v="3538" actId="26606"/>
          <ac:cxnSpMkLst>
            <pc:docMk/>
            <pc:sldMk cId="4183575018" sldId="274"/>
            <ac:cxnSpMk id="162" creationId="{36CF827D-A163-47F7-BD87-34EB4FA7D696}"/>
          </ac:cxnSpMkLst>
        </pc:cxnChg>
        <pc:cxnChg chg="add del">
          <ac:chgData name="Kumar Mishra, Shivam" userId="7d7a3be2-bbbd-47e3-8ca6-df1f21df6c6b" providerId="ADAL" clId="{D0E15D4F-F869-443D-8206-331190A19982}" dt="2021-11-01T15:23:39.397" v="3538" actId="26606"/>
          <ac:cxnSpMkLst>
            <pc:docMk/>
            <pc:sldMk cId="4183575018" sldId="274"/>
            <ac:cxnSpMk id="163" creationId="{D299D9A9-1DA8-433D-A9BC-FB48D93D4217}"/>
          </ac:cxnSpMkLst>
        </pc:cxnChg>
        <pc:cxnChg chg="add del">
          <ac:chgData name="Kumar Mishra, Shivam" userId="7d7a3be2-bbbd-47e3-8ca6-df1f21df6c6b" providerId="ADAL" clId="{D0E15D4F-F869-443D-8206-331190A19982}" dt="2021-11-01T15:23:40.807" v="3540" actId="26606"/>
          <ac:cxnSpMkLst>
            <pc:docMk/>
            <pc:sldMk cId="4183575018" sldId="274"/>
            <ac:cxnSpMk id="167" creationId="{FBD463FC-4CA8-4FF4-85A3-AF9F4B98D210}"/>
          </ac:cxnSpMkLst>
        </pc:cxnChg>
        <pc:cxnChg chg="add del">
          <ac:chgData name="Kumar Mishra, Shivam" userId="7d7a3be2-bbbd-47e3-8ca6-df1f21df6c6b" providerId="ADAL" clId="{D0E15D4F-F869-443D-8206-331190A19982}" dt="2021-11-01T15:23:40.807" v="3540" actId="26606"/>
          <ac:cxnSpMkLst>
            <pc:docMk/>
            <pc:sldMk cId="4183575018" sldId="274"/>
            <ac:cxnSpMk id="168" creationId="{BECF35C3-8B44-4F4B-BD25-4C01823DB22A}"/>
          </ac:cxnSpMkLst>
        </pc:cxnChg>
        <pc:cxnChg chg="add del">
          <ac:chgData name="Kumar Mishra, Shivam" userId="7d7a3be2-bbbd-47e3-8ca6-df1f21df6c6b" providerId="ADAL" clId="{D0E15D4F-F869-443D-8206-331190A19982}" dt="2021-11-01T15:23:40.807" v="3540" actId="26606"/>
          <ac:cxnSpMkLst>
            <pc:docMk/>
            <pc:sldMk cId="4183575018" sldId="274"/>
            <ac:cxnSpMk id="171" creationId="{07C4A58F-EDCB-42E6-BB21-2D410EF078C9}"/>
          </ac:cxnSpMkLst>
        </pc:cxnChg>
        <pc:cxnChg chg="add del">
          <ac:chgData name="Kumar Mishra, Shivam" userId="7d7a3be2-bbbd-47e3-8ca6-df1f21df6c6b" providerId="ADAL" clId="{D0E15D4F-F869-443D-8206-331190A19982}" dt="2021-11-01T15:23:40.807" v="3540" actId="26606"/>
          <ac:cxnSpMkLst>
            <pc:docMk/>
            <pc:sldMk cId="4183575018" sldId="274"/>
            <ac:cxnSpMk id="173" creationId="{0C253CD2-F713-407C-B979-22CDBA5319BC}"/>
          </ac:cxnSpMkLst>
        </pc:cxnChg>
        <pc:cxnChg chg="add del">
          <ac:chgData name="Kumar Mishra, Shivam" userId="7d7a3be2-bbbd-47e3-8ca6-df1f21df6c6b" providerId="ADAL" clId="{D0E15D4F-F869-443D-8206-331190A19982}" dt="2021-11-01T15:23:42.216" v="3542" actId="26606"/>
          <ac:cxnSpMkLst>
            <pc:docMk/>
            <pc:sldMk cId="4183575018" sldId="274"/>
            <ac:cxnSpMk id="177" creationId="{A528BB2E-BE2B-416D-A6B3-28D6574248CC}"/>
          </ac:cxnSpMkLst>
        </pc:cxnChg>
        <pc:cxnChg chg="add del">
          <ac:chgData name="Kumar Mishra, Shivam" userId="7d7a3be2-bbbd-47e3-8ca6-df1f21df6c6b" providerId="ADAL" clId="{D0E15D4F-F869-443D-8206-331190A19982}" dt="2021-11-01T15:23:42.216" v="3542" actId="26606"/>
          <ac:cxnSpMkLst>
            <pc:docMk/>
            <pc:sldMk cId="4183575018" sldId="274"/>
            <ac:cxnSpMk id="180" creationId="{06BFB317-A03A-48CB-B03E-4504961FA02B}"/>
          </ac:cxnSpMkLst>
        </pc:cxnChg>
        <pc:cxnChg chg="add del">
          <ac:chgData name="Kumar Mishra, Shivam" userId="7d7a3be2-bbbd-47e3-8ca6-df1f21df6c6b" providerId="ADAL" clId="{D0E15D4F-F869-443D-8206-331190A19982}" dt="2021-11-01T15:23:43.399" v="3544" actId="26606"/>
          <ac:cxnSpMkLst>
            <pc:docMk/>
            <pc:sldMk cId="4183575018" sldId="274"/>
            <ac:cxnSpMk id="184" creationId="{602FDDEF-350D-4767-ACB6-CCEA68DD4221}"/>
          </ac:cxnSpMkLst>
        </pc:cxnChg>
        <pc:cxnChg chg="add del">
          <ac:chgData name="Kumar Mishra, Shivam" userId="7d7a3be2-bbbd-47e3-8ca6-df1f21df6c6b" providerId="ADAL" clId="{D0E15D4F-F869-443D-8206-331190A19982}" dt="2021-11-01T15:23:43.399" v="3544" actId="26606"/>
          <ac:cxnSpMkLst>
            <pc:docMk/>
            <pc:sldMk cId="4183575018" sldId="274"/>
            <ac:cxnSpMk id="187" creationId="{DAF243D8-8E9E-4B55-8369-B6A7221E55D8}"/>
          </ac:cxnSpMkLst>
        </pc:cxnChg>
        <pc:cxnChg chg="add del">
          <ac:chgData name="Kumar Mishra, Shivam" userId="7d7a3be2-bbbd-47e3-8ca6-df1f21df6c6b" providerId="ADAL" clId="{D0E15D4F-F869-443D-8206-331190A19982}" dt="2021-11-01T15:23:45.371" v="3546" actId="26606"/>
          <ac:cxnSpMkLst>
            <pc:docMk/>
            <pc:sldMk cId="4183575018" sldId="274"/>
            <ac:cxnSpMk id="191" creationId="{7552FBEF-FA69-427B-8245-0A518E0513D5}"/>
          </ac:cxnSpMkLst>
        </pc:cxnChg>
        <pc:cxnChg chg="add del">
          <ac:chgData name="Kumar Mishra, Shivam" userId="7d7a3be2-bbbd-47e3-8ca6-df1f21df6c6b" providerId="ADAL" clId="{D0E15D4F-F869-443D-8206-331190A19982}" dt="2021-11-01T15:23:46.536" v="3548" actId="26606"/>
          <ac:cxnSpMkLst>
            <pc:docMk/>
            <pc:sldMk cId="4183575018" sldId="274"/>
            <ac:cxnSpMk id="199" creationId="{D33AC32D-5F44-45F7-A0BD-7C11A86BED57}"/>
          </ac:cxnSpMkLst>
        </pc:cxnChg>
        <pc:cxnChg chg="add del">
          <ac:chgData name="Kumar Mishra, Shivam" userId="7d7a3be2-bbbd-47e3-8ca6-df1f21df6c6b" providerId="ADAL" clId="{D0E15D4F-F869-443D-8206-331190A19982}" dt="2021-11-01T15:23:47.642" v="3550" actId="26606"/>
          <ac:cxnSpMkLst>
            <pc:docMk/>
            <pc:sldMk cId="4183575018" sldId="274"/>
            <ac:cxnSpMk id="205" creationId="{36CF827D-A163-47F7-BD87-34EB4FA7D696}"/>
          </ac:cxnSpMkLst>
        </pc:cxnChg>
        <pc:cxnChg chg="add del">
          <ac:chgData name="Kumar Mishra, Shivam" userId="7d7a3be2-bbbd-47e3-8ca6-df1f21df6c6b" providerId="ADAL" clId="{D0E15D4F-F869-443D-8206-331190A19982}" dt="2021-11-01T15:23:47.642" v="3550" actId="26606"/>
          <ac:cxnSpMkLst>
            <pc:docMk/>
            <pc:sldMk cId="4183575018" sldId="274"/>
            <ac:cxnSpMk id="206" creationId="{D299D9A9-1DA8-433D-A9BC-FB48D93D4217}"/>
          </ac:cxnSpMkLst>
        </pc:cxnChg>
        <pc:cxnChg chg="add del">
          <ac:chgData name="Kumar Mishra, Shivam" userId="7d7a3be2-bbbd-47e3-8ca6-df1f21df6c6b" providerId="ADAL" clId="{D0E15D4F-F869-443D-8206-331190A19982}" dt="2021-11-01T15:23:48.236" v="3552" actId="26606"/>
          <ac:cxnSpMkLst>
            <pc:docMk/>
            <pc:sldMk cId="4183575018" sldId="274"/>
            <ac:cxnSpMk id="210" creationId="{FBD463FC-4CA8-4FF4-85A3-AF9F4B98D210}"/>
          </ac:cxnSpMkLst>
        </pc:cxnChg>
        <pc:cxnChg chg="add del">
          <ac:chgData name="Kumar Mishra, Shivam" userId="7d7a3be2-bbbd-47e3-8ca6-df1f21df6c6b" providerId="ADAL" clId="{D0E15D4F-F869-443D-8206-331190A19982}" dt="2021-11-01T15:23:48.236" v="3552" actId="26606"/>
          <ac:cxnSpMkLst>
            <pc:docMk/>
            <pc:sldMk cId="4183575018" sldId="274"/>
            <ac:cxnSpMk id="211" creationId="{BECF35C3-8B44-4F4B-BD25-4C01823DB22A}"/>
          </ac:cxnSpMkLst>
        </pc:cxnChg>
        <pc:cxnChg chg="add del">
          <ac:chgData name="Kumar Mishra, Shivam" userId="7d7a3be2-bbbd-47e3-8ca6-df1f21df6c6b" providerId="ADAL" clId="{D0E15D4F-F869-443D-8206-331190A19982}" dt="2021-11-01T15:23:48.236" v="3552" actId="26606"/>
          <ac:cxnSpMkLst>
            <pc:docMk/>
            <pc:sldMk cId="4183575018" sldId="274"/>
            <ac:cxnSpMk id="214" creationId="{07C4A58F-EDCB-42E6-BB21-2D410EF078C9}"/>
          </ac:cxnSpMkLst>
        </pc:cxnChg>
        <pc:cxnChg chg="add del">
          <ac:chgData name="Kumar Mishra, Shivam" userId="7d7a3be2-bbbd-47e3-8ca6-df1f21df6c6b" providerId="ADAL" clId="{D0E15D4F-F869-443D-8206-331190A19982}" dt="2021-11-01T15:23:48.236" v="3552" actId="26606"/>
          <ac:cxnSpMkLst>
            <pc:docMk/>
            <pc:sldMk cId="4183575018" sldId="274"/>
            <ac:cxnSpMk id="216" creationId="{0C253CD2-F713-407C-B979-22CDBA5319BC}"/>
          </ac:cxnSpMkLst>
        </pc:cxnChg>
        <pc:cxnChg chg="add del">
          <ac:chgData name="Kumar Mishra, Shivam" userId="7d7a3be2-bbbd-47e3-8ca6-df1f21df6c6b" providerId="ADAL" clId="{D0E15D4F-F869-443D-8206-331190A19982}" dt="2021-11-01T15:23:49.107" v="3554" actId="26606"/>
          <ac:cxnSpMkLst>
            <pc:docMk/>
            <pc:sldMk cId="4183575018" sldId="274"/>
            <ac:cxnSpMk id="220" creationId="{A528BB2E-BE2B-416D-A6B3-28D6574248CC}"/>
          </ac:cxnSpMkLst>
        </pc:cxnChg>
        <pc:cxnChg chg="add del">
          <ac:chgData name="Kumar Mishra, Shivam" userId="7d7a3be2-bbbd-47e3-8ca6-df1f21df6c6b" providerId="ADAL" clId="{D0E15D4F-F869-443D-8206-331190A19982}" dt="2021-11-01T15:23:49.107" v="3554" actId="26606"/>
          <ac:cxnSpMkLst>
            <pc:docMk/>
            <pc:sldMk cId="4183575018" sldId="274"/>
            <ac:cxnSpMk id="223" creationId="{06BFB317-A03A-48CB-B03E-4504961FA02B}"/>
          </ac:cxnSpMkLst>
        </pc:cxnChg>
        <pc:cxnChg chg="add del">
          <ac:chgData name="Kumar Mishra, Shivam" userId="7d7a3be2-bbbd-47e3-8ca6-df1f21df6c6b" providerId="ADAL" clId="{D0E15D4F-F869-443D-8206-331190A19982}" dt="2021-11-01T15:23:49.774" v="3556" actId="26606"/>
          <ac:cxnSpMkLst>
            <pc:docMk/>
            <pc:sldMk cId="4183575018" sldId="274"/>
            <ac:cxnSpMk id="227" creationId="{602FDDEF-350D-4767-ACB6-CCEA68DD4221}"/>
          </ac:cxnSpMkLst>
        </pc:cxnChg>
        <pc:cxnChg chg="add del">
          <ac:chgData name="Kumar Mishra, Shivam" userId="7d7a3be2-bbbd-47e3-8ca6-df1f21df6c6b" providerId="ADAL" clId="{D0E15D4F-F869-443D-8206-331190A19982}" dt="2021-11-01T15:23:49.774" v="3556" actId="26606"/>
          <ac:cxnSpMkLst>
            <pc:docMk/>
            <pc:sldMk cId="4183575018" sldId="274"/>
            <ac:cxnSpMk id="230" creationId="{DAF243D8-8E9E-4B55-8369-B6A7221E55D8}"/>
          </ac:cxnSpMkLst>
        </pc:cxnChg>
        <pc:cxnChg chg="add del">
          <ac:chgData name="Kumar Mishra, Shivam" userId="7d7a3be2-bbbd-47e3-8ca6-df1f21df6c6b" providerId="ADAL" clId="{D0E15D4F-F869-443D-8206-331190A19982}" dt="2021-11-01T15:23:51.877" v="3558" actId="26606"/>
          <ac:cxnSpMkLst>
            <pc:docMk/>
            <pc:sldMk cId="4183575018" sldId="274"/>
            <ac:cxnSpMk id="234" creationId="{7552FBEF-FA69-427B-8245-0A518E0513D5}"/>
          </ac:cxnSpMkLst>
        </pc:cxnChg>
      </pc:sldChg>
      <pc:sldChg chg="modSp add mod ord">
        <pc:chgData name="Kumar Mishra, Shivam" userId="7d7a3be2-bbbd-47e3-8ca6-df1f21df6c6b" providerId="ADAL" clId="{D0E15D4F-F869-443D-8206-331190A19982}" dt="2021-11-01T15:32:49.417" v="3629" actId="33524"/>
        <pc:sldMkLst>
          <pc:docMk/>
          <pc:sldMk cId="2819632508" sldId="275"/>
        </pc:sldMkLst>
        <pc:spChg chg="mod">
          <ac:chgData name="Kumar Mishra, Shivam" userId="7d7a3be2-bbbd-47e3-8ca6-df1f21df6c6b" providerId="ADAL" clId="{D0E15D4F-F869-443D-8206-331190A19982}" dt="2021-11-01T15:32:49.417" v="3629" actId="33524"/>
          <ac:spMkLst>
            <pc:docMk/>
            <pc:sldMk cId="2819632508" sldId="275"/>
            <ac:spMk id="64" creationId="{88C9BD79-19AD-4F44-BE8A-ABB915BDCC1D}"/>
          </ac:spMkLst>
        </pc:spChg>
      </pc:sldChg>
      <pc:sldChg chg="new del">
        <pc:chgData name="Kumar Mishra, Shivam" userId="7d7a3be2-bbbd-47e3-8ca6-df1f21df6c6b" providerId="ADAL" clId="{D0E15D4F-F869-443D-8206-331190A19982}" dt="2021-11-01T16:12:48.514" v="3631" actId="2696"/>
        <pc:sldMkLst>
          <pc:docMk/>
          <pc:sldMk cId="671604951" sldId="276"/>
        </pc:sldMkLst>
      </pc:sldChg>
      <pc:sldChg chg="addSp delSp modSp add mod ord modAnim">
        <pc:chgData name="Kumar Mishra, Shivam" userId="7d7a3be2-bbbd-47e3-8ca6-df1f21df6c6b" providerId="ADAL" clId="{D0E15D4F-F869-443D-8206-331190A19982}" dt="2021-11-01T16:39:57.584" v="4415" actId="26606"/>
        <pc:sldMkLst>
          <pc:docMk/>
          <pc:sldMk cId="865039993" sldId="276"/>
        </pc:sldMkLst>
        <pc:spChg chg="mod">
          <ac:chgData name="Kumar Mishra, Shivam" userId="7d7a3be2-bbbd-47e3-8ca6-df1f21df6c6b" providerId="ADAL" clId="{D0E15D4F-F869-443D-8206-331190A19982}" dt="2021-11-01T16:39:57.557" v="4414" actId="26606"/>
          <ac:spMkLst>
            <pc:docMk/>
            <pc:sldMk cId="865039993" sldId="276"/>
            <ac:spMk id="6" creationId="{8707BEDA-ECF2-485B-98E7-E3FF372EC7A2}"/>
          </ac:spMkLst>
        </pc:spChg>
        <pc:spChg chg="add del mod ord">
          <ac:chgData name="Kumar Mishra, Shivam" userId="7d7a3be2-bbbd-47e3-8ca6-df1f21df6c6b" providerId="ADAL" clId="{D0E15D4F-F869-443D-8206-331190A19982}" dt="2021-11-01T16:39:45.352" v="4410" actId="26606"/>
          <ac:spMkLst>
            <pc:docMk/>
            <pc:sldMk cId="865039993" sldId="276"/>
            <ac:spMk id="64" creationId="{88C9BD79-19AD-4F44-BE8A-ABB915BDCC1D}"/>
          </ac:spMkLst>
        </pc:spChg>
        <pc:spChg chg="add del">
          <ac:chgData name="Kumar Mishra, Shivam" userId="7d7a3be2-bbbd-47e3-8ca6-df1f21df6c6b" providerId="ADAL" clId="{D0E15D4F-F869-443D-8206-331190A19982}" dt="2021-11-01T16:39:18.947" v="4401" actId="26606"/>
          <ac:spMkLst>
            <pc:docMk/>
            <pc:sldMk cId="865039993" sldId="276"/>
            <ac:spMk id="69" creationId="{742C14A9-3617-46DD-9FC4-ED828A7D3E6F}"/>
          </ac:spMkLst>
        </pc:spChg>
        <pc:spChg chg="add del">
          <ac:chgData name="Kumar Mishra, Shivam" userId="7d7a3be2-bbbd-47e3-8ca6-df1f21df6c6b" providerId="ADAL" clId="{D0E15D4F-F869-443D-8206-331190A19982}" dt="2021-11-01T16:39:18.947" v="4401" actId="26606"/>
          <ac:spMkLst>
            <pc:docMk/>
            <pc:sldMk cId="865039993" sldId="276"/>
            <ac:spMk id="73" creationId="{19E5CB6C-D5A1-44AB-BAD0-E76C67ED2802}"/>
          </ac:spMkLst>
        </pc:spChg>
        <pc:spChg chg="add del">
          <ac:chgData name="Kumar Mishra, Shivam" userId="7d7a3be2-bbbd-47e3-8ca6-df1f21df6c6b" providerId="ADAL" clId="{D0E15D4F-F869-443D-8206-331190A19982}" dt="2021-11-01T16:39:56.327" v="4412" actId="26606"/>
          <ac:spMkLst>
            <pc:docMk/>
            <pc:sldMk cId="865039993" sldId="276"/>
            <ac:spMk id="101" creationId="{742C14A9-3617-46DD-9FC4-ED828A7D3E6F}"/>
          </ac:spMkLst>
        </pc:spChg>
        <pc:spChg chg="add del">
          <ac:chgData name="Kumar Mishra, Shivam" userId="7d7a3be2-bbbd-47e3-8ca6-df1f21df6c6b" providerId="ADAL" clId="{D0E15D4F-F869-443D-8206-331190A19982}" dt="2021-11-01T16:39:56.327" v="4412" actId="26606"/>
          <ac:spMkLst>
            <pc:docMk/>
            <pc:sldMk cId="865039993" sldId="276"/>
            <ac:spMk id="105" creationId="{19E5CB6C-D5A1-44AB-BAD0-E76C67ED2802}"/>
          </ac:spMkLst>
        </pc:spChg>
        <pc:spChg chg="add del">
          <ac:chgData name="Kumar Mishra, Shivam" userId="7d7a3be2-bbbd-47e3-8ca6-df1f21df6c6b" providerId="ADAL" clId="{D0E15D4F-F869-443D-8206-331190A19982}" dt="2021-11-01T16:38:42.086" v="4385" actId="26606"/>
          <ac:spMkLst>
            <pc:docMk/>
            <pc:sldMk cId="865039993" sldId="276"/>
            <ac:spMk id="139" creationId="{742C14A9-3617-46DD-9FC4-ED828A7D3E6F}"/>
          </ac:spMkLst>
        </pc:spChg>
        <pc:spChg chg="add del">
          <ac:chgData name="Kumar Mishra, Shivam" userId="7d7a3be2-bbbd-47e3-8ca6-df1f21df6c6b" providerId="ADAL" clId="{D0E15D4F-F869-443D-8206-331190A19982}" dt="2021-11-01T16:38:42.086" v="4385" actId="26606"/>
          <ac:spMkLst>
            <pc:docMk/>
            <pc:sldMk cId="865039993" sldId="276"/>
            <ac:spMk id="143" creationId="{19E5CB6C-D5A1-44AB-BAD0-E76C67ED2802}"/>
          </ac:spMkLst>
        </pc:spChg>
        <pc:spChg chg="add del">
          <ac:chgData name="Kumar Mishra, Shivam" userId="7d7a3be2-bbbd-47e3-8ca6-df1f21df6c6b" providerId="ADAL" clId="{D0E15D4F-F869-443D-8206-331190A19982}" dt="2021-11-01T16:38:37.770" v="4382" actId="26606"/>
          <ac:spMkLst>
            <pc:docMk/>
            <pc:sldMk cId="865039993" sldId="276"/>
            <ac:spMk id="165" creationId="{742C14A9-3617-46DD-9FC4-ED828A7D3E6F}"/>
          </ac:spMkLst>
        </pc:spChg>
        <pc:spChg chg="add del">
          <ac:chgData name="Kumar Mishra, Shivam" userId="7d7a3be2-bbbd-47e3-8ca6-df1f21df6c6b" providerId="ADAL" clId="{D0E15D4F-F869-443D-8206-331190A19982}" dt="2021-11-01T16:38:37.770" v="4382" actId="26606"/>
          <ac:spMkLst>
            <pc:docMk/>
            <pc:sldMk cId="865039993" sldId="276"/>
            <ac:spMk id="169" creationId="{19E5CB6C-D5A1-44AB-BAD0-E76C67ED2802}"/>
          </ac:spMkLst>
        </pc:spChg>
        <pc:spChg chg="add del">
          <ac:chgData name="Kumar Mishra, Shivam" userId="7d7a3be2-bbbd-47e3-8ca6-df1f21df6c6b" providerId="ADAL" clId="{D0E15D4F-F869-443D-8206-331190A19982}" dt="2021-11-01T16:38:37.741" v="4381" actId="26606"/>
          <ac:spMkLst>
            <pc:docMk/>
            <pc:sldMk cId="865039993" sldId="276"/>
            <ac:spMk id="176" creationId="{EED2B910-B28F-4A54-B17C-8B7E5893AABB}"/>
          </ac:spMkLst>
        </pc:spChg>
        <pc:spChg chg="add del">
          <ac:chgData name="Kumar Mishra, Shivam" userId="7d7a3be2-bbbd-47e3-8ca6-df1f21df6c6b" providerId="ADAL" clId="{D0E15D4F-F869-443D-8206-331190A19982}" dt="2021-11-01T16:38:35.305" v="4377" actId="26606"/>
          <ac:spMkLst>
            <pc:docMk/>
            <pc:sldMk cId="865039993" sldId="276"/>
            <ac:spMk id="178" creationId="{742C14A9-3617-46DD-9FC4-ED828A7D3E6F}"/>
          </ac:spMkLst>
        </pc:spChg>
        <pc:spChg chg="add del">
          <ac:chgData name="Kumar Mishra, Shivam" userId="7d7a3be2-bbbd-47e3-8ca6-df1f21df6c6b" providerId="ADAL" clId="{D0E15D4F-F869-443D-8206-331190A19982}" dt="2021-11-01T16:38:35.305" v="4377" actId="26606"/>
          <ac:spMkLst>
            <pc:docMk/>
            <pc:sldMk cId="865039993" sldId="276"/>
            <ac:spMk id="182" creationId="{19E5CB6C-D5A1-44AB-BAD0-E76C67ED2802}"/>
          </ac:spMkLst>
        </pc:spChg>
        <pc:spChg chg="add del">
          <ac:chgData name="Kumar Mishra, Shivam" userId="7d7a3be2-bbbd-47e3-8ca6-df1f21df6c6b" providerId="ADAL" clId="{D0E15D4F-F869-443D-8206-331190A19982}" dt="2021-11-01T16:17:43.892" v="3674" actId="26606"/>
          <ac:spMkLst>
            <pc:docMk/>
            <pc:sldMk cId="865039993" sldId="276"/>
            <ac:spMk id="185" creationId="{56388820-A63D-463C-9DBC-060A5ABE33B6}"/>
          </ac:spMkLst>
        </pc:spChg>
        <pc:spChg chg="add del">
          <ac:chgData name="Kumar Mishra, Shivam" userId="7d7a3be2-bbbd-47e3-8ca6-df1f21df6c6b" providerId="ADAL" clId="{D0E15D4F-F869-443D-8206-331190A19982}" dt="2021-11-01T16:38:37.741" v="4381" actId="26606"/>
          <ac:spMkLst>
            <pc:docMk/>
            <pc:sldMk cId="865039993" sldId="276"/>
            <ac:spMk id="190" creationId="{7CAB7D27-148D-4082-B160-72FAD580D663}"/>
          </ac:spMkLst>
        </pc:spChg>
        <pc:spChg chg="add del">
          <ac:chgData name="Kumar Mishra, Shivam" userId="7d7a3be2-bbbd-47e3-8ca6-df1f21df6c6b" providerId="ADAL" clId="{D0E15D4F-F869-443D-8206-331190A19982}" dt="2021-11-01T16:39:57.584" v="4415" actId="26606"/>
          <ac:spMkLst>
            <pc:docMk/>
            <pc:sldMk cId="865039993" sldId="276"/>
            <ac:spMk id="194" creationId="{742C14A9-3617-46DD-9FC4-ED828A7D3E6F}"/>
          </ac:spMkLst>
        </pc:spChg>
        <pc:spChg chg="add del">
          <ac:chgData name="Kumar Mishra, Shivam" userId="7d7a3be2-bbbd-47e3-8ca6-df1f21df6c6b" providerId="ADAL" clId="{D0E15D4F-F869-443D-8206-331190A19982}" dt="2021-11-01T16:39:57.584" v="4415" actId="26606"/>
          <ac:spMkLst>
            <pc:docMk/>
            <pc:sldMk cId="865039993" sldId="276"/>
            <ac:spMk id="196" creationId="{19E5CB6C-D5A1-44AB-BAD0-E76C67ED2802}"/>
          </ac:spMkLst>
        </pc:spChg>
        <pc:spChg chg="add del">
          <ac:chgData name="Kumar Mishra, Shivam" userId="7d7a3be2-bbbd-47e3-8ca6-df1f21df6c6b" providerId="ADAL" clId="{D0E15D4F-F869-443D-8206-331190A19982}" dt="2021-11-01T16:38:44.558" v="4389" actId="26606"/>
          <ac:spMkLst>
            <pc:docMk/>
            <pc:sldMk cId="865039993" sldId="276"/>
            <ac:spMk id="200" creationId="{742C14A9-3617-46DD-9FC4-ED828A7D3E6F}"/>
          </ac:spMkLst>
        </pc:spChg>
        <pc:spChg chg="add del">
          <ac:chgData name="Kumar Mishra, Shivam" userId="7d7a3be2-bbbd-47e3-8ca6-df1f21df6c6b" providerId="ADAL" clId="{D0E15D4F-F869-443D-8206-331190A19982}" dt="2021-11-01T16:38:44.558" v="4389" actId="26606"/>
          <ac:spMkLst>
            <pc:docMk/>
            <pc:sldMk cId="865039993" sldId="276"/>
            <ac:spMk id="202" creationId="{19E5CB6C-D5A1-44AB-BAD0-E76C67ED2802}"/>
          </ac:spMkLst>
        </pc:spChg>
        <pc:spChg chg="add del">
          <ac:chgData name="Kumar Mishra, Shivam" userId="7d7a3be2-bbbd-47e3-8ca6-df1f21df6c6b" providerId="ADAL" clId="{D0E15D4F-F869-443D-8206-331190A19982}" dt="2021-11-01T16:38:47.697" v="4393" actId="26606"/>
          <ac:spMkLst>
            <pc:docMk/>
            <pc:sldMk cId="865039993" sldId="276"/>
            <ac:spMk id="205" creationId="{742C14A9-3617-46DD-9FC4-ED828A7D3E6F}"/>
          </ac:spMkLst>
        </pc:spChg>
        <pc:spChg chg="add del">
          <ac:chgData name="Kumar Mishra, Shivam" userId="7d7a3be2-bbbd-47e3-8ca6-df1f21df6c6b" providerId="ADAL" clId="{D0E15D4F-F869-443D-8206-331190A19982}" dt="2021-11-01T16:38:47.697" v="4393" actId="26606"/>
          <ac:spMkLst>
            <pc:docMk/>
            <pc:sldMk cId="865039993" sldId="276"/>
            <ac:spMk id="207" creationId="{19E5CB6C-D5A1-44AB-BAD0-E76C67ED2802}"/>
          </ac:spMkLst>
        </pc:spChg>
        <pc:spChg chg="add del">
          <ac:chgData name="Kumar Mishra, Shivam" userId="7d7a3be2-bbbd-47e3-8ca6-df1f21df6c6b" providerId="ADAL" clId="{D0E15D4F-F869-443D-8206-331190A19982}" dt="2021-11-01T16:39:22.712" v="4403" actId="26606"/>
          <ac:spMkLst>
            <pc:docMk/>
            <pc:sldMk cId="865039993" sldId="276"/>
            <ac:spMk id="210" creationId="{33C50D3E-2B28-4271-A972-2ADB3893464B}"/>
          </ac:spMkLst>
        </pc:spChg>
        <pc:spChg chg="add del">
          <ac:chgData name="Kumar Mishra, Shivam" userId="7d7a3be2-bbbd-47e3-8ca6-df1f21df6c6b" providerId="ADAL" clId="{D0E15D4F-F869-443D-8206-331190A19982}" dt="2021-11-01T16:39:22.712" v="4403" actId="26606"/>
          <ac:spMkLst>
            <pc:docMk/>
            <pc:sldMk cId="865039993" sldId="276"/>
            <ac:spMk id="211" creationId="{CC27B8D2-6385-4330-84C8-CEA3A8A94538}"/>
          </ac:spMkLst>
        </pc:spChg>
        <pc:spChg chg="add del">
          <ac:chgData name="Kumar Mishra, Shivam" userId="7d7a3be2-bbbd-47e3-8ca6-df1f21df6c6b" providerId="ADAL" clId="{D0E15D4F-F869-443D-8206-331190A19982}" dt="2021-11-01T16:39:45.324" v="4409" actId="26606"/>
          <ac:spMkLst>
            <pc:docMk/>
            <pc:sldMk cId="865039993" sldId="276"/>
            <ac:spMk id="217" creationId="{88C9BD79-19AD-4F44-BE8A-ABB915BDCC1D}"/>
          </ac:spMkLst>
        </pc:spChg>
        <pc:spChg chg="add del">
          <ac:chgData name="Kumar Mishra, Shivam" userId="7d7a3be2-bbbd-47e3-8ca6-df1f21df6c6b" providerId="ADAL" clId="{D0E15D4F-F869-443D-8206-331190A19982}" dt="2021-11-01T16:39:57.584" v="4415" actId="26606"/>
          <ac:spMkLst>
            <pc:docMk/>
            <pc:sldMk cId="865039993" sldId="276"/>
            <ac:spMk id="219" creationId="{742C14A9-3617-46DD-9FC4-ED828A7D3E6F}"/>
          </ac:spMkLst>
        </pc:spChg>
        <pc:spChg chg="add del">
          <ac:chgData name="Kumar Mishra, Shivam" userId="7d7a3be2-bbbd-47e3-8ca6-df1f21df6c6b" providerId="ADAL" clId="{D0E15D4F-F869-443D-8206-331190A19982}" dt="2021-11-01T16:39:57.584" v="4415" actId="26606"/>
          <ac:spMkLst>
            <pc:docMk/>
            <pc:sldMk cId="865039993" sldId="276"/>
            <ac:spMk id="221" creationId="{19E5CB6C-D5A1-44AB-BAD0-E76C67ED2802}"/>
          </ac:spMkLst>
        </pc:spChg>
        <pc:spChg chg="add mod">
          <ac:chgData name="Kumar Mishra, Shivam" userId="7d7a3be2-bbbd-47e3-8ca6-df1f21df6c6b" providerId="ADAL" clId="{D0E15D4F-F869-443D-8206-331190A19982}" dt="2021-11-01T16:39:57.557" v="4414" actId="26606"/>
          <ac:spMkLst>
            <pc:docMk/>
            <pc:sldMk cId="865039993" sldId="276"/>
            <ac:spMk id="222" creationId="{88C9BD79-19AD-4F44-BE8A-ABB915BDCC1D}"/>
          </ac:spMkLst>
        </pc:spChg>
        <pc:spChg chg="add">
          <ac:chgData name="Kumar Mishra, Shivam" userId="7d7a3be2-bbbd-47e3-8ca6-df1f21df6c6b" providerId="ADAL" clId="{D0E15D4F-F869-443D-8206-331190A19982}" dt="2021-11-01T16:39:57.584" v="4415" actId="26606"/>
          <ac:spMkLst>
            <pc:docMk/>
            <pc:sldMk cId="865039993" sldId="276"/>
            <ac:spMk id="226" creationId="{742C14A9-3617-46DD-9FC4-ED828A7D3E6F}"/>
          </ac:spMkLst>
        </pc:spChg>
        <pc:spChg chg="add">
          <ac:chgData name="Kumar Mishra, Shivam" userId="7d7a3be2-bbbd-47e3-8ca6-df1f21df6c6b" providerId="ADAL" clId="{D0E15D4F-F869-443D-8206-331190A19982}" dt="2021-11-01T16:39:57.584" v="4415" actId="26606"/>
          <ac:spMkLst>
            <pc:docMk/>
            <pc:sldMk cId="865039993" sldId="276"/>
            <ac:spMk id="228" creationId="{19E5CB6C-D5A1-44AB-BAD0-E76C67ED2802}"/>
          </ac:spMkLst>
        </pc:spChg>
        <pc:spChg chg="add del">
          <ac:chgData name="Kumar Mishra, Shivam" userId="7d7a3be2-bbbd-47e3-8ca6-df1f21df6c6b" providerId="ADAL" clId="{D0E15D4F-F869-443D-8206-331190A19982}" dt="2021-11-01T16:18:05.179" v="3695" actId="26606"/>
          <ac:spMkLst>
            <pc:docMk/>
            <pc:sldMk cId="865039993" sldId="276"/>
            <ac:spMk id="355" creationId="{AF38CBB2-04B5-4ED2-92CA-ABA779049DEA}"/>
          </ac:spMkLst>
        </pc:spChg>
        <pc:spChg chg="add del">
          <ac:chgData name="Kumar Mishra, Shivam" userId="7d7a3be2-bbbd-47e3-8ca6-df1f21df6c6b" providerId="ADAL" clId="{D0E15D4F-F869-443D-8206-331190A19982}" dt="2021-11-01T16:18:05.179" v="3695" actId="26606"/>
          <ac:spMkLst>
            <pc:docMk/>
            <pc:sldMk cId="865039993" sldId="276"/>
            <ac:spMk id="357" creationId="{A81BF76C-52E4-494B-86F2-4CBAC20E3856}"/>
          </ac:spMkLst>
        </pc:spChg>
        <pc:spChg chg="add del">
          <ac:chgData name="Kumar Mishra, Shivam" userId="7d7a3be2-bbbd-47e3-8ca6-df1f21df6c6b" providerId="ADAL" clId="{D0E15D4F-F869-443D-8206-331190A19982}" dt="2021-11-01T16:17:40.874" v="3670" actId="26606"/>
          <ac:spMkLst>
            <pc:docMk/>
            <pc:sldMk cId="865039993" sldId="276"/>
            <ac:spMk id="364" creationId="{C3A44A18-DAB9-46A6-8454-3A0898CDB504}"/>
          </ac:spMkLst>
        </pc:spChg>
        <pc:spChg chg="add del">
          <ac:chgData name="Kumar Mishra, Shivam" userId="7d7a3be2-bbbd-47e3-8ca6-df1f21df6c6b" providerId="ADAL" clId="{D0E15D4F-F869-443D-8206-331190A19982}" dt="2021-11-01T16:17:40.874" v="3670" actId="26606"/>
          <ac:spMkLst>
            <pc:docMk/>
            <pc:sldMk cId="865039993" sldId="276"/>
            <ac:spMk id="365" creationId="{705841ED-BA63-4F25-B31B-A4692716FB80}"/>
          </ac:spMkLst>
        </pc:spChg>
        <pc:spChg chg="add del">
          <ac:chgData name="Kumar Mishra, Shivam" userId="7d7a3be2-bbbd-47e3-8ca6-df1f21df6c6b" providerId="ADAL" clId="{D0E15D4F-F869-443D-8206-331190A19982}" dt="2021-11-01T16:17:43.892" v="3674" actId="26606"/>
          <ac:spMkLst>
            <pc:docMk/>
            <pc:sldMk cId="865039993" sldId="276"/>
            <ac:spMk id="366" creationId="{3193BA5C-B8F3-4972-BA54-014C48FAFA42}"/>
          </ac:spMkLst>
        </pc:spChg>
        <pc:spChg chg="add del">
          <ac:chgData name="Kumar Mishra, Shivam" userId="7d7a3be2-bbbd-47e3-8ca6-df1f21df6c6b" providerId="ADAL" clId="{D0E15D4F-F869-443D-8206-331190A19982}" dt="2021-11-01T16:17:43.892" v="3674" actId="26606"/>
          <ac:spMkLst>
            <pc:docMk/>
            <pc:sldMk cId="865039993" sldId="276"/>
            <ac:spMk id="367" creationId="{05B93327-222A-4DAC-9163-371BF44CDB0C}"/>
          </ac:spMkLst>
        </pc:spChg>
        <pc:spChg chg="add del">
          <ac:chgData name="Kumar Mishra, Shivam" userId="7d7a3be2-bbbd-47e3-8ca6-df1f21df6c6b" providerId="ADAL" clId="{D0E15D4F-F869-443D-8206-331190A19982}" dt="2021-11-01T16:17:48.529" v="3682" actId="26606"/>
          <ac:spMkLst>
            <pc:docMk/>
            <pc:sldMk cId="865039993" sldId="276"/>
            <ac:spMk id="369" creationId="{C3A44A18-DAB9-46A6-8454-3A0898CDB504}"/>
          </ac:spMkLst>
        </pc:spChg>
        <pc:spChg chg="add del">
          <ac:chgData name="Kumar Mishra, Shivam" userId="7d7a3be2-bbbd-47e3-8ca6-df1f21df6c6b" providerId="ADAL" clId="{D0E15D4F-F869-443D-8206-331190A19982}" dt="2021-11-01T16:17:48.529" v="3682" actId="26606"/>
          <ac:spMkLst>
            <pc:docMk/>
            <pc:sldMk cId="865039993" sldId="276"/>
            <ac:spMk id="370" creationId="{705841ED-BA63-4F25-B31B-A4692716FB80}"/>
          </ac:spMkLst>
        </pc:spChg>
        <pc:spChg chg="add del">
          <ac:chgData name="Kumar Mishra, Shivam" userId="7d7a3be2-bbbd-47e3-8ca6-df1f21df6c6b" providerId="ADAL" clId="{D0E15D4F-F869-443D-8206-331190A19982}" dt="2021-11-01T16:17:44.690" v="3676" actId="26606"/>
          <ac:spMkLst>
            <pc:docMk/>
            <pc:sldMk cId="865039993" sldId="276"/>
            <ac:spMk id="371" creationId="{1C2A4B30-77D7-4FFB-8B53-A88BD68CABD2}"/>
          </ac:spMkLst>
        </pc:spChg>
        <pc:spChg chg="add del">
          <ac:chgData name="Kumar Mishra, Shivam" userId="7d7a3be2-bbbd-47e3-8ca6-df1f21df6c6b" providerId="ADAL" clId="{D0E15D4F-F869-443D-8206-331190A19982}" dt="2021-11-01T16:17:44.690" v="3676" actId="26606"/>
          <ac:spMkLst>
            <pc:docMk/>
            <pc:sldMk cId="865039993" sldId="276"/>
            <ac:spMk id="373" creationId="{01E4D783-AD45-49E7-B6C7-BBACB8290688}"/>
          </ac:spMkLst>
        </pc:spChg>
        <pc:spChg chg="add del">
          <ac:chgData name="Kumar Mishra, Shivam" userId="7d7a3be2-bbbd-47e3-8ca6-df1f21df6c6b" providerId="ADAL" clId="{D0E15D4F-F869-443D-8206-331190A19982}" dt="2021-11-01T16:17:45.225" v="3678" actId="26606"/>
          <ac:spMkLst>
            <pc:docMk/>
            <pc:sldMk cId="865039993" sldId="276"/>
            <ac:spMk id="375" creationId="{3193BA5C-B8F3-4972-BA54-014C48FAFA42}"/>
          </ac:spMkLst>
        </pc:spChg>
        <pc:spChg chg="add del">
          <ac:chgData name="Kumar Mishra, Shivam" userId="7d7a3be2-bbbd-47e3-8ca6-df1f21df6c6b" providerId="ADAL" clId="{D0E15D4F-F869-443D-8206-331190A19982}" dt="2021-11-01T16:17:45.225" v="3678" actId="26606"/>
          <ac:spMkLst>
            <pc:docMk/>
            <pc:sldMk cId="865039993" sldId="276"/>
            <ac:spMk id="377" creationId="{05B93327-222A-4DAC-9163-371BF44CDB0C}"/>
          </ac:spMkLst>
        </pc:spChg>
        <pc:spChg chg="add del">
          <ac:chgData name="Kumar Mishra, Shivam" userId="7d7a3be2-bbbd-47e3-8ca6-df1f21df6c6b" providerId="ADAL" clId="{D0E15D4F-F869-443D-8206-331190A19982}" dt="2021-11-01T16:18:01.791" v="3692" actId="26606"/>
          <ac:spMkLst>
            <pc:docMk/>
            <pc:sldMk cId="865039993" sldId="276"/>
            <ac:spMk id="379" creationId="{AF38CBB2-04B5-4ED2-92CA-ABA779049DEA}"/>
          </ac:spMkLst>
        </pc:spChg>
        <pc:spChg chg="add del">
          <ac:chgData name="Kumar Mishra, Shivam" userId="7d7a3be2-bbbd-47e3-8ca6-df1f21df6c6b" providerId="ADAL" clId="{D0E15D4F-F869-443D-8206-331190A19982}" dt="2021-11-01T16:17:45.225" v="3678" actId="26606"/>
          <ac:spMkLst>
            <pc:docMk/>
            <pc:sldMk cId="865039993" sldId="276"/>
            <ac:spMk id="380" creationId="{56388820-A63D-463C-9DBC-060A5ABE33B6}"/>
          </ac:spMkLst>
        </pc:spChg>
        <pc:spChg chg="add del">
          <ac:chgData name="Kumar Mishra, Shivam" userId="7d7a3be2-bbbd-47e3-8ca6-df1f21df6c6b" providerId="ADAL" clId="{D0E15D4F-F869-443D-8206-331190A19982}" dt="2021-11-01T16:17:48.881" v="3684" actId="26606"/>
          <ac:spMkLst>
            <pc:docMk/>
            <pc:sldMk cId="865039993" sldId="276"/>
            <ac:spMk id="386" creationId="{C7157C7B-5BD6-404A-9073-673C1198EFA5}"/>
          </ac:spMkLst>
        </pc:spChg>
        <pc:spChg chg="add del">
          <ac:chgData name="Kumar Mishra, Shivam" userId="7d7a3be2-bbbd-47e3-8ca6-df1f21df6c6b" providerId="ADAL" clId="{D0E15D4F-F869-443D-8206-331190A19982}" dt="2021-11-01T16:17:48.881" v="3684" actId="26606"/>
          <ac:spMkLst>
            <pc:docMk/>
            <pc:sldMk cId="865039993" sldId="276"/>
            <ac:spMk id="387" creationId="{244BC347-8964-476D-89D3-92BAE6D56FB9}"/>
          </ac:spMkLst>
        </pc:spChg>
        <pc:spChg chg="add del">
          <ac:chgData name="Kumar Mishra, Shivam" userId="7d7a3be2-bbbd-47e3-8ca6-df1f21df6c6b" providerId="ADAL" clId="{D0E15D4F-F869-443D-8206-331190A19982}" dt="2021-11-01T16:18:01.791" v="3692" actId="26606"/>
          <ac:spMkLst>
            <pc:docMk/>
            <pc:sldMk cId="865039993" sldId="276"/>
            <ac:spMk id="391" creationId="{A81BF76C-52E4-494B-86F2-4CBAC20E3856}"/>
          </ac:spMkLst>
        </pc:spChg>
        <pc:spChg chg="add del">
          <ac:chgData name="Kumar Mishra, Shivam" userId="7d7a3be2-bbbd-47e3-8ca6-df1f21df6c6b" providerId="ADAL" clId="{D0E15D4F-F869-443D-8206-331190A19982}" dt="2021-11-01T16:17:51.171" v="3686" actId="26606"/>
          <ac:spMkLst>
            <pc:docMk/>
            <pc:sldMk cId="865039993" sldId="276"/>
            <ac:spMk id="392" creationId="{35C3D674-3D59-4E93-80CA-0C0A9095E816}"/>
          </ac:spMkLst>
        </pc:spChg>
        <pc:spChg chg="add del">
          <ac:chgData name="Kumar Mishra, Shivam" userId="7d7a3be2-bbbd-47e3-8ca6-df1f21df6c6b" providerId="ADAL" clId="{D0E15D4F-F869-443D-8206-331190A19982}" dt="2021-11-01T16:17:51.171" v="3686" actId="26606"/>
          <ac:spMkLst>
            <pc:docMk/>
            <pc:sldMk cId="865039993" sldId="276"/>
            <ac:spMk id="394" creationId="{EF2A81E1-BCBE-426B-8C09-33274E69409D}"/>
          </ac:spMkLst>
        </pc:spChg>
        <pc:spChg chg="add del">
          <ac:chgData name="Kumar Mishra, Shivam" userId="7d7a3be2-bbbd-47e3-8ca6-df1f21df6c6b" providerId="ADAL" clId="{D0E15D4F-F869-443D-8206-331190A19982}" dt="2021-11-01T16:18:05.163" v="3694" actId="26606"/>
          <ac:spMkLst>
            <pc:docMk/>
            <pc:sldMk cId="865039993" sldId="276"/>
            <ac:spMk id="402" creationId="{EA042132-EF3E-4DCA-8B23-D054AFC9F8B0}"/>
          </ac:spMkLst>
        </pc:spChg>
        <pc:spChg chg="add del">
          <ac:chgData name="Kumar Mishra, Shivam" userId="7d7a3be2-bbbd-47e3-8ca6-df1f21df6c6b" providerId="ADAL" clId="{D0E15D4F-F869-443D-8206-331190A19982}" dt="2021-11-01T16:18:05.163" v="3694" actId="26606"/>
          <ac:spMkLst>
            <pc:docMk/>
            <pc:sldMk cId="865039993" sldId="276"/>
            <ac:spMk id="404" creationId="{76E2642F-6025-4B22-A283-9B60F4765DD7}"/>
          </ac:spMkLst>
        </pc:spChg>
        <pc:spChg chg="add del">
          <ac:chgData name="Kumar Mishra, Shivam" userId="7d7a3be2-bbbd-47e3-8ca6-df1f21df6c6b" providerId="ADAL" clId="{D0E15D4F-F869-443D-8206-331190A19982}" dt="2021-11-01T16:18:05.163" v="3694" actId="26606"/>
          <ac:spMkLst>
            <pc:docMk/>
            <pc:sldMk cId="865039993" sldId="276"/>
            <ac:spMk id="408" creationId="{2D87176B-036A-46E9-88B6-B602D3C1CB98}"/>
          </ac:spMkLst>
        </pc:spChg>
        <pc:spChg chg="add del">
          <ac:chgData name="Kumar Mishra, Shivam" userId="7d7a3be2-bbbd-47e3-8ca6-df1f21df6c6b" providerId="ADAL" clId="{D0E15D4F-F869-443D-8206-331190A19982}" dt="2021-11-01T16:27:53.713" v="3697" actId="26606"/>
          <ac:spMkLst>
            <pc:docMk/>
            <pc:sldMk cId="865039993" sldId="276"/>
            <ac:spMk id="412" creationId="{742C14A9-3617-46DD-9FC4-ED828A7D3E6F}"/>
          </ac:spMkLst>
        </pc:spChg>
        <pc:spChg chg="add del">
          <ac:chgData name="Kumar Mishra, Shivam" userId="7d7a3be2-bbbd-47e3-8ca6-df1f21df6c6b" providerId="ADAL" clId="{D0E15D4F-F869-443D-8206-331190A19982}" dt="2021-11-01T16:27:53.713" v="3697" actId="26606"/>
          <ac:spMkLst>
            <pc:docMk/>
            <pc:sldMk cId="865039993" sldId="276"/>
            <ac:spMk id="414" creationId="{19E5CB6C-D5A1-44AB-BAD0-E76C67ED2802}"/>
          </ac:spMkLst>
        </pc:spChg>
        <pc:grpChg chg="add del">
          <ac:chgData name="Kumar Mishra, Shivam" userId="7d7a3be2-bbbd-47e3-8ca6-df1f21df6c6b" providerId="ADAL" clId="{D0E15D4F-F869-443D-8206-331190A19982}" dt="2021-11-01T16:17:40.244" v="3668" actId="26606"/>
          <ac:grpSpMkLst>
            <pc:docMk/>
            <pc:sldMk cId="865039993" sldId="276"/>
            <ac:grpSpMk id="175" creationId="{F7C65FA4-631C-444F-89AA-F891363CCF6E}"/>
          </ac:grpSpMkLst>
        </pc:grpChg>
        <pc:grpChg chg="add del">
          <ac:chgData name="Kumar Mishra, Shivam" userId="7d7a3be2-bbbd-47e3-8ca6-df1f21df6c6b" providerId="ADAL" clId="{D0E15D4F-F869-443D-8206-331190A19982}" dt="2021-11-01T16:18:05.179" v="3695" actId="26606"/>
          <ac:grpSpMkLst>
            <pc:docMk/>
            <pc:sldMk cId="865039993" sldId="276"/>
            <ac:grpSpMk id="358" creationId="{CD0703AE-95DE-4C43-8272-BB33A5AD46D3}"/>
          </ac:grpSpMkLst>
        </pc:grpChg>
        <pc:grpChg chg="add del">
          <ac:chgData name="Kumar Mishra, Shivam" userId="7d7a3be2-bbbd-47e3-8ca6-df1f21df6c6b" providerId="ADAL" clId="{D0E15D4F-F869-443D-8206-331190A19982}" dt="2021-11-01T16:17:43.892" v="3674" actId="26606"/>
          <ac:grpSpMkLst>
            <pc:docMk/>
            <pc:sldMk cId="865039993" sldId="276"/>
            <ac:grpSpMk id="368" creationId="{14EE34E3-F117-4487-8ACF-33DA65FA11B3}"/>
          </ac:grpSpMkLst>
        </pc:grpChg>
        <pc:grpChg chg="add del">
          <ac:chgData name="Kumar Mishra, Shivam" userId="7d7a3be2-bbbd-47e3-8ca6-df1f21df6c6b" providerId="ADAL" clId="{D0E15D4F-F869-443D-8206-331190A19982}" dt="2021-11-01T16:17:45.225" v="3678" actId="26606"/>
          <ac:grpSpMkLst>
            <pc:docMk/>
            <pc:sldMk cId="865039993" sldId="276"/>
            <ac:grpSpMk id="378" creationId="{14EE34E3-F117-4487-8ACF-33DA65FA11B3}"/>
          </ac:grpSpMkLst>
        </pc:grpChg>
        <pc:grpChg chg="add del">
          <ac:chgData name="Kumar Mishra, Shivam" userId="7d7a3be2-bbbd-47e3-8ca6-df1f21df6c6b" providerId="ADAL" clId="{D0E15D4F-F869-443D-8206-331190A19982}" dt="2021-11-01T16:18:01.791" v="3692" actId="26606"/>
          <ac:grpSpMkLst>
            <pc:docMk/>
            <pc:sldMk cId="865039993" sldId="276"/>
            <ac:grpSpMk id="397" creationId="{CD0703AE-95DE-4C43-8272-BB33A5AD46D3}"/>
          </ac:grpSpMkLst>
        </pc:grpChg>
        <pc:grpChg chg="add del">
          <ac:chgData name="Kumar Mishra, Shivam" userId="7d7a3be2-bbbd-47e3-8ca6-df1f21df6c6b" providerId="ADAL" clId="{D0E15D4F-F869-443D-8206-331190A19982}" dt="2021-11-01T16:18:05.163" v="3694" actId="26606"/>
          <ac:grpSpMkLst>
            <pc:docMk/>
            <pc:sldMk cId="865039993" sldId="276"/>
            <ac:grpSpMk id="405" creationId="{447C2785-96A0-48E9-A4E1-3E0DD3C4B629}"/>
          </ac:grpSpMkLst>
        </pc:grpChg>
        <pc:graphicFrameChg chg="add del">
          <ac:chgData name="Kumar Mishra, Shivam" userId="7d7a3be2-bbbd-47e3-8ca6-df1f21df6c6b" providerId="ADAL" clId="{D0E15D4F-F869-443D-8206-331190A19982}" dt="2021-11-01T16:39:28.550" v="4405" actId="26606"/>
          <ac:graphicFrameMkLst>
            <pc:docMk/>
            <pc:sldMk cId="865039993" sldId="276"/>
            <ac:graphicFrameMk id="66" creationId="{346C5C01-E64F-4825-99AA-5D2161116CB0}"/>
          </ac:graphicFrameMkLst>
        </pc:graphicFrameChg>
        <pc:graphicFrameChg chg="add del">
          <ac:chgData name="Kumar Mishra, Shivam" userId="7d7a3be2-bbbd-47e3-8ca6-df1f21df6c6b" providerId="ADAL" clId="{D0E15D4F-F869-443D-8206-331190A19982}" dt="2021-11-01T16:39:44.114" v="4407" actId="26606"/>
          <ac:graphicFrameMkLst>
            <pc:docMk/>
            <pc:sldMk cId="865039993" sldId="276"/>
            <ac:graphicFrameMk id="215" creationId="{E37DF0A6-9F13-495B-A139-E4BEC469DB79}"/>
          </ac:graphicFrameMkLst>
        </pc:graphicFrameChg>
        <pc:picChg chg="add del mod ord">
          <ac:chgData name="Kumar Mishra, Shivam" userId="7d7a3be2-bbbd-47e3-8ca6-df1f21df6c6b" providerId="ADAL" clId="{D0E15D4F-F869-443D-8206-331190A19982}" dt="2021-11-01T16:39:57.557" v="4414" actId="26606"/>
          <ac:picMkLst>
            <pc:docMk/>
            <pc:sldMk cId="865039993" sldId="276"/>
            <ac:picMk id="3" creationId="{6FA79DEB-9E46-4503-8230-7B3BA8B06797}"/>
          </ac:picMkLst>
        </pc:picChg>
        <pc:picChg chg="add del mod ord">
          <ac:chgData name="Kumar Mishra, Shivam" userId="7d7a3be2-bbbd-47e3-8ca6-df1f21df6c6b" providerId="ADAL" clId="{D0E15D4F-F869-443D-8206-331190A19982}" dt="2021-11-01T16:39:57.557" v="4414" actId="26606"/>
          <ac:picMkLst>
            <pc:docMk/>
            <pc:sldMk cId="865039993" sldId="276"/>
            <ac:picMk id="5" creationId="{6660FF62-2196-4377-99FF-49CE837544BB}"/>
          </ac:picMkLst>
        </pc:picChg>
        <pc:picChg chg="add del mod">
          <ac:chgData name="Kumar Mishra, Shivam" userId="7d7a3be2-bbbd-47e3-8ca6-df1f21df6c6b" providerId="ADAL" clId="{D0E15D4F-F869-443D-8206-331190A19982}" dt="2021-11-01T16:17:52.189" v="3688" actId="22"/>
          <ac:picMkLst>
            <pc:docMk/>
            <pc:sldMk cId="865039993" sldId="276"/>
            <ac:picMk id="8" creationId="{DBBDD8CB-A2CB-44DC-A728-9DCE41792D9F}"/>
          </ac:picMkLst>
        </pc:picChg>
        <pc:picChg chg="del">
          <ac:chgData name="Kumar Mishra, Shivam" userId="7d7a3be2-bbbd-47e3-8ca6-df1f21df6c6b" providerId="ADAL" clId="{D0E15D4F-F869-443D-8206-331190A19982}" dt="2021-11-01T16:14:28.811" v="3656" actId="478"/>
          <ac:picMkLst>
            <pc:docMk/>
            <pc:sldMk cId="865039993" sldId="276"/>
            <ac:picMk id="13" creationId="{04038A3D-62A0-45F8-8FD4-C591009E3396}"/>
          </ac:picMkLst>
        </pc:picChg>
        <pc:picChg chg="del">
          <ac:chgData name="Kumar Mishra, Shivam" userId="7d7a3be2-bbbd-47e3-8ca6-df1f21df6c6b" providerId="ADAL" clId="{D0E15D4F-F869-443D-8206-331190A19982}" dt="2021-11-01T16:14:30.423" v="3657" actId="478"/>
          <ac:picMkLst>
            <pc:docMk/>
            <pc:sldMk cId="865039993" sldId="276"/>
            <ac:picMk id="15" creationId="{A5C229F1-E972-4429-B56C-68B062CC8CD5}"/>
          </ac:picMkLst>
        </pc:picChg>
        <pc:picChg chg="add del">
          <ac:chgData name="Kumar Mishra, Shivam" userId="7d7a3be2-bbbd-47e3-8ca6-df1f21df6c6b" providerId="ADAL" clId="{D0E15D4F-F869-443D-8206-331190A19982}" dt="2021-11-01T16:39:18.947" v="4401" actId="26606"/>
          <ac:picMkLst>
            <pc:docMk/>
            <pc:sldMk cId="865039993" sldId="276"/>
            <ac:picMk id="75" creationId="{D5A16967-5C32-4A48-9F02-4F0228AC8DBA}"/>
          </ac:picMkLst>
        </pc:picChg>
        <pc:picChg chg="add del">
          <ac:chgData name="Kumar Mishra, Shivam" userId="7d7a3be2-bbbd-47e3-8ca6-df1f21df6c6b" providerId="ADAL" clId="{D0E15D4F-F869-443D-8206-331190A19982}" dt="2021-11-01T16:39:56.327" v="4412" actId="26606"/>
          <ac:picMkLst>
            <pc:docMk/>
            <pc:sldMk cId="865039993" sldId="276"/>
            <ac:picMk id="107" creationId="{D5A16967-5C32-4A48-9F02-4F0228AC8DBA}"/>
          </ac:picMkLst>
        </pc:picChg>
        <pc:picChg chg="add del">
          <ac:chgData name="Kumar Mishra, Shivam" userId="7d7a3be2-bbbd-47e3-8ca6-df1f21df6c6b" providerId="ADAL" clId="{D0E15D4F-F869-443D-8206-331190A19982}" dt="2021-11-01T16:38:42.086" v="4385" actId="26606"/>
          <ac:picMkLst>
            <pc:docMk/>
            <pc:sldMk cId="865039993" sldId="276"/>
            <ac:picMk id="145" creationId="{D5A16967-5C32-4A48-9F02-4F0228AC8DBA}"/>
          </ac:picMkLst>
        </pc:picChg>
        <pc:picChg chg="add del">
          <ac:chgData name="Kumar Mishra, Shivam" userId="7d7a3be2-bbbd-47e3-8ca6-df1f21df6c6b" providerId="ADAL" clId="{D0E15D4F-F869-443D-8206-331190A19982}" dt="2021-11-01T16:38:37.770" v="4382" actId="26606"/>
          <ac:picMkLst>
            <pc:docMk/>
            <pc:sldMk cId="865039993" sldId="276"/>
            <ac:picMk id="171" creationId="{D5A16967-5C32-4A48-9F02-4F0228AC8DBA}"/>
          </ac:picMkLst>
        </pc:picChg>
        <pc:picChg chg="add del">
          <ac:chgData name="Kumar Mishra, Shivam" userId="7d7a3be2-bbbd-47e3-8ca6-df1f21df6c6b" providerId="ADAL" clId="{D0E15D4F-F869-443D-8206-331190A19982}" dt="2021-11-01T16:17:40.874" v="3670" actId="26606"/>
          <ac:picMkLst>
            <pc:docMk/>
            <pc:sldMk cId="865039993" sldId="276"/>
            <ac:picMk id="181" creationId="{2E465D32-A51E-44CE-9D04-60690BB4144F}"/>
          </ac:picMkLst>
        </pc:picChg>
        <pc:picChg chg="add del">
          <ac:chgData name="Kumar Mishra, Shivam" userId="7d7a3be2-bbbd-47e3-8ca6-df1f21df6c6b" providerId="ADAL" clId="{D0E15D4F-F869-443D-8206-331190A19982}" dt="2021-11-01T16:38:35.305" v="4377" actId="26606"/>
          <ac:picMkLst>
            <pc:docMk/>
            <pc:sldMk cId="865039993" sldId="276"/>
            <ac:picMk id="184" creationId="{D5A16967-5C32-4A48-9F02-4F0228AC8DBA}"/>
          </ac:picMkLst>
        </pc:picChg>
        <pc:picChg chg="add del">
          <ac:chgData name="Kumar Mishra, Shivam" userId="7d7a3be2-bbbd-47e3-8ca6-df1f21df6c6b" providerId="ADAL" clId="{D0E15D4F-F869-443D-8206-331190A19982}" dt="2021-11-01T16:17:43.892" v="3674" actId="26606"/>
          <ac:picMkLst>
            <pc:docMk/>
            <pc:sldMk cId="865039993" sldId="276"/>
            <ac:picMk id="187" creationId="{C04ED70F-D6FD-4EB1-A171-D30F885FE73E}"/>
          </ac:picMkLst>
        </pc:picChg>
        <pc:picChg chg="add del">
          <ac:chgData name="Kumar Mishra, Shivam" userId="7d7a3be2-bbbd-47e3-8ca6-df1f21df6c6b" providerId="ADAL" clId="{D0E15D4F-F869-443D-8206-331190A19982}" dt="2021-11-01T16:38:37.741" v="4381" actId="26606"/>
          <ac:picMkLst>
            <pc:docMk/>
            <pc:sldMk cId="865039993" sldId="276"/>
            <ac:picMk id="191" creationId="{CD88FC76-F691-462A-BCF9-0BA4F5DE6D71}"/>
          </ac:picMkLst>
        </pc:picChg>
        <pc:picChg chg="add del">
          <ac:chgData name="Kumar Mishra, Shivam" userId="7d7a3be2-bbbd-47e3-8ca6-df1f21df6c6b" providerId="ADAL" clId="{D0E15D4F-F869-443D-8206-331190A19982}" dt="2021-11-01T16:39:57.584" v="4415" actId="26606"/>
          <ac:picMkLst>
            <pc:docMk/>
            <pc:sldMk cId="865039993" sldId="276"/>
            <ac:picMk id="197" creationId="{D5A16967-5C32-4A48-9F02-4F0228AC8DBA}"/>
          </ac:picMkLst>
        </pc:picChg>
        <pc:picChg chg="add del">
          <ac:chgData name="Kumar Mishra, Shivam" userId="7d7a3be2-bbbd-47e3-8ca6-df1f21df6c6b" providerId="ADAL" clId="{D0E15D4F-F869-443D-8206-331190A19982}" dt="2021-11-01T16:38:44.558" v="4389" actId="26606"/>
          <ac:picMkLst>
            <pc:docMk/>
            <pc:sldMk cId="865039993" sldId="276"/>
            <ac:picMk id="203" creationId="{D5A16967-5C32-4A48-9F02-4F0228AC8DBA}"/>
          </ac:picMkLst>
        </pc:picChg>
        <pc:picChg chg="add del">
          <ac:chgData name="Kumar Mishra, Shivam" userId="7d7a3be2-bbbd-47e3-8ca6-df1f21df6c6b" providerId="ADAL" clId="{D0E15D4F-F869-443D-8206-331190A19982}" dt="2021-11-01T16:38:47.697" v="4393" actId="26606"/>
          <ac:picMkLst>
            <pc:docMk/>
            <pc:sldMk cId="865039993" sldId="276"/>
            <ac:picMk id="208" creationId="{D5A16967-5C32-4A48-9F02-4F0228AC8DBA}"/>
          </ac:picMkLst>
        </pc:picChg>
        <pc:picChg chg="add del">
          <ac:chgData name="Kumar Mishra, Shivam" userId="7d7a3be2-bbbd-47e3-8ca6-df1f21df6c6b" providerId="ADAL" clId="{D0E15D4F-F869-443D-8206-331190A19982}" dt="2021-11-01T16:39:22.712" v="4403" actId="26606"/>
          <ac:picMkLst>
            <pc:docMk/>
            <pc:sldMk cId="865039993" sldId="276"/>
            <ac:picMk id="213" creationId="{63A942DE-454A-4A55-BE61-7D4D5A648F16}"/>
          </ac:picMkLst>
        </pc:picChg>
        <pc:picChg chg="add del">
          <ac:chgData name="Kumar Mishra, Shivam" userId="7d7a3be2-bbbd-47e3-8ca6-df1f21df6c6b" providerId="ADAL" clId="{D0E15D4F-F869-443D-8206-331190A19982}" dt="2021-11-01T16:39:57.584" v="4415" actId="26606"/>
          <ac:picMkLst>
            <pc:docMk/>
            <pc:sldMk cId="865039993" sldId="276"/>
            <ac:picMk id="223" creationId="{D5A16967-5C32-4A48-9F02-4F0228AC8DBA}"/>
          </ac:picMkLst>
        </pc:picChg>
        <pc:picChg chg="add">
          <ac:chgData name="Kumar Mishra, Shivam" userId="7d7a3be2-bbbd-47e3-8ca6-df1f21df6c6b" providerId="ADAL" clId="{D0E15D4F-F869-443D-8206-331190A19982}" dt="2021-11-01T16:39:57.584" v="4415" actId="26606"/>
          <ac:picMkLst>
            <pc:docMk/>
            <pc:sldMk cId="865039993" sldId="276"/>
            <ac:picMk id="229" creationId="{D5A16967-5C32-4A48-9F02-4F0228AC8DBA}"/>
          </ac:picMkLst>
        </pc:picChg>
        <pc:picChg chg="add del">
          <ac:chgData name="Kumar Mishra, Shivam" userId="7d7a3be2-bbbd-47e3-8ca6-df1f21df6c6b" providerId="ADAL" clId="{D0E15D4F-F869-443D-8206-331190A19982}" dt="2021-11-01T16:18:05.179" v="3695" actId="26606"/>
          <ac:picMkLst>
            <pc:docMk/>
            <pc:sldMk cId="865039993" sldId="276"/>
            <ac:picMk id="361" creationId="{0C24E7C2-F39B-4280-9B81-F15BBD93C3A9}"/>
          </ac:picMkLst>
        </pc:picChg>
        <pc:picChg chg="add del">
          <ac:chgData name="Kumar Mishra, Shivam" userId="7d7a3be2-bbbd-47e3-8ca6-df1f21df6c6b" providerId="ADAL" clId="{D0E15D4F-F869-443D-8206-331190A19982}" dt="2021-11-01T16:17:45.225" v="3678" actId="26606"/>
          <ac:picMkLst>
            <pc:docMk/>
            <pc:sldMk cId="865039993" sldId="276"/>
            <ac:picMk id="381" creationId="{C04ED70F-D6FD-4EB1-A171-D30F885FE73E}"/>
          </ac:picMkLst>
        </pc:picChg>
        <pc:picChg chg="add del">
          <ac:chgData name="Kumar Mishra, Shivam" userId="7d7a3be2-bbbd-47e3-8ca6-df1f21df6c6b" providerId="ADAL" clId="{D0E15D4F-F869-443D-8206-331190A19982}" dt="2021-11-01T16:17:48.529" v="3682" actId="26606"/>
          <ac:picMkLst>
            <pc:docMk/>
            <pc:sldMk cId="865039993" sldId="276"/>
            <ac:picMk id="383" creationId="{2E465D32-A51E-44CE-9D04-60690BB4144F}"/>
          </ac:picMkLst>
        </pc:picChg>
        <pc:picChg chg="add del">
          <ac:chgData name="Kumar Mishra, Shivam" userId="7d7a3be2-bbbd-47e3-8ca6-df1f21df6c6b" providerId="ADAL" clId="{D0E15D4F-F869-443D-8206-331190A19982}" dt="2021-11-01T16:17:48.881" v="3684" actId="26606"/>
          <ac:picMkLst>
            <pc:docMk/>
            <pc:sldMk cId="865039993" sldId="276"/>
            <ac:picMk id="389" creationId="{5970D13F-8358-42A9-9237-91B5B4DDA4B4}"/>
          </ac:picMkLst>
        </pc:picChg>
        <pc:picChg chg="add del">
          <ac:chgData name="Kumar Mishra, Shivam" userId="7d7a3be2-bbbd-47e3-8ca6-df1f21df6c6b" providerId="ADAL" clId="{D0E15D4F-F869-443D-8206-331190A19982}" dt="2021-11-01T16:17:51.171" v="3686" actId="26606"/>
          <ac:picMkLst>
            <pc:docMk/>
            <pc:sldMk cId="865039993" sldId="276"/>
            <ac:picMk id="395" creationId="{39D1DDD4-5BB3-45BA-B9B3-06B62299AD79}"/>
          </ac:picMkLst>
        </pc:picChg>
        <pc:picChg chg="add del">
          <ac:chgData name="Kumar Mishra, Shivam" userId="7d7a3be2-bbbd-47e3-8ca6-df1f21df6c6b" providerId="ADAL" clId="{D0E15D4F-F869-443D-8206-331190A19982}" dt="2021-11-01T16:18:01.791" v="3692" actId="26606"/>
          <ac:picMkLst>
            <pc:docMk/>
            <pc:sldMk cId="865039993" sldId="276"/>
            <ac:picMk id="399" creationId="{0C24E7C2-F39B-4280-9B81-F15BBD93C3A9}"/>
          </ac:picMkLst>
        </pc:picChg>
        <pc:picChg chg="add del">
          <ac:chgData name="Kumar Mishra, Shivam" userId="7d7a3be2-bbbd-47e3-8ca6-df1f21df6c6b" providerId="ADAL" clId="{D0E15D4F-F869-443D-8206-331190A19982}" dt="2021-11-01T16:18:05.163" v="3694" actId="26606"/>
          <ac:picMkLst>
            <pc:docMk/>
            <pc:sldMk cId="865039993" sldId="276"/>
            <ac:picMk id="409" creationId="{AC34D715-F6AF-42BD-B021-F46BF6B549BD}"/>
          </ac:picMkLst>
        </pc:picChg>
        <pc:picChg chg="add del">
          <ac:chgData name="Kumar Mishra, Shivam" userId="7d7a3be2-bbbd-47e3-8ca6-df1f21df6c6b" providerId="ADAL" clId="{D0E15D4F-F869-443D-8206-331190A19982}" dt="2021-11-01T16:27:53.713" v="3697" actId="26606"/>
          <ac:picMkLst>
            <pc:docMk/>
            <pc:sldMk cId="865039993" sldId="276"/>
            <ac:picMk id="415" creationId="{D5A16967-5C32-4A48-9F02-4F0228AC8DBA}"/>
          </ac:picMkLst>
        </pc:picChg>
        <pc:cxnChg chg="add del">
          <ac:chgData name="Kumar Mishra, Shivam" userId="7d7a3be2-bbbd-47e3-8ca6-df1f21df6c6b" providerId="ADAL" clId="{D0E15D4F-F869-443D-8206-331190A19982}" dt="2021-11-01T16:39:18.947" v="4401" actId="26606"/>
          <ac:cxnSpMkLst>
            <pc:docMk/>
            <pc:sldMk cId="865039993" sldId="276"/>
            <ac:cxnSpMk id="71" creationId="{19AB0109-1C89-41F0-9EDF-3DE017BE3F27}"/>
          </ac:cxnSpMkLst>
        </pc:cxnChg>
        <pc:cxnChg chg="add del">
          <ac:chgData name="Kumar Mishra, Shivam" userId="7d7a3be2-bbbd-47e3-8ca6-df1f21df6c6b" providerId="ADAL" clId="{D0E15D4F-F869-443D-8206-331190A19982}" dt="2021-11-01T16:39:18.947" v="4401" actId="26606"/>
          <ac:cxnSpMkLst>
            <pc:docMk/>
            <pc:sldMk cId="865039993" sldId="276"/>
            <ac:cxnSpMk id="77" creationId="{942D078B-EF20-4DB1-AA1B-87F212C56A9A}"/>
          </ac:cxnSpMkLst>
        </pc:cxnChg>
        <pc:cxnChg chg="add del">
          <ac:chgData name="Kumar Mishra, Shivam" userId="7d7a3be2-bbbd-47e3-8ca6-df1f21df6c6b" providerId="ADAL" clId="{D0E15D4F-F869-443D-8206-331190A19982}" dt="2021-11-01T16:39:56.327" v="4412" actId="26606"/>
          <ac:cxnSpMkLst>
            <pc:docMk/>
            <pc:sldMk cId="865039993" sldId="276"/>
            <ac:cxnSpMk id="103" creationId="{19AB0109-1C89-41F0-9EDF-3DE017BE3F27}"/>
          </ac:cxnSpMkLst>
        </pc:cxnChg>
        <pc:cxnChg chg="add del">
          <ac:chgData name="Kumar Mishra, Shivam" userId="7d7a3be2-bbbd-47e3-8ca6-df1f21df6c6b" providerId="ADAL" clId="{D0E15D4F-F869-443D-8206-331190A19982}" dt="2021-11-01T16:39:56.327" v="4412" actId="26606"/>
          <ac:cxnSpMkLst>
            <pc:docMk/>
            <pc:sldMk cId="865039993" sldId="276"/>
            <ac:cxnSpMk id="109" creationId="{942D078B-EF20-4DB1-AA1B-87F212C56A9A}"/>
          </ac:cxnSpMkLst>
        </pc:cxnChg>
        <pc:cxnChg chg="add del">
          <ac:chgData name="Kumar Mishra, Shivam" userId="7d7a3be2-bbbd-47e3-8ca6-df1f21df6c6b" providerId="ADAL" clId="{D0E15D4F-F869-443D-8206-331190A19982}" dt="2021-11-01T16:38:42.086" v="4385" actId="26606"/>
          <ac:cxnSpMkLst>
            <pc:docMk/>
            <pc:sldMk cId="865039993" sldId="276"/>
            <ac:cxnSpMk id="141" creationId="{19AB0109-1C89-41F0-9EDF-3DE017BE3F27}"/>
          </ac:cxnSpMkLst>
        </pc:cxnChg>
        <pc:cxnChg chg="add del">
          <ac:chgData name="Kumar Mishra, Shivam" userId="7d7a3be2-bbbd-47e3-8ca6-df1f21df6c6b" providerId="ADAL" clId="{D0E15D4F-F869-443D-8206-331190A19982}" dt="2021-11-01T16:38:42.086" v="4385" actId="26606"/>
          <ac:cxnSpMkLst>
            <pc:docMk/>
            <pc:sldMk cId="865039993" sldId="276"/>
            <ac:cxnSpMk id="147" creationId="{942D078B-EF20-4DB1-AA1B-87F212C56A9A}"/>
          </ac:cxnSpMkLst>
        </pc:cxnChg>
        <pc:cxnChg chg="add del">
          <ac:chgData name="Kumar Mishra, Shivam" userId="7d7a3be2-bbbd-47e3-8ca6-df1f21df6c6b" providerId="ADAL" clId="{D0E15D4F-F869-443D-8206-331190A19982}" dt="2021-11-01T16:38:37.770" v="4382" actId="26606"/>
          <ac:cxnSpMkLst>
            <pc:docMk/>
            <pc:sldMk cId="865039993" sldId="276"/>
            <ac:cxnSpMk id="167" creationId="{19AB0109-1C89-41F0-9EDF-3DE017BE3F27}"/>
          </ac:cxnSpMkLst>
        </pc:cxnChg>
        <pc:cxnChg chg="add del">
          <ac:chgData name="Kumar Mishra, Shivam" userId="7d7a3be2-bbbd-47e3-8ca6-df1f21df6c6b" providerId="ADAL" clId="{D0E15D4F-F869-443D-8206-331190A19982}" dt="2021-11-01T16:38:37.770" v="4382" actId="26606"/>
          <ac:cxnSpMkLst>
            <pc:docMk/>
            <pc:sldMk cId="865039993" sldId="276"/>
            <ac:cxnSpMk id="173" creationId="{942D078B-EF20-4DB1-AA1B-87F212C56A9A}"/>
          </ac:cxnSpMkLst>
        </pc:cxnChg>
        <pc:cxnChg chg="add del">
          <ac:chgData name="Kumar Mishra, Shivam" userId="7d7a3be2-bbbd-47e3-8ca6-df1f21df6c6b" providerId="ADAL" clId="{D0E15D4F-F869-443D-8206-331190A19982}" dt="2021-11-01T16:17:43.892" v="3674" actId="26606"/>
          <ac:cxnSpMkLst>
            <pc:docMk/>
            <pc:sldMk cId="865039993" sldId="276"/>
            <ac:cxnSpMk id="177" creationId="{D7162BAB-C25E-4CE9-B87C-F118DC7E7C22}"/>
          </ac:cxnSpMkLst>
        </pc:cxnChg>
        <pc:cxnChg chg="add del">
          <ac:chgData name="Kumar Mishra, Shivam" userId="7d7a3be2-bbbd-47e3-8ca6-df1f21df6c6b" providerId="ADAL" clId="{D0E15D4F-F869-443D-8206-331190A19982}" dt="2021-11-01T16:17:40.874" v="3670" actId="26606"/>
          <ac:cxnSpMkLst>
            <pc:docMk/>
            <pc:sldMk cId="865039993" sldId="276"/>
            <ac:cxnSpMk id="179" creationId="{602FDDEF-350D-4767-ACB6-CCEA68DD4221}"/>
          </ac:cxnSpMkLst>
        </pc:cxnChg>
        <pc:cxnChg chg="add del">
          <ac:chgData name="Kumar Mishra, Shivam" userId="7d7a3be2-bbbd-47e3-8ca6-df1f21df6c6b" providerId="ADAL" clId="{D0E15D4F-F869-443D-8206-331190A19982}" dt="2021-11-01T16:38:35.305" v="4377" actId="26606"/>
          <ac:cxnSpMkLst>
            <pc:docMk/>
            <pc:sldMk cId="865039993" sldId="276"/>
            <ac:cxnSpMk id="180" creationId="{19AB0109-1C89-41F0-9EDF-3DE017BE3F27}"/>
          </ac:cxnSpMkLst>
        </pc:cxnChg>
        <pc:cxnChg chg="add del">
          <ac:chgData name="Kumar Mishra, Shivam" userId="7d7a3be2-bbbd-47e3-8ca6-df1f21df6c6b" providerId="ADAL" clId="{D0E15D4F-F869-443D-8206-331190A19982}" dt="2021-11-01T16:17:40.874" v="3670" actId="26606"/>
          <ac:cxnSpMkLst>
            <pc:docMk/>
            <pc:sldMk cId="865039993" sldId="276"/>
            <ac:cxnSpMk id="183" creationId="{DAF243D8-8E9E-4B55-8369-B6A7221E55D8}"/>
          </ac:cxnSpMkLst>
        </pc:cxnChg>
        <pc:cxnChg chg="add del">
          <ac:chgData name="Kumar Mishra, Shivam" userId="7d7a3be2-bbbd-47e3-8ca6-df1f21df6c6b" providerId="ADAL" clId="{D0E15D4F-F869-443D-8206-331190A19982}" dt="2021-11-01T16:38:35.305" v="4377" actId="26606"/>
          <ac:cxnSpMkLst>
            <pc:docMk/>
            <pc:sldMk cId="865039993" sldId="276"/>
            <ac:cxnSpMk id="186" creationId="{942D078B-EF20-4DB1-AA1B-87F212C56A9A}"/>
          </ac:cxnSpMkLst>
        </pc:cxnChg>
        <pc:cxnChg chg="add del">
          <ac:chgData name="Kumar Mishra, Shivam" userId="7d7a3be2-bbbd-47e3-8ca6-df1f21df6c6b" providerId="ADAL" clId="{D0E15D4F-F869-443D-8206-331190A19982}" dt="2021-11-01T16:38:37.741" v="4381" actId="26606"/>
          <ac:cxnSpMkLst>
            <pc:docMk/>
            <pc:sldMk cId="865039993" sldId="276"/>
            <ac:cxnSpMk id="188" creationId="{C545F118-1DF8-46A9-8A77-B3D9422CEA4A}"/>
          </ac:cxnSpMkLst>
        </pc:cxnChg>
        <pc:cxnChg chg="add del">
          <ac:chgData name="Kumar Mishra, Shivam" userId="7d7a3be2-bbbd-47e3-8ca6-df1f21df6c6b" providerId="ADAL" clId="{D0E15D4F-F869-443D-8206-331190A19982}" dt="2021-11-01T16:17:43.892" v="3674" actId="26606"/>
          <ac:cxnSpMkLst>
            <pc:docMk/>
            <pc:sldMk cId="865039993" sldId="276"/>
            <ac:cxnSpMk id="189" creationId="{DA26CAE9-74C4-4EDD-8A80-77F79EAA86F4}"/>
          </ac:cxnSpMkLst>
        </pc:cxnChg>
        <pc:cxnChg chg="add del">
          <ac:chgData name="Kumar Mishra, Shivam" userId="7d7a3be2-bbbd-47e3-8ca6-df1f21df6c6b" providerId="ADAL" clId="{D0E15D4F-F869-443D-8206-331190A19982}" dt="2021-11-01T16:38:37.741" v="4381" actId="26606"/>
          <ac:cxnSpMkLst>
            <pc:docMk/>
            <pc:sldMk cId="865039993" sldId="276"/>
            <ac:cxnSpMk id="192" creationId="{33204A7E-B7E9-42D0-9DC4-B82FDC8C4BCC}"/>
          </ac:cxnSpMkLst>
        </pc:cxnChg>
        <pc:cxnChg chg="add del">
          <ac:chgData name="Kumar Mishra, Shivam" userId="7d7a3be2-bbbd-47e3-8ca6-df1f21df6c6b" providerId="ADAL" clId="{D0E15D4F-F869-443D-8206-331190A19982}" dt="2021-11-01T16:39:57.584" v="4415" actId="26606"/>
          <ac:cxnSpMkLst>
            <pc:docMk/>
            <pc:sldMk cId="865039993" sldId="276"/>
            <ac:cxnSpMk id="195" creationId="{19AB0109-1C89-41F0-9EDF-3DE017BE3F27}"/>
          </ac:cxnSpMkLst>
        </pc:cxnChg>
        <pc:cxnChg chg="add del">
          <ac:chgData name="Kumar Mishra, Shivam" userId="7d7a3be2-bbbd-47e3-8ca6-df1f21df6c6b" providerId="ADAL" clId="{D0E15D4F-F869-443D-8206-331190A19982}" dt="2021-11-01T16:39:57.584" v="4415" actId="26606"/>
          <ac:cxnSpMkLst>
            <pc:docMk/>
            <pc:sldMk cId="865039993" sldId="276"/>
            <ac:cxnSpMk id="198" creationId="{942D078B-EF20-4DB1-AA1B-87F212C56A9A}"/>
          </ac:cxnSpMkLst>
        </pc:cxnChg>
        <pc:cxnChg chg="add del">
          <ac:chgData name="Kumar Mishra, Shivam" userId="7d7a3be2-bbbd-47e3-8ca6-df1f21df6c6b" providerId="ADAL" clId="{D0E15D4F-F869-443D-8206-331190A19982}" dt="2021-11-01T16:38:44.558" v="4389" actId="26606"/>
          <ac:cxnSpMkLst>
            <pc:docMk/>
            <pc:sldMk cId="865039993" sldId="276"/>
            <ac:cxnSpMk id="201" creationId="{19AB0109-1C89-41F0-9EDF-3DE017BE3F27}"/>
          </ac:cxnSpMkLst>
        </pc:cxnChg>
        <pc:cxnChg chg="add del">
          <ac:chgData name="Kumar Mishra, Shivam" userId="7d7a3be2-bbbd-47e3-8ca6-df1f21df6c6b" providerId="ADAL" clId="{D0E15D4F-F869-443D-8206-331190A19982}" dt="2021-11-01T16:38:44.558" v="4389" actId="26606"/>
          <ac:cxnSpMkLst>
            <pc:docMk/>
            <pc:sldMk cId="865039993" sldId="276"/>
            <ac:cxnSpMk id="204" creationId="{942D078B-EF20-4DB1-AA1B-87F212C56A9A}"/>
          </ac:cxnSpMkLst>
        </pc:cxnChg>
        <pc:cxnChg chg="add del">
          <ac:chgData name="Kumar Mishra, Shivam" userId="7d7a3be2-bbbd-47e3-8ca6-df1f21df6c6b" providerId="ADAL" clId="{D0E15D4F-F869-443D-8206-331190A19982}" dt="2021-11-01T16:38:47.697" v="4393" actId="26606"/>
          <ac:cxnSpMkLst>
            <pc:docMk/>
            <pc:sldMk cId="865039993" sldId="276"/>
            <ac:cxnSpMk id="206" creationId="{19AB0109-1C89-41F0-9EDF-3DE017BE3F27}"/>
          </ac:cxnSpMkLst>
        </pc:cxnChg>
        <pc:cxnChg chg="add del">
          <ac:chgData name="Kumar Mishra, Shivam" userId="7d7a3be2-bbbd-47e3-8ca6-df1f21df6c6b" providerId="ADAL" clId="{D0E15D4F-F869-443D-8206-331190A19982}" dt="2021-11-01T16:38:47.697" v="4393" actId="26606"/>
          <ac:cxnSpMkLst>
            <pc:docMk/>
            <pc:sldMk cId="865039993" sldId="276"/>
            <ac:cxnSpMk id="209" creationId="{942D078B-EF20-4DB1-AA1B-87F212C56A9A}"/>
          </ac:cxnSpMkLst>
        </pc:cxnChg>
        <pc:cxnChg chg="add del">
          <ac:chgData name="Kumar Mishra, Shivam" userId="7d7a3be2-bbbd-47e3-8ca6-df1f21df6c6b" providerId="ADAL" clId="{D0E15D4F-F869-443D-8206-331190A19982}" dt="2021-11-01T16:39:22.712" v="4403" actId="26606"/>
          <ac:cxnSpMkLst>
            <pc:docMk/>
            <pc:sldMk cId="865039993" sldId="276"/>
            <ac:cxnSpMk id="212" creationId="{399B58C3-6BF0-44BC-B778-7BD1EFE73BDD}"/>
          </ac:cxnSpMkLst>
        </pc:cxnChg>
        <pc:cxnChg chg="add del">
          <ac:chgData name="Kumar Mishra, Shivam" userId="7d7a3be2-bbbd-47e3-8ca6-df1f21df6c6b" providerId="ADAL" clId="{D0E15D4F-F869-443D-8206-331190A19982}" dt="2021-11-01T16:39:22.712" v="4403" actId="26606"/>
          <ac:cxnSpMkLst>
            <pc:docMk/>
            <pc:sldMk cId="865039993" sldId="276"/>
            <ac:cxnSpMk id="214" creationId="{69F81808-F6ED-4EAC-A19B-14F62BF7CC37}"/>
          </ac:cxnSpMkLst>
        </pc:cxnChg>
        <pc:cxnChg chg="add del">
          <ac:chgData name="Kumar Mishra, Shivam" userId="7d7a3be2-bbbd-47e3-8ca6-df1f21df6c6b" providerId="ADAL" clId="{D0E15D4F-F869-443D-8206-331190A19982}" dt="2021-11-01T16:39:57.584" v="4415" actId="26606"/>
          <ac:cxnSpMkLst>
            <pc:docMk/>
            <pc:sldMk cId="865039993" sldId="276"/>
            <ac:cxnSpMk id="220" creationId="{19AB0109-1C89-41F0-9EDF-3DE017BE3F27}"/>
          </ac:cxnSpMkLst>
        </pc:cxnChg>
        <pc:cxnChg chg="add del">
          <ac:chgData name="Kumar Mishra, Shivam" userId="7d7a3be2-bbbd-47e3-8ca6-df1f21df6c6b" providerId="ADAL" clId="{D0E15D4F-F869-443D-8206-331190A19982}" dt="2021-11-01T16:39:57.584" v="4415" actId="26606"/>
          <ac:cxnSpMkLst>
            <pc:docMk/>
            <pc:sldMk cId="865039993" sldId="276"/>
            <ac:cxnSpMk id="224" creationId="{942D078B-EF20-4DB1-AA1B-87F212C56A9A}"/>
          </ac:cxnSpMkLst>
        </pc:cxnChg>
        <pc:cxnChg chg="add">
          <ac:chgData name="Kumar Mishra, Shivam" userId="7d7a3be2-bbbd-47e3-8ca6-df1f21df6c6b" providerId="ADAL" clId="{D0E15D4F-F869-443D-8206-331190A19982}" dt="2021-11-01T16:39:57.584" v="4415" actId="26606"/>
          <ac:cxnSpMkLst>
            <pc:docMk/>
            <pc:sldMk cId="865039993" sldId="276"/>
            <ac:cxnSpMk id="227" creationId="{19AB0109-1C89-41F0-9EDF-3DE017BE3F27}"/>
          </ac:cxnSpMkLst>
        </pc:cxnChg>
        <pc:cxnChg chg="add">
          <ac:chgData name="Kumar Mishra, Shivam" userId="7d7a3be2-bbbd-47e3-8ca6-df1f21df6c6b" providerId="ADAL" clId="{D0E15D4F-F869-443D-8206-331190A19982}" dt="2021-11-01T16:39:57.584" v="4415" actId="26606"/>
          <ac:cxnSpMkLst>
            <pc:docMk/>
            <pc:sldMk cId="865039993" sldId="276"/>
            <ac:cxnSpMk id="230" creationId="{942D078B-EF20-4DB1-AA1B-87F212C56A9A}"/>
          </ac:cxnSpMkLst>
        </pc:cxnChg>
        <pc:cxnChg chg="add del">
          <ac:chgData name="Kumar Mishra, Shivam" userId="7d7a3be2-bbbd-47e3-8ca6-df1f21df6c6b" providerId="ADAL" clId="{D0E15D4F-F869-443D-8206-331190A19982}" dt="2021-11-01T16:18:05.179" v="3695" actId="26606"/>
          <ac:cxnSpMkLst>
            <pc:docMk/>
            <pc:sldMk cId="865039993" sldId="276"/>
            <ac:cxnSpMk id="356" creationId="{99ECE436-E5C5-4600-9DAE-6A66A788E0DF}"/>
          </ac:cxnSpMkLst>
        </pc:cxnChg>
        <pc:cxnChg chg="add del">
          <ac:chgData name="Kumar Mishra, Shivam" userId="7d7a3be2-bbbd-47e3-8ca6-df1f21df6c6b" providerId="ADAL" clId="{D0E15D4F-F869-443D-8206-331190A19982}" dt="2021-11-01T16:18:05.179" v="3695" actId="26606"/>
          <ac:cxnSpMkLst>
            <pc:docMk/>
            <pc:sldMk cId="865039993" sldId="276"/>
            <ac:cxnSpMk id="362" creationId="{F381DAA9-C4BA-4BB3-8F4B-3BC4B43EB336}"/>
          </ac:cxnSpMkLst>
        </pc:cxnChg>
        <pc:cxnChg chg="add del">
          <ac:chgData name="Kumar Mishra, Shivam" userId="7d7a3be2-bbbd-47e3-8ca6-df1f21df6c6b" providerId="ADAL" clId="{D0E15D4F-F869-443D-8206-331190A19982}" dt="2021-11-01T16:17:44.690" v="3676" actId="26606"/>
          <ac:cxnSpMkLst>
            <pc:docMk/>
            <pc:sldMk cId="865039993" sldId="276"/>
            <ac:cxnSpMk id="372" creationId="{373AAE2E-5D6B-4952-A4BB-546C49F8DE4B}"/>
          </ac:cxnSpMkLst>
        </pc:cxnChg>
        <pc:cxnChg chg="add del">
          <ac:chgData name="Kumar Mishra, Shivam" userId="7d7a3be2-bbbd-47e3-8ca6-df1f21df6c6b" providerId="ADAL" clId="{D0E15D4F-F869-443D-8206-331190A19982}" dt="2021-11-01T16:17:48.529" v="3682" actId="26606"/>
          <ac:cxnSpMkLst>
            <pc:docMk/>
            <pc:sldMk cId="865039993" sldId="276"/>
            <ac:cxnSpMk id="374" creationId="{602FDDEF-350D-4767-ACB6-CCEA68DD4221}"/>
          </ac:cxnSpMkLst>
        </pc:cxnChg>
        <pc:cxnChg chg="add del">
          <ac:chgData name="Kumar Mishra, Shivam" userId="7d7a3be2-bbbd-47e3-8ca6-df1f21df6c6b" providerId="ADAL" clId="{D0E15D4F-F869-443D-8206-331190A19982}" dt="2021-11-01T16:17:45.225" v="3678" actId="26606"/>
          <ac:cxnSpMkLst>
            <pc:docMk/>
            <pc:sldMk cId="865039993" sldId="276"/>
            <ac:cxnSpMk id="376" creationId="{D7162BAB-C25E-4CE9-B87C-F118DC7E7C22}"/>
          </ac:cxnSpMkLst>
        </pc:cxnChg>
        <pc:cxnChg chg="add del">
          <ac:chgData name="Kumar Mishra, Shivam" userId="7d7a3be2-bbbd-47e3-8ca6-df1f21df6c6b" providerId="ADAL" clId="{D0E15D4F-F869-443D-8206-331190A19982}" dt="2021-11-01T16:17:45.225" v="3678" actId="26606"/>
          <ac:cxnSpMkLst>
            <pc:docMk/>
            <pc:sldMk cId="865039993" sldId="276"/>
            <ac:cxnSpMk id="382" creationId="{DA26CAE9-74C4-4EDD-8A80-77F79EAA86F4}"/>
          </ac:cxnSpMkLst>
        </pc:cxnChg>
        <pc:cxnChg chg="add del">
          <ac:chgData name="Kumar Mishra, Shivam" userId="7d7a3be2-bbbd-47e3-8ca6-df1f21df6c6b" providerId="ADAL" clId="{D0E15D4F-F869-443D-8206-331190A19982}" dt="2021-11-01T16:17:48.529" v="3682" actId="26606"/>
          <ac:cxnSpMkLst>
            <pc:docMk/>
            <pc:sldMk cId="865039993" sldId="276"/>
            <ac:cxnSpMk id="384" creationId="{DAF243D8-8E9E-4B55-8369-B6A7221E55D8}"/>
          </ac:cxnSpMkLst>
        </pc:cxnChg>
        <pc:cxnChg chg="add del">
          <ac:chgData name="Kumar Mishra, Shivam" userId="7d7a3be2-bbbd-47e3-8ca6-df1f21df6c6b" providerId="ADAL" clId="{D0E15D4F-F869-443D-8206-331190A19982}" dt="2021-11-01T16:18:01.791" v="3692" actId="26606"/>
          <ac:cxnSpMkLst>
            <pc:docMk/>
            <pc:sldMk cId="865039993" sldId="276"/>
            <ac:cxnSpMk id="385" creationId="{99ECE436-E5C5-4600-9DAE-6A66A788E0DF}"/>
          </ac:cxnSpMkLst>
        </pc:cxnChg>
        <pc:cxnChg chg="add del">
          <ac:chgData name="Kumar Mishra, Shivam" userId="7d7a3be2-bbbd-47e3-8ca6-df1f21df6c6b" providerId="ADAL" clId="{D0E15D4F-F869-443D-8206-331190A19982}" dt="2021-11-01T16:17:48.881" v="3684" actId="26606"/>
          <ac:cxnSpMkLst>
            <pc:docMk/>
            <pc:sldMk cId="865039993" sldId="276"/>
            <ac:cxnSpMk id="388" creationId="{A528BB2E-BE2B-416D-A6B3-28D6574248CC}"/>
          </ac:cxnSpMkLst>
        </pc:cxnChg>
        <pc:cxnChg chg="add del">
          <ac:chgData name="Kumar Mishra, Shivam" userId="7d7a3be2-bbbd-47e3-8ca6-df1f21df6c6b" providerId="ADAL" clId="{D0E15D4F-F869-443D-8206-331190A19982}" dt="2021-11-01T16:17:48.881" v="3684" actId="26606"/>
          <ac:cxnSpMkLst>
            <pc:docMk/>
            <pc:sldMk cId="865039993" sldId="276"/>
            <ac:cxnSpMk id="390" creationId="{06BFB317-A03A-48CB-B03E-4504961FA02B}"/>
          </ac:cxnSpMkLst>
        </pc:cxnChg>
        <pc:cxnChg chg="add del">
          <ac:chgData name="Kumar Mishra, Shivam" userId="7d7a3be2-bbbd-47e3-8ca6-df1f21df6c6b" providerId="ADAL" clId="{D0E15D4F-F869-443D-8206-331190A19982}" dt="2021-11-01T16:17:51.171" v="3686" actId="26606"/>
          <ac:cxnSpMkLst>
            <pc:docMk/>
            <pc:sldMk cId="865039993" sldId="276"/>
            <ac:cxnSpMk id="393" creationId="{C884B8F8-FDC9-498B-9960-5D7260AFCB03}"/>
          </ac:cxnSpMkLst>
        </pc:cxnChg>
        <pc:cxnChg chg="add del">
          <ac:chgData name="Kumar Mishra, Shivam" userId="7d7a3be2-bbbd-47e3-8ca6-df1f21df6c6b" providerId="ADAL" clId="{D0E15D4F-F869-443D-8206-331190A19982}" dt="2021-11-01T16:17:51.171" v="3686" actId="26606"/>
          <ac:cxnSpMkLst>
            <pc:docMk/>
            <pc:sldMk cId="865039993" sldId="276"/>
            <ac:cxnSpMk id="396" creationId="{A24DAE64-2302-42EA-8239-F2F0775CA5AD}"/>
          </ac:cxnSpMkLst>
        </pc:cxnChg>
        <pc:cxnChg chg="add del">
          <ac:chgData name="Kumar Mishra, Shivam" userId="7d7a3be2-bbbd-47e3-8ca6-df1f21df6c6b" providerId="ADAL" clId="{D0E15D4F-F869-443D-8206-331190A19982}" dt="2021-11-01T16:18:01.791" v="3692" actId="26606"/>
          <ac:cxnSpMkLst>
            <pc:docMk/>
            <pc:sldMk cId="865039993" sldId="276"/>
            <ac:cxnSpMk id="400" creationId="{F381DAA9-C4BA-4BB3-8F4B-3BC4B43EB336}"/>
          </ac:cxnSpMkLst>
        </pc:cxnChg>
        <pc:cxnChg chg="add del">
          <ac:chgData name="Kumar Mishra, Shivam" userId="7d7a3be2-bbbd-47e3-8ca6-df1f21df6c6b" providerId="ADAL" clId="{D0E15D4F-F869-443D-8206-331190A19982}" dt="2021-11-01T16:18:05.163" v="3694" actId="26606"/>
          <ac:cxnSpMkLst>
            <pc:docMk/>
            <pc:sldMk cId="865039993" sldId="276"/>
            <ac:cxnSpMk id="403" creationId="{C6561942-7576-4906-820D-5DBB2DEE7BEC}"/>
          </ac:cxnSpMkLst>
        </pc:cxnChg>
        <pc:cxnChg chg="add del">
          <ac:chgData name="Kumar Mishra, Shivam" userId="7d7a3be2-bbbd-47e3-8ca6-df1f21df6c6b" providerId="ADAL" clId="{D0E15D4F-F869-443D-8206-331190A19982}" dt="2021-11-01T16:18:05.163" v="3694" actId="26606"/>
          <ac:cxnSpMkLst>
            <pc:docMk/>
            <pc:sldMk cId="865039993" sldId="276"/>
            <ac:cxnSpMk id="410" creationId="{EA5196A3-0319-4C04-B5B6-D1359F52F969}"/>
          </ac:cxnSpMkLst>
        </pc:cxnChg>
        <pc:cxnChg chg="add del">
          <ac:chgData name="Kumar Mishra, Shivam" userId="7d7a3be2-bbbd-47e3-8ca6-df1f21df6c6b" providerId="ADAL" clId="{D0E15D4F-F869-443D-8206-331190A19982}" dt="2021-11-01T16:27:53.713" v="3697" actId="26606"/>
          <ac:cxnSpMkLst>
            <pc:docMk/>
            <pc:sldMk cId="865039993" sldId="276"/>
            <ac:cxnSpMk id="413" creationId="{19AB0109-1C89-41F0-9EDF-3DE017BE3F27}"/>
          </ac:cxnSpMkLst>
        </pc:cxnChg>
        <pc:cxnChg chg="add del">
          <ac:chgData name="Kumar Mishra, Shivam" userId="7d7a3be2-bbbd-47e3-8ca6-df1f21df6c6b" providerId="ADAL" clId="{D0E15D4F-F869-443D-8206-331190A19982}" dt="2021-11-01T16:27:53.713" v="3697" actId="26606"/>
          <ac:cxnSpMkLst>
            <pc:docMk/>
            <pc:sldMk cId="865039993" sldId="276"/>
            <ac:cxnSpMk id="416" creationId="{942D078B-EF20-4DB1-AA1B-87F212C56A9A}"/>
          </ac:cxnSpMkLst>
        </pc:cxnChg>
      </pc:sldChg>
      <pc:sldChg chg="modSp add mod ord">
        <pc:chgData name="Kumar Mishra, Shivam" userId="7d7a3be2-bbbd-47e3-8ca6-df1f21df6c6b" providerId="ADAL" clId="{D0E15D4F-F869-443D-8206-331190A19982}" dt="2021-11-03T13:16:10.305" v="4491" actId="20577"/>
        <pc:sldMkLst>
          <pc:docMk/>
          <pc:sldMk cId="3052753510" sldId="277"/>
        </pc:sldMkLst>
        <pc:spChg chg="mod">
          <ac:chgData name="Kumar Mishra, Shivam" userId="7d7a3be2-bbbd-47e3-8ca6-df1f21df6c6b" providerId="ADAL" clId="{D0E15D4F-F869-443D-8206-331190A19982}" dt="2021-11-03T13:13:47.801" v="4442" actId="20577"/>
          <ac:spMkLst>
            <pc:docMk/>
            <pc:sldMk cId="3052753510" sldId="277"/>
            <ac:spMk id="6" creationId="{8707BEDA-ECF2-485B-98E7-E3FF372EC7A2}"/>
          </ac:spMkLst>
        </pc:spChg>
        <pc:spChg chg="mod">
          <ac:chgData name="Kumar Mishra, Shivam" userId="7d7a3be2-bbbd-47e3-8ca6-df1f21df6c6b" providerId="ADAL" clId="{D0E15D4F-F869-443D-8206-331190A19982}" dt="2021-11-03T13:16:10.305" v="4491" actId="20577"/>
          <ac:spMkLst>
            <pc:docMk/>
            <pc:sldMk cId="3052753510" sldId="277"/>
            <ac:spMk id="64" creationId="{88C9BD79-19AD-4F44-BE8A-ABB915BDCC1D}"/>
          </ac:spMkLst>
        </pc:spChg>
      </pc:sldChg>
      <pc:sldChg chg="modSp add mod">
        <pc:chgData name="Kumar Mishra, Shivam" userId="7d7a3be2-bbbd-47e3-8ca6-df1f21df6c6b" providerId="ADAL" clId="{D0E15D4F-F869-443D-8206-331190A19982}" dt="2021-11-03T13:18:51.588" v="4717" actId="20577"/>
        <pc:sldMkLst>
          <pc:docMk/>
          <pc:sldMk cId="3292500567" sldId="278"/>
        </pc:sldMkLst>
        <pc:spChg chg="mod">
          <ac:chgData name="Kumar Mishra, Shivam" userId="7d7a3be2-bbbd-47e3-8ca6-df1f21df6c6b" providerId="ADAL" clId="{D0E15D4F-F869-443D-8206-331190A19982}" dt="2021-11-03T13:15:59.024" v="4483" actId="20577"/>
          <ac:spMkLst>
            <pc:docMk/>
            <pc:sldMk cId="3292500567" sldId="278"/>
            <ac:spMk id="6" creationId="{8707BEDA-ECF2-485B-98E7-E3FF372EC7A2}"/>
          </ac:spMkLst>
        </pc:spChg>
        <pc:spChg chg="mod">
          <ac:chgData name="Kumar Mishra, Shivam" userId="7d7a3be2-bbbd-47e3-8ca6-df1f21df6c6b" providerId="ADAL" clId="{D0E15D4F-F869-443D-8206-331190A19982}" dt="2021-11-03T13:18:51.588" v="4717" actId="20577"/>
          <ac:spMkLst>
            <pc:docMk/>
            <pc:sldMk cId="3292500567" sldId="278"/>
            <ac:spMk id="64" creationId="{88C9BD79-19AD-4F44-BE8A-ABB915BDCC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75938C-9C5F-40D8-9D69-0B41D7C45C5A}" type="datetimeFigureOut">
              <a:rPr lang="en-US" smtClean="0"/>
              <a:t>11/2/2021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7A49B6-5021-469E-9259-2614E958638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62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938C-9C5F-40D8-9D69-0B41D7C45C5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49B6-5021-469E-9259-2614E958638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80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938C-9C5F-40D8-9D69-0B41D7C45C5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49B6-5021-469E-9259-2614E958638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29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5938C-9C5F-40D8-9D69-0B41D7C45C5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49B6-5021-469E-9259-2614E958638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76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5938C-9C5F-40D8-9D69-0B41D7C45C5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A49B6-5021-469E-9259-2614E958638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87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5938C-9C5F-40D8-9D69-0B41D7C45C5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A49B6-5021-469E-9259-2614E958638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894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5938C-9C5F-40D8-9D69-0B41D7C45C5A}"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A49B6-5021-469E-9259-2614E958638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3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5938C-9C5F-40D8-9D69-0B41D7C45C5A}"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A49B6-5021-469E-9259-2614E958638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348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5938C-9C5F-40D8-9D69-0B41D7C45C5A}"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A49B6-5021-469E-9259-2614E9586384}" type="slidenum">
              <a:rPr lang="en-US" smtClean="0"/>
              <a:t>‹#›</a:t>
            </a:fld>
            <a:endParaRPr lang="en-US"/>
          </a:p>
        </p:txBody>
      </p:sp>
    </p:spTree>
    <p:extLst>
      <p:ext uri="{BB962C8B-B14F-4D97-AF65-F5344CB8AC3E}">
        <p14:creationId xmlns:p14="http://schemas.microsoft.com/office/powerpoint/2010/main" val="345797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5938C-9C5F-40D8-9D69-0B41D7C45C5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A49B6-5021-469E-9259-2614E958638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8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875938C-9C5F-40D8-9D69-0B41D7C45C5A}" type="datetimeFigureOut">
              <a:rPr lang="en-US" smtClean="0"/>
              <a:t>11/2/2021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7A49B6-5021-469E-9259-2614E958638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73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875938C-9C5F-40D8-9D69-0B41D7C45C5A}" type="datetimeFigureOut">
              <a:rPr lang="en-US" smtClean="0"/>
              <a:t>11/2/2021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7A49B6-5021-469E-9259-2614E958638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08076"/>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3CD0-DAF1-40C1-ABCD-97ABE4E2FCF6}"/>
              </a:ext>
            </a:extLst>
          </p:cNvPr>
          <p:cNvSpPr>
            <a:spLocks noGrp="1"/>
          </p:cNvSpPr>
          <p:nvPr>
            <p:ph type="ctrTitle"/>
          </p:nvPr>
        </p:nvSpPr>
        <p:spPr>
          <a:xfrm>
            <a:off x="2429691" y="1864865"/>
            <a:ext cx="9762309" cy="1634115"/>
          </a:xfrm>
        </p:spPr>
        <p:txBody>
          <a:bodyPr>
            <a:normAutofit fontScale="90000"/>
          </a:bodyPr>
          <a:lstStyle/>
          <a:p>
            <a:r>
              <a:rPr lang="en-US"/>
              <a:t>NYC Green Taxi Case Study</a:t>
            </a:r>
            <a:endParaRPr lang="en-US" dirty="0"/>
          </a:p>
        </p:txBody>
      </p:sp>
      <p:sp>
        <p:nvSpPr>
          <p:cNvPr id="3" name="Subtitle 2">
            <a:extLst>
              <a:ext uri="{FF2B5EF4-FFF2-40B4-BE49-F238E27FC236}">
                <a16:creationId xmlns:a16="http://schemas.microsoft.com/office/drawing/2014/main" id="{36D399AC-483A-4DEF-A42E-A7D0DF645949}"/>
              </a:ext>
            </a:extLst>
          </p:cNvPr>
          <p:cNvSpPr>
            <a:spLocks noGrp="1"/>
          </p:cNvSpPr>
          <p:nvPr>
            <p:ph type="subTitle" idx="1"/>
          </p:nvPr>
        </p:nvSpPr>
        <p:spPr>
          <a:xfrm>
            <a:off x="2490651" y="3619813"/>
            <a:ext cx="9013961" cy="532310"/>
          </a:xfrm>
        </p:spPr>
        <p:txBody>
          <a:bodyPr>
            <a:normAutofit/>
          </a:bodyPr>
          <a:lstStyle/>
          <a:p>
            <a:r>
              <a:rPr lang="en-US" dirty="0"/>
              <a:t>Analysis and Modelling</a:t>
            </a:r>
          </a:p>
        </p:txBody>
      </p:sp>
    </p:spTree>
    <p:extLst>
      <p:ext uri="{BB962C8B-B14F-4D97-AF65-F5344CB8AC3E}">
        <p14:creationId xmlns:p14="http://schemas.microsoft.com/office/powerpoint/2010/main" val="335413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9" name="Rectangle 174">
            <a:extLst>
              <a:ext uri="{FF2B5EF4-FFF2-40B4-BE49-F238E27FC236}">
                <a16:creationId xmlns:a16="http://schemas.microsoft.com/office/drawing/2014/main" id="{F895F5A6-016E-4BA7-92AD-4B5336459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5" name="Straight Connector 176">
            <a:extLst>
              <a:ext uri="{FF2B5EF4-FFF2-40B4-BE49-F238E27FC236}">
                <a16:creationId xmlns:a16="http://schemas.microsoft.com/office/drawing/2014/main" id="{890BBCF2-840E-4986-A89E-853FC56E8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5550357" cy="1049235"/>
          </a:xfrm>
        </p:spPr>
        <p:txBody>
          <a:bodyPr>
            <a:normAutofit/>
          </a:bodyPr>
          <a:lstStyle/>
          <a:p>
            <a:r>
              <a:rPr lang="en-US"/>
              <a:t>Maximum and minimum number of trips in a year</a:t>
            </a:r>
            <a:endParaRPr lang="en-US" dirty="0"/>
          </a:p>
        </p:txBody>
      </p:sp>
      <p:sp>
        <p:nvSpPr>
          <p:cNvPr id="380" name="Rectangle 178">
            <a:extLst>
              <a:ext uri="{FF2B5EF4-FFF2-40B4-BE49-F238E27FC236}">
                <a16:creationId xmlns:a16="http://schemas.microsoft.com/office/drawing/2014/main" id="{ED94C544-92F7-4569-9FE8-7C22E9F4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5550357" cy="3450613"/>
          </a:xfrm>
        </p:spPr>
        <p:txBody>
          <a:bodyPr>
            <a:normAutofit/>
          </a:bodyPr>
          <a:lstStyle/>
          <a:p>
            <a:r>
              <a:rPr lang="en-US" dirty="0"/>
              <a:t>Based on the calculation, it’s observed that 11 is the maximum number of trips in a day whereas 1 is the minimum number of trips observed in the year</a:t>
            </a:r>
          </a:p>
        </p:txBody>
      </p:sp>
      <p:grpSp>
        <p:nvGrpSpPr>
          <p:cNvPr id="381" name="Group 180">
            <a:extLst>
              <a:ext uri="{FF2B5EF4-FFF2-40B4-BE49-F238E27FC236}">
                <a16:creationId xmlns:a16="http://schemas.microsoft.com/office/drawing/2014/main" id="{9C86C917-BD82-4D52-B9D5-2DF386CDB5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82" name="Rectangle 181">
              <a:extLst>
                <a:ext uri="{FF2B5EF4-FFF2-40B4-BE49-F238E27FC236}">
                  <a16:creationId xmlns:a16="http://schemas.microsoft.com/office/drawing/2014/main" id="{B71EF40D-8A1B-4894-BDAC-612BE4E6A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182">
              <a:extLst>
                <a:ext uri="{FF2B5EF4-FFF2-40B4-BE49-F238E27FC236}">
                  <a16:creationId xmlns:a16="http://schemas.microsoft.com/office/drawing/2014/main" id="{310A140B-6525-4E8A-9017-36479900B5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F4B9CC7-7B23-4212-96A5-7478C7A2316E}"/>
              </a:ext>
            </a:extLst>
          </p:cNvPr>
          <p:cNvPicPr>
            <a:picLocks noChangeAspect="1"/>
          </p:cNvPicPr>
          <p:nvPr/>
        </p:nvPicPr>
        <p:blipFill rotWithShape="1">
          <a:blip r:embed="rId2"/>
          <a:srcRect r="3" b="15088"/>
          <a:stretch/>
        </p:blipFill>
        <p:spPr>
          <a:xfrm>
            <a:off x="8116373" y="1116345"/>
            <a:ext cx="2799103" cy="1479588"/>
          </a:xfrm>
          <a:prstGeom prst="rect">
            <a:avLst/>
          </a:prstGeom>
        </p:spPr>
      </p:pic>
      <p:pic>
        <p:nvPicPr>
          <p:cNvPr id="3" name="Picture 2">
            <a:extLst>
              <a:ext uri="{FF2B5EF4-FFF2-40B4-BE49-F238E27FC236}">
                <a16:creationId xmlns:a16="http://schemas.microsoft.com/office/drawing/2014/main" id="{10EFD126-283C-4C9F-A3DC-197A61D10458}"/>
              </a:ext>
            </a:extLst>
          </p:cNvPr>
          <p:cNvPicPr>
            <a:picLocks noChangeAspect="1"/>
          </p:cNvPicPr>
          <p:nvPr/>
        </p:nvPicPr>
        <p:blipFill rotWithShape="1">
          <a:blip r:embed="rId3"/>
          <a:srcRect t="3697" r="8" b="96"/>
          <a:stretch/>
        </p:blipFill>
        <p:spPr>
          <a:xfrm>
            <a:off x="8116373" y="2759269"/>
            <a:ext cx="2799103" cy="2223247"/>
          </a:xfrm>
          <a:prstGeom prst="rect">
            <a:avLst/>
          </a:prstGeom>
        </p:spPr>
      </p:pic>
      <p:pic>
        <p:nvPicPr>
          <p:cNvPr id="387" name="Picture 184">
            <a:extLst>
              <a:ext uri="{FF2B5EF4-FFF2-40B4-BE49-F238E27FC236}">
                <a16:creationId xmlns:a16="http://schemas.microsoft.com/office/drawing/2014/main" id="{E76E611A-535B-4A82-AE27-8A1F194F0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0" name="Straight Connector 186">
            <a:extLst>
              <a:ext uri="{FF2B5EF4-FFF2-40B4-BE49-F238E27FC236}">
                <a16:creationId xmlns:a16="http://schemas.microsoft.com/office/drawing/2014/main" id="{FDFFEA65-A257-41F9-A35D-DBDD3EAC09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7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5" name="Rectangle 94">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6" name="Picture 96">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98">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0">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BE281EAA-5766-44A3-B96A-E80ED7857A57}"/>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			</a:t>
            </a:r>
            <a:r>
              <a:rPr lang="en-US" b="1" u="sng" dirty="0"/>
              <a:t>Trip Summary </a:t>
            </a:r>
            <a:br>
              <a:rPr lang="en-US" dirty="0"/>
            </a:br>
            <a:r>
              <a:rPr lang="en-US" dirty="0"/>
              <a:t>	Distribution of trip distance Analysis</a:t>
            </a:r>
          </a:p>
        </p:txBody>
      </p:sp>
      <p:pic>
        <p:nvPicPr>
          <p:cNvPr id="5" name="Content Placeholder 4">
            <a:extLst>
              <a:ext uri="{FF2B5EF4-FFF2-40B4-BE49-F238E27FC236}">
                <a16:creationId xmlns:a16="http://schemas.microsoft.com/office/drawing/2014/main" id="{87C05ECC-7D54-4DC0-9D4B-BE1437B414D5}"/>
              </a:ext>
            </a:extLst>
          </p:cNvPr>
          <p:cNvPicPr>
            <a:picLocks noGrp="1" noChangeAspect="1"/>
          </p:cNvPicPr>
          <p:nvPr>
            <p:ph idx="1"/>
          </p:nvPr>
        </p:nvPicPr>
        <p:blipFill>
          <a:blip r:embed="rId3"/>
          <a:stretch>
            <a:fillRect/>
          </a:stretch>
        </p:blipFill>
        <p:spPr>
          <a:xfrm>
            <a:off x="1451579" y="2324556"/>
            <a:ext cx="9603274" cy="2832965"/>
          </a:xfrm>
          <a:prstGeom prst="rect">
            <a:avLst/>
          </a:prstGeom>
        </p:spPr>
      </p:pic>
    </p:spTree>
    <p:extLst>
      <p:ext uri="{BB962C8B-B14F-4D97-AF65-F5344CB8AC3E}">
        <p14:creationId xmlns:p14="http://schemas.microsoft.com/office/powerpoint/2010/main" val="36495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dirty="0"/>
              <a:t>Distribution of trip distance Analysis</a:t>
            </a:r>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9603275" cy="3450613"/>
          </a:xfrm>
        </p:spPr>
        <p:txBody>
          <a:bodyPr>
            <a:normAutofit fontScale="92500" lnSpcReduction="20000"/>
          </a:bodyPr>
          <a:lstStyle/>
          <a:p>
            <a:r>
              <a:rPr lang="en-US" dirty="0"/>
              <a:t>The Trip Distance is asymmetrically distributed, and it is skewed to the right, has a median smaller than its mean and both smaller than the standard deviation. The skewness is because variable has a lower boundary of 0 as The distance can't be negative. This distribution has a structure of a lognormal distribution. To the left is plotted the distribution of the entire raw set of Trip distance. To the right, outliers have been removed before plotting. Outliers are defined as any point located further than 3 standard deviations from the mean(as per IQR approach)</a:t>
            </a:r>
          </a:p>
          <a:p>
            <a:endParaRPr lang="en-US" dirty="0"/>
          </a:p>
          <a:p>
            <a:r>
              <a:rPr lang="en-US" dirty="0"/>
              <a:t>The hypothesis: The trips are not random. If there were random, we would have a Gaussian distribution(bell curve).</a:t>
            </a:r>
          </a:p>
        </p:txBody>
      </p:sp>
    </p:spTree>
    <p:extLst>
      <p:ext uri="{BB962C8B-B14F-4D97-AF65-F5344CB8AC3E}">
        <p14:creationId xmlns:p14="http://schemas.microsoft.com/office/powerpoint/2010/main" val="3302452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5" name="Rectangle 94">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6" name="Picture 96">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98">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0">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BE281EAA-5766-44A3-B96A-E80ED7857A57}"/>
              </a:ext>
            </a:extLst>
          </p:cNvPr>
          <p:cNvSpPr>
            <a:spLocks noGrp="1"/>
          </p:cNvSpPr>
          <p:nvPr>
            <p:ph type="title"/>
          </p:nvPr>
        </p:nvSpPr>
        <p:spPr>
          <a:xfrm>
            <a:off x="1451579" y="804519"/>
            <a:ext cx="9603275" cy="1049235"/>
          </a:xfrm>
        </p:spPr>
        <p:txBody>
          <a:bodyPr vert="horz" lIns="91440" tIns="45720" rIns="91440" bIns="45720" rtlCol="0" anchor="t">
            <a:normAutofit fontScale="90000"/>
          </a:bodyPr>
          <a:lstStyle/>
          <a:p>
            <a:r>
              <a:rPr lang="en-US" dirty="0"/>
              <a:t>			</a:t>
            </a:r>
            <a:r>
              <a:rPr lang="en-US" b="1" u="sng" dirty="0"/>
              <a:t>Trip Summary</a:t>
            </a:r>
            <a:br>
              <a:rPr lang="en-US" b="1" u="sng" dirty="0"/>
            </a:br>
            <a:r>
              <a:rPr lang="en-US" b="1" i="0" dirty="0">
                <a:solidFill>
                  <a:srgbClr val="000000"/>
                </a:solidFill>
                <a:effectLst/>
                <a:latin typeface="Helvetica Neue"/>
              </a:rPr>
              <a:t>Impact of time of day on the trip distance</a:t>
            </a:r>
            <a:br>
              <a:rPr lang="en-US" b="1" i="0" dirty="0">
                <a:solidFill>
                  <a:srgbClr val="000000"/>
                </a:solidFill>
                <a:effectLst/>
                <a:latin typeface="Helvetica Neue"/>
              </a:rPr>
            </a:br>
            <a:endParaRPr lang="en-US" dirty="0"/>
          </a:p>
        </p:txBody>
      </p:sp>
      <p:pic>
        <p:nvPicPr>
          <p:cNvPr id="8" name="Content Placeholder 7">
            <a:extLst>
              <a:ext uri="{FF2B5EF4-FFF2-40B4-BE49-F238E27FC236}">
                <a16:creationId xmlns:a16="http://schemas.microsoft.com/office/drawing/2014/main" id="{697F5EEF-C371-4B63-B9D2-E900A2657F53}"/>
              </a:ext>
            </a:extLst>
          </p:cNvPr>
          <p:cNvPicPr>
            <a:picLocks noGrp="1" noChangeAspect="1"/>
          </p:cNvPicPr>
          <p:nvPr>
            <p:ph idx="1"/>
          </p:nvPr>
        </p:nvPicPr>
        <p:blipFill>
          <a:blip r:embed="rId3"/>
          <a:stretch>
            <a:fillRect/>
          </a:stretch>
        </p:blipFill>
        <p:spPr>
          <a:xfrm>
            <a:off x="7554283" y="2005181"/>
            <a:ext cx="2661149" cy="3220869"/>
          </a:xfrm>
        </p:spPr>
      </p:pic>
      <p:pic>
        <p:nvPicPr>
          <p:cNvPr id="6" name="Picture 5">
            <a:extLst>
              <a:ext uri="{FF2B5EF4-FFF2-40B4-BE49-F238E27FC236}">
                <a16:creationId xmlns:a16="http://schemas.microsoft.com/office/drawing/2014/main" id="{C53A7E3C-00D6-401B-B5EF-F469246A73C8}"/>
              </a:ext>
            </a:extLst>
          </p:cNvPr>
          <p:cNvPicPr>
            <a:picLocks noChangeAspect="1"/>
          </p:cNvPicPr>
          <p:nvPr/>
        </p:nvPicPr>
        <p:blipFill>
          <a:blip r:embed="rId4"/>
          <a:stretch>
            <a:fillRect/>
          </a:stretch>
        </p:blipFill>
        <p:spPr>
          <a:xfrm>
            <a:off x="1451579" y="2016125"/>
            <a:ext cx="5981700" cy="3209925"/>
          </a:xfrm>
          <a:prstGeom prst="rect">
            <a:avLst/>
          </a:prstGeom>
        </p:spPr>
      </p:pic>
    </p:spTree>
    <p:extLst>
      <p:ext uri="{BB962C8B-B14F-4D97-AF65-F5344CB8AC3E}">
        <p14:creationId xmlns:p14="http://schemas.microsoft.com/office/powerpoint/2010/main" val="336527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b="1" dirty="0"/>
              <a:t>Impact of time of day on the trip distance</a:t>
            </a:r>
            <a:endParaRPr lang="en-US" dirty="0"/>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9603275" cy="3450613"/>
          </a:xfrm>
        </p:spPr>
        <p:txBody>
          <a:bodyPr>
            <a:normAutofit/>
          </a:bodyPr>
          <a:lstStyle/>
          <a:p>
            <a:pPr algn="l"/>
            <a:r>
              <a:rPr lang="en-US" sz="1900" b="1" i="0" dirty="0">
                <a:effectLst/>
              </a:rPr>
              <a:t>Observed long range trips in the morning and evenings. may be people commuting to work? If so how do they get back home. The evening peak are shorter than the morning peak. Hypothesizing that people are okay to take cabs in the morning to avoid being late to their early appointments while they would take public transportation in the evening.</a:t>
            </a:r>
          </a:p>
        </p:txBody>
      </p:sp>
    </p:spTree>
    <p:extLst>
      <p:ext uri="{BB962C8B-B14F-4D97-AF65-F5344CB8AC3E}">
        <p14:creationId xmlns:p14="http://schemas.microsoft.com/office/powerpoint/2010/main" val="3452954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5" name="Rectangle 94">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6" name="Picture 96">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98">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0">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BE281EAA-5766-44A3-B96A-E80ED7857A57}"/>
              </a:ext>
            </a:extLst>
          </p:cNvPr>
          <p:cNvSpPr>
            <a:spLocks noGrp="1"/>
          </p:cNvSpPr>
          <p:nvPr>
            <p:ph type="title"/>
          </p:nvPr>
        </p:nvSpPr>
        <p:spPr>
          <a:xfrm>
            <a:off x="1451579" y="804519"/>
            <a:ext cx="9603275" cy="1049235"/>
          </a:xfrm>
        </p:spPr>
        <p:txBody>
          <a:bodyPr vert="horz" lIns="91440" tIns="45720" rIns="91440" bIns="45720" rtlCol="0" anchor="t">
            <a:normAutofit fontScale="90000"/>
          </a:bodyPr>
          <a:lstStyle/>
          <a:p>
            <a:r>
              <a:rPr lang="en-US" dirty="0"/>
              <a:t>		</a:t>
            </a:r>
            <a:r>
              <a:rPr lang="en-US" b="1" u="sng" dirty="0"/>
              <a:t>Airport  vs. Non airport</a:t>
            </a:r>
            <a:br>
              <a:rPr lang="en-US" b="1" u="sng" dirty="0"/>
            </a:br>
            <a:r>
              <a:rPr lang="en-US" b="1" i="0" dirty="0">
                <a:solidFill>
                  <a:srgbClr val="000000"/>
                </a:solidFill>
                <a:effectLst/>
                <a:latin typeface="Helvetica Neue"/>
              </a:rPr>
              <a:t>Trip Distance and Hourly distribution </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4F6DDD43-FCA1-4F16-A160-2FA7D0BCB4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EF04FA-1EA4-4A53-A270-7F3546FC2E32}"/>
              </a:ext>
            </a:extLst>
          </p:cNvPr>
          <p:cNvPicPr>
            <a:picLocks noChangeAspect="1"/>
          </p:cNvPicPr>
          <p:nvPr/>
        </p:nvPicPr>
        <p:blipFill>
          <a:blip r:embed="rId3"/>
          <a:stretch>
            <a:fillRect/>
          </a:stretch>
        </p:blipFill>
        <p:spPr>
          <a:xfrm>
            <a:off x="1451579" y="2015732"/>
            <a:ext cx="9609839" cy="3546344"/>
          </a:xfrm>
          <a:prstGeom prst="rect">
            <a:avLst/>
          </a:prstGeom>
        </p:spPr>
      </p:pic>
    </p:spTree>
    <p:extLst>
      <p:ext uri="{BB962C8B-B14F-4D97-AF65-F5344CB8AC3E}">
        <p14:creationId xmlns:p14="http://schemas.microsoft.com/office/powerpoint/2010/main" val="418357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b="1" dirty="0"/>
              <a:t>Impact of time of day on the trip distance</a:t>
            </a:r>
            <a:endParaRPr lang="en-US" dirty="0"/>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9603275" cy="3450613"/>
          </a:xfrm>
        </p:spPr>
        <p:txBody>
          <a:bodyPr>
            <a:normAutofit lnSpcReduction="10000"/>
          </a:bodyPr>
          <a:lstStyle/>
          <a:p>
            <a:pPr algn="l"/>
            <a:r>
              <a:rPr lang="en-US" sz="1900" b="1" i="0" dirty="0">
                <a:effectLst/>
              </a:rPr>
              <a:t>A. The trip distance distribution shows two peaks. Airport trips follow the same trend as the rest of the trips for short trips (trip distance ≤ 2miles). However, there is also an increased number of long-range trips (18 miles) which might correspond to a great number people coming to airports from further residential areas. A check on google map shows that the distance between JFK and Manhattan is about 18 miles whereas Newark to Manhattan is 15 miles.</a:t>
            </a:r>
          </a:p>
          <a:p>
            <a:pPr algn="l"/>
            <a:r>
              <a:rPr lang="en-US" sz="1900" b="1" i="0" dirty="0">
                <a:effectLst/>
              </a:rPr>
              <a:t>B. The hourly distribution shows that the number of trips at airports peaks around 3PM while it peaks 2 hours later. On the other hand, there is a shortage in airports riders at 2AM while the rest of NYC goes completely down 3 hours later 5AM</a:t>
            </a:r>
          </a:p>
        </p:txBody>
      </p:sp>
    </p:spTree>
    <p:extLst>
      <p:ext uri="{BB962C8B-B14F-4D97-AF65-F5344CB8AC3E}">
        <p14:creationId xmlns:p14="http://schemas.microsoft.com/office/powerpoint/2010/main" val="2819632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6" name="Rectangle 100">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102">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5550357" cy="1049235"/>
          </a:xfrm>
        </p:spPr>
        <p:txBody>
          <a:bodyPr>
            <a:normAutofit/>
          </a:bodyPr>
          <a:lstStyle/>
          <a:p>
            <a:r>
              <a:rPr lang="en-US" dirty="0"/>
              <a:t>Best and worst Route</a:t>
            </a:r>
          </a:p>
        </p:txBody>
      </p:sp>
      <p:sp>
        <p:nvSpPr>
          <p:cNvPr id="228" name="Rectangle 104">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2"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5550357" cy="3450613"/>
          </a:xfrm>
        </p:spPr>
        <p:txBody>
          <a:bodyPr>
            <a:normAutofit/>
          </a:bodyPr>
          <a:lstStyle/>
          <a:p>
            <a:pPr>
              <a:lnSpc>
                <a:spcPct val="110000"/>
              </a:lnSpc>
            </a:pPr>
            <a:r>
              <a:rPr lang="en-US" sz="1400" dirty="0"/>
              <a:t>Based on the bar plot plotted against average fare amount , average total amount and </a:t>
            </a:r>
            <a:r>
              <a:rPr lang="en-US" sz="1400" dirty="0" err="1"/>
              <a:t>RatecodeID</a:t>
            </a:r>
            <a:r>
              <a:rPr lang="en-US" sz="1400" dirty="0"/>
              <a:t>, it is observed that </a:t>
            </a:r>
            <a:r>
              <a:rPr lang="en-US" sz="1400" dirty="0" err="1"/>
              <a:t>RatecodeID</a:t>
            </a:r>
            <a:r>
              <a:rPr lang="en-US" sz="1400" dirty="0"/>
              <a:t> 4 </a:t>
            </a:r>
            <a:r>
              <a:rPr lang="en-US" sz="1400" dirty="0" err="1"/>
              <a:t>i.e</a:t>
            </a:r>
            <a:r>
              <a:rPr lang="en-US" sz="1400" dirty="0"/>
              <a:t>, Nassau or Westchester have the highest average fare hence for passengers it will be </a:t>
            </a:r>
            <a:r>
              <a:rPr lang="en-US" sz="1400" dirty="0" err="1"/>
              <a:t>wrost</a:t>
            </a:r>
            <a:r>
              <a:rPr lang="en-US" sz="1400" dirty="0"/>
              <a:t> route as they need to pay more money (most expensive route). </a:t>
            </a:r>
          </a:p>
          <a:p>
            <a:pPr>
              <a:lnSpc>
                <a:spcPct val="110000"/>
              </a:lnSpc>
            </a:pPr>
            <a:r>
              <a:rPr lang="en-US" sz="1400" dirty="0"/>
              <a:t>Whereas </a:t>
            </a:r>
            <a:r>
              <a:rPr lang="en-US" sz="1400" dirty="0" err="1"/>
              <a:t>RatecodeID</a:t>
            </a:r>
            <a:r>
              <a:rPr lang="en-US" sz="1400" dirty="0"/>
              <a:t> 6 </a:t>
            </a:r>
            <a:r>
              <a:rPr lang="en-US" sz="1400" dirty="0" err="1"/>
              <a:t>i.e</a:t>
            </a:r>
            <a:r>
              <a:rPr lang="en-US" sz="1400" dirty="0"/>
              <a:t>, Group ride has the lowest average fare hence for passengers it will be mode of transport, as it will be least expensive.  Additionally, non airport routes are least expensive and follows standard rate which is lowest route rate.</a:t>
            </a:r>
          </a:p>
          <a:p>
            <a:pPr>
              <a:lnSpc>
                <a:spcPct val="110000"/>
              </a:lnSpc>
            </a:pPr>
            <a:r>
              <a:rPr lang="en-US" sz="1400" dirty="0"/>
              <a:t> The hypothesis: Passengers assumes expensiveness as the measure of best and worst route</a:t>
            </a:r>
          </a:p>
        </p:txBody>
      </p:sp>
      <p:pic>
        <p:nvPicPr>
          <p:cNvPr id="5" name="Picture 4">
            <a:extLst>
              <a:ext uri="{FF2B5EF4-FFF2-40B4-BE49-F238E27FC236}">
                <a16:creationId xmlns:a16="http://schemas.microsoft.com/office/drawing/2014/main" id="{6660FF62-2196-4377-99FF-49CE837544BB}"/>
              </a:ext>
            </a:extLst>
          </p:cNvPr>
          <p:cNvPicPr>
            <a:picLocks noChangeAspect="1"/>
          </p:cNvPicPr>
          <p:nvPr/>
        </p:nvPicPr>
        <p:blipFill>
          <a:blip r:embed="rId2"/>
          <a:stretch>
            <a:fillRect/>
          </a:stretch>
        </p:blipFill>
        <p:spPr>
          <a:xfrm>
            <a:off x="7473594" y="784756"/>
            <a:ext cx="4074836" cy="1884611"/>
          </a:xfrm>
          <a:prstGeom prst="rect">
            <a:avLst/>
          </a:prstGeom>
        </p:spPr>
      </p:pic>
      <p:pic>
        <p:nvPicPr>
          <p:cNvPr id="3" name="Picture 2">
            <a:extLst>
              <a:ext uri="{FF2B5EF4-FFF2-40B4-BE49-F238E27FC236}">
                <a16:creationId xmlns:a16="http://schemas.microsoft.com/office/drawing/2014/main" id="{6FA79DEB-9E46-4503-8230-7B3BA8B06797}"/>
              </a:ext>
            </a:extLst>
          </p:cNvPr>
          <p:cNvPicPr>
            <a:picLocks noChangeAspect="1"/>
          </p:cNvPicPr>
          <p:nvPr/>
        </p:nvPicPr>
        <p:blipFill>
          <a:blip r:embed="rId3"/>
          <a:stretch>
            <a:fillRect/>
          </a:stretch>
        </p:blipFill>
        <p:spPr>
          <a:xfrm>
            <a:off x="7473594" y="3493069"/>
            <a:ext cx="4074836" cy="1782741"/>
          </a:xfrm>
          <a:prstGeom prst="rect">
            <a:avLst/>
          </a:prstGeom>
        </p:spPr>
      </p:pic>
      <p:pic>
        <p:nvPicPr>
          <p:cNvPr id="229" name="Picture 106">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0" name="Straight Connector 108">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03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b="1" dirty="0"/>
              <a:t>Future scope of analysis</a:t>
            </a:r>
            <a:endParaRPr lang="en-US" dirty="0"/>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9603275" cy="3450613"/>
          </a:xfrm>
        </p:spPr>
        <p:txBody>
          <a:bodyPr>
            <a:normAutofit/>
          </a:bodyPr>
          <a:lstStyle/>
          <a:p>
            <a:pPr algn="l"/>
            <a:r>
              <a:rPr lang="en-US" sz="1900" b="1" i="0" dirty="0">
                <a:effectLst/>
              </a:rPr>
              <a:t>We could tweak more to get better performance. Maybe we will try without smoothing or can produce some new features. Or we can try stacking different models.</a:t>
            </a:r>
          </a:p>
          <a:p>
            <a:pPr algn="l"/>
            <a:endParaRPr lang="en-US" sz="1900" b="1" i="0" dirty="0">
              <a:effectLst/>
            </a:endParaRPr>
          </a:p>
          <a:p>
            <a:pPr algn="l"/>
            <a:r>
              <a:rPr lang="en-US" sz="1900" b="1" i="0" dirty="0">
                <a:effectLst/>
              </a:rPr>
              <a:t>Few interesting features that we could try are "is holiday or special day", "weather type", "season", "day or night", etc.</a:t>
            </a:r>
          </a:p>
          <a:p>
            <a:pPr algn="l"/>
            <a:endParaRPr lang="en-US" sz="1900" b="1" i="0" dirty="0">
              <a:effectLst/>
            </a:endParaRPr>
          </a:p>
        </p:txBody>
      </p:sp>
    </p:spTree>
    <p:extLst>
      <p:ext uri="{BB962C8B-B14F-4D97-AF65-F5344CB8AC3E}">
        <p14:creationId xmlns:p14="http://schemas.microsoft.com/office/powerpoint/2010/main" val="30527535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b="1" dirty="0"/>
              <a:t>Optimization and suggestion</a:t>
            </a:r>
            <a:endParaRPr lang="en-US" dirty="0"/>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9603275" cy="3450613"/>
          </a:xfrm>
        </p:spPr>
        <p:txBody>
          <a:bodyPr>
            <a:normAutofit/>
          </a:bodyPr>
          <a:lstStyle/>
          <a:p>
            <a:pPr algn="l"/>
            <a:r>
              <a:rPr lang="en-US" sz="1900" b="1" i="0" dirty="0">
                <a:effectLst/>
              </a:rPr>
              <a:t>Note that I have not used the classical time series forecasting models like Holt-Winters or ARIMA. Because on their own they will not perform as well as the current models. However, we can certainly get benefits from them if we do stacking </a:t>
            </a:r>
            <a:r>
              <a:rPr lang="en-US" sz="1900" b="1" i="0" dirty="0" err="1">
                <a:effectLst/>
              </a:rPr>
              <a:t>ensembling</a:t>
            </a:r>
            <a:r>
              <a:rPr lang="en-US" sz="1900" b="1" i="0" dirty="0">
                <a:effectLst/>
              </a:rPr>
              <a:t>.</a:t>
            </a:r>
          </a:p>
          <a:p>
            <a:pPr algn="l"/>
            <a:r>
              <a:rPr lang="en-US" sz="1900" b="1" dirty="0"/>
              <a:t>Since the data is very huge (containing more than 1.5 million records for just 2 months of data) hence </a:t>
            </a:r>
            <a:r>
              <a:rPr lang="en-US" sz="1900" b="1" dirty="0" err="1"/>
              <a:t>Dask</a:t>
            </a:r>
            <a:r>
              <a:rPr lang="en-US" sz="1900" b="1"/>
              <a:t> Architecture </a:t>
            </a:r>
            <a:r>
              <a:rPr lang="en-US" sz="1900" b="1" dirty="0"/>
              <a:t>can be used which trains the model batch and will consume less time.</a:t>
            </a:r>
            <a:endParaRPr lang="en-US" sz="1900" b="1" i="0" dirty="0">
              <a:effectLst/>
            </a:endParaRPr>
          </a:p>
          <a:p>
            <a:pPr algn="l"/>
            <a:endParaRPr lang="en-US" sz="1900" b="1" i="0" dirty="0">
              <a:effectLst/>
            </a:endParaRPr>
          </a:p>
        </p:txBody>
      </p:sp>
    </p:spTree>
    <p:extLst>
      <p:ext uri="{BB962C8B-B14F-4D97-AF65-F5344CB8AC3E}">
        <p14:creationId xmlns:p14="http://schemas.microsoft.com/office/powerpoint/2010/main" val="32925005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E8E7-4D78-4FD5-9362-568955976344}"/>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37EF7053-5396-4C5E-B9BC-4BEB8041669E}"/>
              </a:ext>
            </a:extLst>
          </p:cNvPr>
          <p:cNvPicPr>
            <a:picLocks noGrp="1" noChangeAspect="1"/>
          </p:cNvPicPr>
          <p:nvPr>
            <p:ph idx="1"/>
          </p:nvPr>
        </p:nvPicPr>
        <p:blipFill>
          <a:blip r:embed="rId2"/>
          <a:stretch>
            <a:fillRect/>
          </a:stretch>
        </p:blipFill>
        <p:spPr>
          <a:xfrm>
            <a:off x="643812" y="550506"/>
            <a:ext cx="11051799" cy="5361344"/>
          </a:xfrm>
        </p:spPr>
      </p:pic>
    </p:spTree>
    <p:extLst>
      <p:ext uri="{BB962C8B-B14F-4D97-AF65-F5344CB8AC3E}">
        <p14:creationId xmlns:p14="http://schemas.microsoft.com/office/powerpoint/2010/main" val="64137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5" name="Rectangle 101">
            <a:extLst>
              <a:ext uri="{FF2B5EF4-FFF2-40B4-BE49-F238E27FC236}">
                <a16:creationId xmlns:a16="http://schemas.microsoft.com/office/drawing/2014/main" id="{E02DA677-C58A-4FCE-A9A0-E66A42EBD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6" name="Picture 103">
            <a:extLst>
              <a:ext uri="{FF2B5EF4-FFF2-40B4-BE49-F238E27FC236}">
                <a16:creationId xmlns:a16="http://schemas.microsoft.com/office/drawing/2014/main" id="{9D85B319-9C30-4D92-B664-CA444ECD79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7" name="Straight Connector 105">
            <a:extLst>
              <a:ext uri="{FF2B5EF4-FFF2-40B4-BE49-F238E27FC236}">
                <a16:creationId xmlns:a16="http://schemas.microsoft.com/office/drawing/2014/main" id="{D7573C1E-3785-43C9-A262-1DA9DF97F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8" name="Straight Connector 107">
            <a:extLst>
              <a:ext uri="{FF2B5EF4-FFF2-40B4-BE49-F238E27FC236}">
                <a16:creationId xmlns:a16="http://schemas.microsoft.com/office/drawing/2014/main" id="{548C4394-BE4E-4302-AF74-4781C6C66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9" name="Rectangle 109">
            <a:extLst>
              <a:ext uri="{FF2B5EF4-FFF2-40B4-BE49-F238E27FC236}">
                <a16:creationId xmlns:a16="http://schemas.microsoft.com/office/drawing/2014/main" id="{229C93CD-877B-4A89-AC8A-768E0D893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111">
            <a:extLst>
              <a:ext uri="{FF2B5EF4-FFF2-40B4-BE49-F238E27FC236}">
                <a16:creationId xmlns:a16="http://schemas.microsoft.com/office/drawing/2014/main" id="{3845BB70-1EF0-4722-B492-785F65F6D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44467" y="802298"/>
            <a:ext cx="5541503" cy="2541431"/>
          </a:xfrm>
        </p:spPr>
        <p:txBody>
          <a:bodyPr vert="horz" lIns="91440" tIns="45720" rIns="91440" bIns="0" rtlCol="0" anchor="b">
            <a:normAutofit/>
          </a:bodyPr>
          <a:lstStyle/>
          <a:p>
            <a:r>
              <a:rPr lang="en-US" sz="5400"/>
              <a:t>Exploratory Data Analysis  </a:t>
            </a:r>
          </a:p>
        </p:txBody>
      </p:sp>
      <p:cxnSp>
        <p:nvCxnSpPr>
          <p:cNvPr id="821" name="Straight Connector 113">
            <a:extLst>
              <a:ext uri="{FF2B5EF4-FFF2-40B4-BE49-F238E27FC236}">
                <a16:creationId xmlns:a16="http://schemas.microsoft.com/office/drawing/2014/main" id="{F577C617-75CE-4DC4-B39D-C5E92D04A2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Content Placeholder 6">
            <a:extLst>
              <a:ext uri="{FF2B5EF4-FFF2-40B4-BE49-F238E27FC236}">
                <a16:creationId xmlns:a16="http://schemas.microsoft.com/office/drawing/2014/main" id="{30184C69-11D5-492E-9A08-523E0D707FB5}"/>
              </a:ext>
            </a:extLst>
          </p:cNvPr>
          <p:cNvSpPr>
            <a:spLocks noGrp="1"/>
          </p:cNvSpPr>
          <p:nvPr>
            <p:ph type="body" idx="1"/>
          </p:nvPr>
        </p:nvSpPr>
        <p:spPr>
          <a:xfrm>
            <a:off x="1444468" y="3531204"/>
            <a:ext cx="5541502" cy="977621"/>
          </a:xfrm>
        </p:spPr>
        <p:txBody>
          <a:bodyPr vert="horz" lIns="91440" tIns="91440" rIns="91440" bIns="91440" rtlCol="0">
            <a:normAutofit/>
          </a:bodyPr>
          <a:lstStyle/>
          <a:p>
            <a:r>
              <a:rPr lang="en-US" cap="all"/>
              <a:t>Including Statistical Analysis at attribute level </a:t>
            </a:r>
          </a:p>
        </p:txBody>
      </p:sp>
      <p:grpSp>
        <p:nvGrpSpPr>
          <p:cNvPr id="822" name="Group 115">
            <a:extLst>
              <a:ext uri="{FF2B5EF4-FFF2-40B4-BE49-F238E27FC236}">
                <a16:creationId xmlns:a16="http://schemas.microsoft.com/office/drawing/2014/main" id="{4FFB8341-96F9-4495-AD0E-FDE80860E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19478" y="477854"/>
            <a:ext cx="3928567" cy="2496254"/>
            <a:chOff x="7807230" y="2012810"/>
            <a:chExt cx="3251252" cy="3459865"/>
          </a:xfrm>
        </p:grpSpPr>
        <p:sp>
          <p:nvSpPr>
            <p:cNvPr id="823" name="Rectangle 116">
              <a:extLst>
                <a:ext uri="{FF2B5EF4-FFF2-40B4-BE49-F238E27FC236}">
                  <a16:creationId xmlns:a16="http://schemas.microsoft.com/office/drawing/2014/main" id="{970112B6-31EE-457E-9CCD-63BAB8C3D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0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4" name="Rectangle 117">
              <a:extLst>
                <a:ext uri="{FF2B5EF4-FFF2-40B4-BE49-F238E27FC236}">
                  <a16:creationId xmlns:a16="http://schemas.microsoft.com/office/drawing/2014/main" id="{7768071D-C0BF-4DB7-8417-6522DBEE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2087"/>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2081E175-4D39-48A1-8097-635801A51C8A}"/>
              </a:ext>
            </a:extLst>
          </p:cNvPr>
          <p:cNvPicPr>
            <a:picLocks noChangeAspect="1"/>
          </p:cNvPicPr>
          <p:nvPr/>
        </p:nvPicPr>
        <p:blipFill rotWithShape="1">
          <a:blip r:embed="rId3"/>
          <a:srcRect r="10384"/>
          <a:stretch/>
        </p:blipFill>
        <p:spPr>
          <a:xfrm>
            <a:off x="7778920" y="637525"/>
            <a:ext cx="3593958" cy="2175638"/>
          </a:xfrm>
          <a:prstGeom prst="rect">
            <a:avLst/>
          </a:prstGeom>
        </p:spPr>
      </p:pic>
      <p:grpSp>
        <p:nvGrpSpPr>
          <p:cNvPr id="825" name="Group 119">
            <a:extLst>
              <a:ext uri="{FF2B5EF4-FFF2-40B4-BE49-F238E27FC236}">
                <a16:creationId xmlns:a16="http://schemas.microsoft.com/office/drawing/2014/main" id="{E566F495-168A-430E-BFAF-A028E6CCFD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9569" y="3139262"/>
            <a:ext cx="3928567" cy="2478034"/>
            <a:chOff x="7807230" y="2012810"/>
            <a:chExt cx="3251252" cy="3459865"/>
          </a:xfrm>
        </p:grpSpPr>
        <p:sp>
          <p:nvSpPr>
            <p:cNvPr id="826" name="Rectangle 120">
              <a:extLst>
                <a:ext uri="{FF2B5EF4-FFF2-40B4-BE49-F238E27FC236}">
                  <a16:creationId xmlns:a16="http://schemas.microsoft.com/office/drawing/2014/main" id="{B971CBE4-6E0B-46D7-B56D-CB7923E5A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7" name="Rectangle 121">
              <a:extLst>
                <a:ext uri="{FF2B5EF4-FFF2-40B4-BE49-F238E27FC236}">
                  <a16:creationId xmlns:a16="http://schemas.microsoft.com/office/drawing/2014/main" id="{D2D03A49-B9C5-4383-8A19-2F871D044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5B37806A-696F-4ECB-9DE7-6F2CF38EF4F2}"/>
              </a:ext>
            </a:extLst>
          </p:cNvPr>
          <p:cNvPicPr>
            <a:picLocks noChangeAspect="1"/>
          </p:cNvPicPr>
          <p:nvPr/>
        </p:nvPicPr>
        <p:blipFill rotWithShape="1">
          <a:blip r:embed="rId4"/>
          <a:srcRect r="7434" b="-3"/>
          <a:stretch/>
        </p:blipFill>
        <p:spPr>
          <a:xfrm>
            <a:off x="7778919" y="3303854"/>
            <a:ext cx="3593959" cy="2143755"/>
          </a:xfrm>
          <a:prstGeom prst="rect">
            <a:avLst/>
          </a:prstGeom>
        </p:spPr>
      </p:pic>
      <p:pic>
        <p:nvPicPr>
          <p:cNvPr id="828" name="Picture 123">
            <a:extLst>
              <a:ext uri="{FF2B5EF4-FFF2-40B4-BE49-F238E27FC236}">
                <a16:creationId xmlns:a16="http://schemas.microsoft.com/office/drawing/2014/main" id="{E97AC793-493B-4EEE-9750-EC3D762747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9" name="Straight Connector 125">
            <a:extLst>
              <a:ext uri="{FF2B5EF4-FFF2-40B4-BE49-F238E27FC236}">
                <a16:creationId xmlns:a16="http://schemas.microsoft.com/office/drawing/2014/main" id="{921D84F5-DA97-471F-9A8A-FB3F7694E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85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 name="Rectangle 1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1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5550357" cy="1049235"/>
          </a:xfrm>
        </p:spPr>
        <p:txBody>
          <a:bodyPr>
            <a:normAutofit/>
          </a:bodyPr>
          <a:lstStyle/>
          <a:p>
            <a:r>
              <a:rPr lang="en-US" dirty="0"/>
              <a:t>Trip Fare Amount</a:t>
            </a:r>
          </a:p>
        </p:txBody>
      </p:sp>
      <p:sp>
        <p:nvSpPr>
          <p:cNvPr id="63" name="Rectangle 1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5550357" cy="3450613"/>
          </a:xfrm>
        </p:spPr>
        <p:txBody>
          <a:bodyPr>
            <a:normAutofit/>
          </a:bodyPr>
          <a:lstStyle/>
          <a:p>
            <a:r>
              <a:rPr lang="en-US" dirty="0"/>
              <a:t>Based on the correlation graph it is observed that Fare amount is strongly correlated to Trip Distance and Total amount</a:t>
            </a:r>
          </a:p>
          <a:p>
            <a:r>
              <a:rPr lang="en-US" dirty="0"/>
              <a:t>Plotted Scatter Plot between Fare amount, Trip Distance and Total Amount</a:t>
            </a:r>
          </a:p>
          <a:p>
            <a:r>
              <a:rPr lang="en-US" dirty="0"/>
              <a:t>Based on Scatter Plot it is evident that Fare Amount is increasing linearly with Total Amount and Trip Distance</a:t>
            </a:r>
          </a:p>
          <a:p>
            <a:endParaRPr lang="en-US" dirty="0"/>
          </a:p>
        </p:txBody>
      </p:sp>
      <p:pic>
        <p:nvPicPr>
          <p:cNvPr id="5" name="Picture 4">
            <a:extLst>
              <a:ext uri="{FF2B5EF4-FFF2-40B4-BE49-F238E27FC236}">
                <a16:creationId xmlns:a16="http://schemas.microsoft.com/office/drawing/2014/main" id="{90B8DBCB-5714-4C02-8E82-B2C8A3C6777B}"/>
              </a:ext>
            </a:extLst>
          </p:cNvPr>
          <p:cNvPicPr>
            <a:picLocks noChangeAspect="1"/>
          </p:cNvPicPr>
          <p:nvPr/>
        </p:nvPicPr>
        <p:blipFill>
          <a:blip r:embed="rId2"/>
          <a:stretch>
            <a:fillRect/>
          </a:stretch>
        </p:blipFill>
        <p:spPr>
          <a:xfrm>
            <a:off x="7473594" y="637043"/>
            <a:ext cx="4074836" cy="2180037"/>
          </a:xfrm>
          <a:prstGeom prst="rect">
            <a:avLst/>
          </a:prstGeom>
        </p:spPr>
      </p:pic>
      <p:pic>
        <p:nvPicPr>
          <p:cNvPr id="3" name="Content Placeholder 2">
            <a:extLst>
              <a:ext uri="{FF2B5EF4-FFF2-40B4-BE49-F238E27FC236}">
                <a16:creationId xmlns:a16="http://schemas.microsoft.com/office/drawing/2014/main" id="{082CE1CD-DE49-4D55-B971-5897CBF22D9B}"/>
              </a:ext>
            </a:extLst>
          </p:cNvPr>
          <p:cNvPicPr>
            <a:picLocks noChangeAspect="1"/>
          </p:cNvPicPr>
          <p:nvPr/>
        </p:nvPicPr>
        <p:blipFill>
          <a:blip r:embed="rId3"/>
          <a:stretch>
            <a:fillRect/>
          </a:stretch>
        </p:blipFill>
        <p:spPr>
          <a:xfrm>
            <a:off x="7473594" y="3299515"/>
            <a:ext cx="4074836" cy="2169849"/>
          </a:xfrm>
          <a:prstGeom prst="rect">
            <a:avLst/>
          </a:prstGeom>
        </p:spPr>
      </p:pic>
      <p:pic>
        <p:nvPicPr>
          <p:cNvPr id="65" name="Picture 1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2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F895F5A6-016E-4BA7-92AD-4B5336459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890BBCF2-840E-4986-A89E-853FC56E8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5550357" cy="1049235"/>
          </a:xfrm>
        </p:spPr>
        <p:txBody>
          <a:bodyPr>
            <a:normAutofit/>
          </a:bodyPr>
          <a:lstStyle/>
          <a:p>
            <a:r>
              <a:rPr lang="en-US" dirty="0"/>
              <a:t>Trip Fare Amount</a:t>
            </a:r>
          </a:p>
        </p:txBody>
      </p:sp>
      <p:sp>
        <p:nvSpPr>
          <p:cNvPr id="94" name="Rectangle 93">
            <a:extLst>
              <a:ext uri="{FF2B5EF4-FFF2-40B4-BE49-F238E27FC236}">
                <a16:creationId xmlns:a16="http://schemas.microsoft.com/office/drawing/2014/main" id="{ED94C544-92F7-4569-9FE8-7C22E9F4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5550357" cy="3450613"/>
          </a:xfrm>
        </p:spPr>
        <p:txBody>
          <a:bodyPr>
            <a:normAutofit/>
          </a:bodyPr>
          <a:lstStyle/>
          <a:p>
            <a:r>
              <a:rPr lang="en-US" dirty="0"/>
              <a:t>Based on the histogram plot it is evident that the fare amount is right skewed and skewness value is 23.64</a:t>
            </a:r>
          </a:p>
          <a:p>
            <a:r>
              <a:rPr lang="en-US" dirty="0"/>
              <a:t>The average fare amount is $13.825 whereas the maximum and minimum fare are 2703 and -235 respectively</a:t>
            </a:r>
          </a:p>
          <a:p>
            <a:endParaRPr lang="en-US" dirty="0"/>
          </a:p>
        </p:txBody>
      </p:sp>
      <p:grpSp>
        <p:nvGrpSpPr>
          <p:cNvPr id="96" name="Group 95">
            <a:extLst>
              <a:ext uri="{FF2B5EF4-FFF2-40B4-BE49-F238E27FC236}">
                <a16:creationId xmlns:a16="http://schemas.microsoft.com/office/drawing/2014/main" id="{9C86C917-BD82-4D52-B9D5-2DF386CDB5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97" name="Rectangle 96">
              <a:extLst>
                <a:ext uri="{FF2B5EF4-FFF2-40B4-BE49-F238E27FC236}">
                  <a16:creationId xmlns:a16="http://schemas.microsoft.com/office/drawing/2014/main" id="{B71EF40D-8A1B-4894-BDAC-612BE4E6A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10A140B-6525-4E8A-9017-36479900B5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CE247A2C-3262-4AFC-9021-FC76D6BFC4D1}"/>
              </a:ext>
            </a:extLst>
          </p:cNvPr>
          <p:cNvPicPr>
            <a:picLocks noChangeAspect="1"/>
          </p:cNvPicPr>
          <p:nvPr/>
        </p:nvPicPr>
        <p:blipFill rotWithShape="1">
          <a:blip r:embed="rId2"/>
          <a:srcRect r="3" b="6859"/>
          <a:stretch/>
        </p:blipFill>
        <p:spPr>
          <a:xfrm>
            <a:off x="8116373" y="1116345"/>
            <a:ext cx="2799103" cy="1479588"/>
          </a:xfrm>
          <a:prstGeom prst="rect">
            <a:avLst/>
          </a:prstGeom>
        </p:spPr>
      </p:pic>
      <p:pic>
        <p:nvPicPr>
          <p:cNvPr id="4" name="Picture 3">
            <a:extLst>
              <a:ext uri="{FF2B5EF4-FFF2-40B4-BE49-F238E27FC236}">
                <a16:creationId xmlns:a16="http://schemas.microsoft.com/office/drawing/2014/main" id="{746B26B6-D8B3-47C1-B517-6A178E5F3F07}"/>
              </a:ext>
            </a:extLst>
          </p:cNvPr>
          <p:cNvPicPr>
            <a:picLocks noChangeAspect="1"/>
          </p:cNvPicPr>
          <p:nvPr/>
        </p:nvPicPr>
        <p:blipFill rotWithShape="1">
          <a:blip r:embed="rId3"/>
          <a:srcRect t="3370" r="3" b="6375"/>
          <a:stretch/>
        </p:blipFill>
        <p:spPr>
          <a:xfrm>
            <a:off x="8116373" y="2759269"/>
            <a:ext cx="2799103" cy="2223247"/>
          </a:xfrm>
          <a:prstGeom prst="rect">
            <a:avLst/>
          </a:prstGeom>
        </p:spPr>
      </p:pic>
      <p:pic>
        <p:nvPicPr>
          <p:cNvPr id="100" name="Picture 99">
            <a:extLst>
              <a:ext uri="{FF2B5EF4-FFF2-40B4-BE49-F238E27FC236}">
                <a16:creationId xmlns:a16="http://schemas.microsoft.com/office/drawing/2014/main" id="{E76E611A-535B-4A82-AE27-8A1F194F0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 name="Straight Connector 101">
            <a:extLst>
              <a:ext uri="{FF2B5EF4-FFF2-40B4-BE49-F238E27FC236}">
                <a16:creationId xmlns:a16="http://schemas.microsoft.com/office/drawing/2014/main" id="{FDFFEA65-A257-41F9-A35D-DBDD3EAC09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6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1" name="Rectangle 10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0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375954" y="804520"/>
            <a:ext cx="3857897" cy="1049235"/>
          </a:xfrm>
        </p:spPr>
        <p:txBody>
          <a:bodyPr>
            <a:normAutofit/>
          </a:bodyPr>
          <a:lstStyle/>
          <a:p>
            <a:r>
              <a:rPr lang="en-US" dirty="0"/>
              <a:t>Trip Fare Amount</a:t>
            </a:r>
          </a:p>
        </p:txBody>
      </p:sp>
      <p:sp>
        <p:nvSpPr>
          <p:cNvPr id="161" name="Rectangle 11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81" y="2015732"/>
            <a:ext cx="3526523" cy="3450613"/>
          </a:xfrm>
        </p:spPr>
        <p:txBody>
          <a:bodyPr>
            <a:normAutofit/>
          </a:bodyPr>
          <a:lstStyle/>
          <a:p>
            <a:r>
              <a:rPr lang="en-US" dirty="0"/>
              <a:t>Based on the histogram plot it is evident that the fare amount is right skewed </a:t>
            </a:r>
          </a:p>
          <a:p>
            <a:r>
              <a:rPr lang="en-US" dirty="0"/>
              <a:t>110570 outliers are there in Fare amount Attribute as per the calculation based on IQR </a:t>
            </a:r>
            <a:r>
              <a:rPr lang="en-US" dirty="0" err="1"/>
              <a:t>Approcah</a:t>
            </a:r>
            <a:endParaRPr lang="en-US" dirty="0"/>
          </a:p>
          <a:p>
            <a:endParaRPr lang="en-US" dirty="0"/>
          </a:p>
        </p:txBody>
      </p:sp>
      <p:grpSp>
        <p:nvGrpSpPr>
          <p:cNvPr id="162" name="Group 11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6" name="Rectangle 11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1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1" name="Rectangle 11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55C40E65-3BD1-4299-A951-F4739CA7FCED}"/>
              </a:ext>
            </a:extLst>
          </p:cNvPr>
          <p:cNvPicPr>
            <a:picLocks noChangeAspect="1"/>
          </p:cNvPicPr>
          <p:nvPr/>
        </p:nvPicPr>
        <p:blipFill>
          <a:blip r:embed="rId2"/>
          <a:stretch>
            <a:fillRect/>
          </a:stretch>
        </p:blipFill>
        <p:spPr>
          <a:xfrm>
            <a:off x="6093926" y="1910340"/>
            <a:ext cx="4821551" cy="2278182"/>
          </a:xfrm>
          <a:prstGeom prst="rect">
            <a:avLst/>
          </a:prstGeom>
        </p:spPr>
      </p:pic>
      <p:pic>
        <p:nvPicPr>
          <p:cNvPr id="176" name="Picture 11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2" name="Straight Connector 12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86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9603275" cy="1049235"/>
          </a:xfrm>
        </p:spPr>
        <p:txBody>
          <a:bodyPr>
            <a:normAutofit/>
          </a:bodyPr>
          <a:lstStyle/>
          <a:p>
            <a:r>
              <a:rPr lang="en-US" dirty="0"/>
              <a:t>Average Fare Amount (Avg. Fare per Trip)</a:t>
            </a:r>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81" y="2015734"/>
            <a:ext cx="4169336" cy="3450613"/>
          </a:xfrm>
        </p:spPr>
        <p:txBody>
          <a:bodyPr>
            <a:normAutofit/>
          </a:bodyPr>
          <a:lstStyle/>
          <a:p>
            <a:pPr>
              <a:lnSpc>
                <a:spcPct val="110000"/>
              </a:lnSpc>
            </a:pPr>
            <a:r>
              <a:rPr lang="en-US" sz="1700" dirty="0"/>
              <a:t>Based on the Bar plot Average fare amount is highest for156 </a:t>
            </a:r>
            <a:r>
              <a:rPr lang="en-US" sz="1700" dirty="0" err="1"/>
              <a:t>PULocationID</a:t>
            </a:r>
            <a:r>
              <a:rPr lang="en-US" sz="1700" dirty="0"/>
              <a:t>(taxi zone-engaged) and </a:t>
            </a:r>
            <a:r>
              <a:rPr lang="en-US" sz="1700" dirty="0" err="1"/>
              <a:t>DOLacationID</a:t>
            </a:r>
            <a:r>
              <a:rPr lang="en-US" sz="1700" dirty="0"/>
              <a:t>(taxi zone-disengaged).</a:t>
            </a:r>
          </a:p>
          <a:p>
            <a:pPr>
              <a:lnSpc>
                <a:spcPct val="110000"/>
              </a:lnSpc>
            </a:pPr>
            <a:r>
              <a:rPr lang="en-US" sz="1700" dirty="0"/>
              <a:t>Average Fare Amount is highest for vehicle having 9 passengers count(outlier only)</a:t>
            </a:r>
          </a:p>
          <a:p>
            <a:pPr>
              <a:lnSpc>
                <a:spcPct val="110000"/>
              </a:lnSpc>
            </a:pPr>
            <a:r>
              <a:rPr lang="en-US" sz="1700" dirty="0"/>
              <a:t>Average Fare Amount is highest for </a:t>
            </a:r>
            <a:r>
              <a:rPr lang="en-US" sz="1700" dirty="0" err="1"/>
              <a:t>RatecodeID</a:t>
            </a:r>
            <a:r>
              <a:rPr lang="en-US" sz="1700" dirty="0"/>
              <a:t> 4 i.e. for Nassau or Westchester trips and lowest for 6 </a:t>
            </a:r>
            <a:r>
              <a:rPr lang="en-US" sz="1700" dirty="0" err="1"/>
              <a:t>i.e.,for</a:t>
            </a:r>
            <a:r>
              <a:rPr lang="en-US" sz="1700" dirty="0"/>
              <a:t> Group Ride</a:t>
            </a:r>
          </a:p>
        </p:txBody>
      </p:sp>
      <p:pic>
        <p:nvPicPr>
          <p:cNvPr id="4" name="Picture 3" descr="Chart, bar chart&#10;&#10;Description automatically generated">
            <a:extLst>
              <a:ext uri="{FF2B5EF4-FFF2-40B4-BE49-F238E27FC236}">
                <a16:creationId xmlns:a16="http://schemas.microsoft.com/office/drawing/2014/main" id="{36948AC9-C079-48CC-A7F6-783EAF5E175F}"/>
              </a:ext>
            </a:extLst>
          </p:cNvPr>
          <p:cNvPicPr>
            <a:picLocks noChangeAspect="1"/>
          </p:cNvPicPr>
          <p:nvPr/>
        </p:nvPicPr>
        <p:blipFill>
          <a:blip r:embed="rId2"/>
          <a:stretch>
            <a:fillRect/>
          </a:stretch>
        </p:blipFill>
        <p:spPr>
          <a:xfrm>
            <a:off x="6108443" y="2266305"/>
            <a:ext cx="2391342" cy="1141865"/>
          </a:xfrm>
          <a:prstGeom prst="rect">
            <a:avLst/>
          </a:prstGeom>
        </p:spPr>
      </p:pic>
      <p:pic>
        <p:nvPicPr>
          <p:cNvPr id="7" name="Picture 6" descr="Chart&#10;&#10;Description automatically generated">
            <a:extLst>
              <a:ext uri="{FF2B5EF4-FFF2-40B4-BE49-F238E27FC236}">
                <a16:creationId xmlns:a16="http://schemas.microsoft.com/office/drawing/2014/main" id="{58E63982-32BC-4D60-B53A-94A0767D6F52}"/>
              </a:ext>
            </a:extLst>
          </p:cNvPr>
          <p:cNvPicPr>
            <a:picLocks noChangeAspect="1"/>
          </p:cNvPicPr>
          <p:nvPr/>
        </p:nvPicPr>
        <p:blipFill>
          <a:blip r:embed="rId3"/>
          <a:stretch>
            <a:fillRect/>
          </a:stretch>
        </p:blipFill>
        <p:spPr>
          <a:xfrm>
            <a:off x="8664115" y="2248519"/>
            <a:ext cx="2390738" cy="1177438"/>
          </a:xfrm>
          <a:prstGeom prst="rect">
            <a:avLst/>
          </a:prstGeom>
        </p:spPr>
      </p:pic>
      <p:pic>
        <p:nvPicPr>
          <p:cNvPr id="11" name="Picture 10" descr="Chart&#10;&#10;Description automatically generated">
            <a:extLst>
              <a:ext uri="{FF2B5EF4-FFF2-40B4-BE49-F238E27FC236}">
                <a16:creationId xmlns:a16="http://schemas.microsoft.com/office/drawing/2014/main" id="{98A466BC-44EF-4AA5-86F9-F0E0AEA3CD96}"/>
              </a:ext>
            </a:extLst>
          </p:cNvPr>
          <p:cNvPicPr>
            <a:picLocks noChangeAspect="1"/>
          </p:cNvPicPr>
          <p:nvPr/>
        </p:nvPicPr>
        <p:blipFill>
          <a:blip r:embed="rId4"/>
          <a:stretch>
            <a:fillRect/>
          </a:stretch>
        </p:blipFill>
        <p:spPr>
          <a:xfrm>
            <a:off x="6108443" y="4076896"/>
            <a:ext cx="2391342" cy="1135887"/>
          </a:xfrm>
          <a:prstGeom prst="rect">
            <a:avLst/>
          </a:prstGeom>
        </p:spPr>
      </p:pic>
      <p:pic>
        <p:nvPicPr>
          <p:cNvPr id="9" name="Picture 8" descr="Chart, bar chart&#10;&#10;Description automatically generated">
            <a:extLst>
              <a:ext uri="{FF2B5EF4-FFF2-40B4-BE49-F238E27FC236}">
                <a16:creationId xmlns:a16="http://schemas.microsoft.com/office/drawing/2014/main" id="{D72AFCD3-CA93-43D0-A001-08B5FC3F5399}"/>
              </a:ext>
            </a:extLst>
          </p:cNvPr>
          <p:cNvPicPr>
            <a:picLocks noChangeAspect="1"/>
          </p:cNvPicPr>
          <p:nvPr/>
        </p:nvPicPr>
        <p:blipFill>
          <a:blip r:embed="rId5"/>
          <a:stretch>
            <a:fillRect/>
          </a:stretch>
        </p:blipFill>
        <p:spPr>
          <a:xfrm>
            <a:off x="8664115" y="4071062"/>
            <a:ext cx="2390738" cy="1147554"/>
          </a:xfrm>
          <a:prstGeom prst="rect">
            <a:avLst/>
          </a:prstGeom>
        </p:spPr>
      </p:pic>
    </p:spTree>
    <p:extLst>
      <p:ext uri="{BB962C8B-B14F-4D97-AF65-F5344CB8AC3E}">
        <p14:creationId xmlns:p14="http://schemas.microsoft.com/office/powerpoint/2010/main" val="2986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9" name="Rectangle 20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0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80" y="482172"/>
            <a:ext cx="3530157" cy="1371584"/>
          </a:xfrm>
        </p:spPr>
        <p:txBody>
          <a:bodyPr>
            <a:normAutofit fontScale="90000"/>
          </a:bodyPr>
          <a:lstStyle/>
          <a:p>
            <a:r>
              <a:rPr lang="en-US" dirty="0"/>
              <a:t>Trip Fare Amount (Avg. Fare per Trip)</a:t>
            </a:r>
          </a:p>
        </p:txBody>
      </p:sp>
      <p:sp>
        <p:nvSpPr>
          <p:cNvPr id="231" name="Rectangle 20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81" y="2015732"/>
            <a:ext cx="3526523" cy="3450613"/>
          </a:xfrm>
        </p:spPr>
        <p:txBody>
          <a:bodyPr>
            <a:normAutofit/>
          </a:bodyPr>
          <a:lstStyle/>
          <a:p>
            <a:pPr>
              <a:lnSpc>
                <a:spcPct val="110000"/>
              </a:lnSpc>
            </a:pPr>
            <a:r>
              <a:rPr lang="en-US" sz="1600" dirty="0"/>
              <a:t>Based on the bar plot plotted against fare amount and payment type, it is observed that fare amount is highest for </a:t>
            </a:r>
            <a:r>
              <a:rPr lang="en-US" sz="1600" dirty="0" err="1"/>
              <a:t>payment_type</a:t>
            </a:r>
            <a:r>
              <a:rPr lang="en-US" sz="1600" dirty="0"/>
              <a:t> 1 </a:t>
            </a:r>
            <a:r>
              <a:rPr lang="en-US" sz="1600" dirty="0" err="1"/>
              <a:t>i.e</a:t>
            </a:r>
            <a:r>
              <a:rPr lang="en-US" sz="1600" dirty="0"/>
              <a:t>, for credit card whereas lowest for 3 (No Charge-may be some promotional offers)</a:t>
            </a:r>
          </a:p>
          <a:p>
            <a:pPr marL="0" indent="0">
              <a:lnSpc>
                <a:spcPct val="110000"/>
              </a:lnSpc>
              <a:buNone/>
            </a:pPr>
            <a:r>
              <a:rPr lang="en-US" sz="1600" dirty="0"/>
              <a:t>Inference and Suggestion:</a:t>
            </a:r>
          </a:p>
          <a:p>
            <a:pPr marL="0" indent="0">
              <a:lnSpc>
                <a:spcPct val="110000"/>
              </a:lnSpc>
              <a:buNone/>
            </a:pPr>
            <a:r>
              <a:rPr lang="en-US" sz="1600" dirty="0"/>
              <a:t>Hence the passenger should not use credit card as it’s most frequent payment option.</a:t>
            </a:r>
          </a:p>
        </p:txBody>
      </p:sp>
      <p:grpSp>
        <p:nvGrpSpPr>
          <p:cNvPr id="232" name="Group 21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33" name="Rectangle 21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1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5" name="Rectangle 21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8EB601-B345-43FA-9908-C55F2CAB23DB}"/>
              </a:ext>
            </a:extLst>
          </p:cNvPr>
          <p:cNvPicPr>
            <a:picLocks noChangeAspect="1"/>
          </p:cNvPicPr>
          <p:nvPr/>
        </p:nvPicPr>
        <p:blipFill>
          <a:blip r:embed="rId2"/>
          <a:stretch>
            <a:fillRect/>
          </a:stretch>
        </p:blipFill>
        <p:spPr>
          <a:xfrm>
            <a:off x="6093926" y="1898286"/>
            <a:ext cx="4821551" cy="2302290"/>
          </a:xfrm>
          <a:prstGeom prst="rect">
            <a:avLst/>
          </a:prstGeom>
        </p:spPr>
      </p:pic>
      <p:pic>
        <p:nvPicPr>
          <p:cNvPr id="236" name="Picture 21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7" name="Straight Connector 21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2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5" name="Rectangle 159">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6" name="Straight Connector 161">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8707BEDA-ECF2-485B-98E7-E3FF372EC7A2}"/>
              </a:ext>
            </a:extLst>
          </p:cNvPr>
          <p:cNvSpPr>
            <a:spLocks noGrp="1"/>
          </p:cNvSpPr>
          <p:nvPr>
            <p:ph type="title"/>
          </p:nvPr>
        </p:nvSpPr>
        <p:spPr>
          <a:xfrm>
            <a:off x="1451579" y="804519"/>
            <a:ext cx="5550357" cy="1049235"/>
          </a:xfrm>
        </p:spPr>
        <p:txBody>
          <a:bodyPr>
            <a:normAutofit/>
          </a:bodyPr>
          <a:lstStyle/>
          <a:p>
            <a:r>
              <a:rPr lang="en-US" dirty="0"/>
              <a:t>Count of Trips weekend vs. Weekday </a:t>
            </a:r>
          </a:p>
        </p:txBody>
      </p:sp>
      <p:sp>
        <p:nvSpPr>
          <p:cNvPr id="357" name="Rectangle 163">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Content Placeholder 9">
            <a:extLst>
              <a:ext uri="{FF2B5EF4-FFF2-40B4-BE49-F238E27FC236}">
                <a16:creationId xmlns:a16="http://schemas.microsoft.com/office/drawing/2014/main" id="{88C9BD79-19AD-4F44-BE8A-ABB915BDCC1D}"/>
              </a:ext>
            </a:extLst>
          </p:cNvPr>
          <p:cNvSpPr>
            <a:spLocks noGrp="1"/>
          </p:cNvSpPr>
          <p:nvPr>
            <p:ph idx="1"/>
          </p:nvPr>
        </p:nvSpPr>
        <p:spPr>
          <a:xfrm>
            <a:off x="1451579" y="2015732"/>
            <a:ext cx="5550357" cy="3450613"/>
          </a:xfrm>
        </p:spPr>
        <p:txBody>
          <a:bodyPr>
            <a:normAutofit/>
          </a:bodyPr>
          <a:lstStyle/>
          <a:p>
            <a:r>
              <a:rPr lang="en-US" dirty="0"/>
              <a:t>Based on the bar plot plotted against Count of Trips, Pick Up day and Drop Off day, it is observed that on Saturday count of trips are maximum(both pick up and drop off) whereas on Monday number of Trips are minimum</a:t>
            </a:r>
          </a:p>
          <a:p>
            <a:pPr marL="0" indent="0">
              <a:buNone/>
            </a:pPr>
            <a:r>
              <a:rPr lang="en-US" b="1" u="sng" dirty="0"/>
              <a:t>Inference:</a:t>
            </a:r>
          </a:p>
          <a:p>
            <a:r>
              <a:rPr lang="en-US" dirty="0"/>
              <a:t>On Weekend people use to travel a lot to enjoy the weekends or goes on a vacation etc.</a:t>
            </a:r>
          </a:p>
        </p:txBody>
      </p:sp>
      <p:grpSp>
        <p:nvGrpSpPr>
          <p:cNvPr id="358" name="Group 165">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359" name="Rectangle 166">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167">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04038A3D-62A0-45F8-8FD4-C591009E3396}"/>
              </a:ext>
            </a:extLst>
          </p:cNvPr>
          <p:cNvPicPr>
            <a:picLocks noChangeAspect="1"/>
          </p:cNvPicPr>
          <p:nvPr/>
        </p:nvPicPr>
        <p:blipFill rotWithShape="1">
          <a:blip r:embed="rId2"/>
          <a:srcRect l="3015" r="4048" b="5"/>
          <a:stretch/>
        </p:blipFill>
        <p:spPr>
          <a:xfrm>
            <a:off x="8116373" y="1116344"/>
            <a:ext cx="2799103" cy="1850789"/>
          </a:xfrm>
          <a:prstGeom prst="rect">
            <a:avLst/>
          </a:prstGeom>
        </p:spPr>
      </p:pic>
      <p:pic>
        <p:nvPicPr>
          <p:cNvPr id="15" name="Picture 14">
            <a:extLst>
              <a:ext uri="{FF2B5EF4-FFF2-40B4-BE49-F238E27FC236}">
                <a16:creationId xmlns:a16="http://schemas.microsoft.com/office/drawing/2014/main" id="{A5C229F1-E972-4429-B56C-68B062CC8CD5}"/>
              </a:ext>
            </a:extLst>
          </p:cNvPr>
          <p:cNvPicPr>
            <a:picLocks noChangeAspect="1"/>
          </p:cNvPicPr>
          <p:nvPr/>
        </p:nvPicPr>
        <p:blipFill rotWithShape="1">
          <a:blip r:embed="rId3"/>
          <a:srcRect t="1833" r="-7" b="978"/>
          <a:stretch/>
        </p:blipFill>
        <p:spPr>
          <a:xfrm>
            <a:off x="8116373" y="3131726"/>
            <a:ext cx="2799103" cy="1850790"/>
          </a:xfrm>
          <a:prstGeom prst="rect">
            <a:avLst/>
          </a:prstGeom>
        </p:spPr>
      </p:pic>
      <p:pic>
        <p:nvPicPr>
          <p:cNvPr id="361" name="Picture 169">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2" name="Straight Connector 171">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73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2374</TotalTime>
  <Words>1078</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Helvetica Neue</vt:lpstr>
      <vt:lpstr>Gallery</vt:lpstr>
      <vt:lpstr>NYC Green Taxi Case Study</vt:lpstr>
      <vt:lpstr>PowerPoint Presentation</vt:lpstr>
      <vt:lpstr>Exploratory Data Analysis  </vt:lpstr>
      <vt:lpstr>Trip Fare Amount</vt:lpstr>
      <vt:lpstr>Trip Fare Amount</vt:lpstr>
      <vt:lpstr>Trip Fare Amount</vt:lpstr>
      <vt:lpstr>Average Fare Amount (Avg. Fare per Trip)</vt:lpstr>
      <vt:lpstr>Trip Fare Amount (Avg. Fare per Trip)</vt:lpstr>
      <vt:lpstr>Count of Trips weekend vs. Weekday </vt:lpstr>
      <vt:lpstr>Maximum and minimum number of trips in a year</vt:lpstr>
      <vt:lpstr>   Trip Summary   Distribution of trip distance Analysis</vt:lpstr>
      <vt:lpstr>Distribution of trip distance Analysis</vt:lpstr>
      <vt:lpstr>   Trip Summary Impact of time of day on the trip distance </vt:lpstr>
      <vt:lpstr>Impact of time of day on the trip distance</vt:lpstr>
      <vt:lpstr>  Airport  vs. Non airport Trip Distance and Hourly distribution  </vt:lpstr>
      <vt:lpstr>Impact of time of day on the trip distance</vt:lpstr>
      <vt:lpstr>Best and worst Route</vt:lpstr>
      <vt:lpstr>Future scope of analysis</vt:lpstr>
      <vt:lpstr>Optimization and 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Green Taxi Case Study</dc:title>
  <dc:creator>Kumar Mishra, Shivam</dc:creator>
  <cp:lastModifiedBy>Shivam</cp:lastModifiedBy>
  <cp:revision>1</cp:revision>
  <dcterms:created xsi:type="dcterms:W3CDTF">2021-11-01T10:12:38Z</dcterms:created>
  <dcterms:modified xsi:type="dcterms:W3CDTF">2021-11-03T13:18:52Z</dcterms:modified>
</cp:coreProperties>
</file>