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DC4E-CB8E-BE86-66D2-9F531C428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BCB23-FF38-B32D-B649-B3803EB4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749" y="4680154"/>
            <a:ext cx="9370142" cy="1522903"/>
          </a:xfrm>
        </p:spPr>
        <p:txBody>
          <a:bodyPr>
            <a:normAutofit fontScale="85000" lnSpcReduction="20000"/>
          </a:bodyPr>
          <a:lstStyle/>
          <a:p>
            <a:r>
              <a:rPr lang="en-IN" sz="2600" dirty="0"/>
              <a:t>Organisatiion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</a:t>
            </a:r>
            <a:r>
              <a:rPr lang="en-IN" sz="2100" dirty="0"/>
              <a:t>SHIVAM SHARMA</a:t>
            </a:r>
          </a:p>
          <a:p>
            <a:r>
              <a:rPr lang="en-IN" sz="3500" dirty="0"/>
              <a:t>                                                                                                                                                                                                       </a:t>
            </a:r>
            <a:endParaRPr lang="en-IN" sz="2300" dirty="0"/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6117-4F35-2BA1-9106-35A53CDC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9B01-8D75-AA9D-E503-D8AD8AE2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81"/>
            <a:ext cx="8825659" cy="431636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To find Data-Driven Insights for Departmental Performance and Resource Allocation.</a:t>
            </a:r>
          </a:p>
          <a:p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To analyze departmental performance and recommend a resource allocation strategy based on data-driven insights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..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Analysis of departmental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Comparison of departmental value across quarters.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Proposal for optimizing resource allocation.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Summary of key findings and recommendations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.</a:t>
            </a:r>
          </a:p>
          <a:p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A38-3175-168D-16CB-B5BB823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Analyzing Departmental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CF8D-8093-9019-90CF-3F506E17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Content:</a:t>
            </a:r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Explanation of department value: It's a metric calculated as the ratio of Actual Productivity to Department Quarterly Spend.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Formula: Department Value = Actual Productivity / (Department Quarterly Spend / 2) (</a:t>
            </a:r>
            <a:r>
              <a:rPr lang="en-US" sz="2000" b="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normalized to 0-1</a:t>
            </a: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65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14C-1524-6473-F79E-2105D00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8A747-A1A7-ADB6-0C7F-BADAFD83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61419"/>
            <a:ext cx="10687665" cy="4596581"/>
          </a:xfrm>
        </p:spPr>
      </p:pic>
    </p:spTree>
    <p:extLst>
      <p:ext uri="{BB962C8B-B14F-4D97-AF65-F5344CB8AC3E}">
        <p14:creationId xmlns:p14="http://schemas.microsoft.com/office/powerpoint/2010/main" val="73384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5919-2856-5F70-AB04-9BD542B3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Optimizing Resource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2B1D-4098-1BC3-6F61-C1CE39D5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2528"/>
            <a:ext cx="8825659" cy="35199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Proposal for resource allocation strategy: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Allocate resources based on departmental performance, with a focus on maximizing department value.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Consider historical performance, potential for improvement, and alignment with organizational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Explanation of the rationale behind the proposed allocation strategy, including potential benefits and trade-offs.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9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B14B-04F1-D907-07CF-83776D7F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9385-558E-AD6F-834A-9FE77347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Observation: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The departmental value of the Finishing department is greater than that of the Sewing department.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Insight: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Despite the Finishing department showing higher departmental value, it's crucial to note that the Sewing department requires more focus.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Recommendation: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Allocate resources and efforts towards enhancing productivity and efficiency in the Sewing department to improve its departmental value and overall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Impact: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By prioritizing improvement initiatives in the Sewing department, we can achieve better overall organizational performance and maximize the utilization of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988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{4B7432D1-DAB6-47F7-A65C-4C0189364FAC}tf02900722</Template>
  <TotalTime>52</TotalTime>
  <Words>249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Ion Boardroom</vt:lpstr>
      <vt:lpstr>Insights</vt:lpstr>
      <vt:lpstr>Introduction</vt:lpstr>
      <vt:lpstr>Analyzing Departmental Value</vt:lpstr>
      <vt:lpstr>Visualization </vt:lpstr>
      <vt:lpstr>Optimizing Resource Allocation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</dc:title>
  <dc:creator>Shivam Sharma</dc:creator>
  <cp:lastModifiedBy>Shivam Sharma</cp:lastModifiedBy>
  <cp:revision>1</cp:revision>
  <dcterms:created xsi:type="dcterms:W3CDTF">2024-03-22T16:13:13Z</dcterms:created>
  <dcterms:modified xsi:type="dcterms:W3CDTF">2024-03-22T17:05:18Z</dcterms:modified>
</cp:coreProperties>
</file>