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4"/>
  </p:sldMasterIdLst>
  <p:sldIdLst>
    <p:sldId id="256" r:id="rId5"/>
    <p:sldId id="262" r:id="rId6"/>
    <p:sldId id="264" r:id="rId7"/>
    <p:sldId id="267" r:id="rId8"/>
    <p:sldId id="268" r:id="rId9"/>
    <p:sldId id="277" r:id="rId10"/>
    <p:sldId id="278" r:id="rId11"/>
    <p:sldId id="269" r:id="rId12"/>
    <p:sldId id="271" r:id="rId13"/>
    <p:sldId id="270" r:id="rId14"/>
    <p:sldId id="275" r:id="rId15"/>
    <p:sldId id="276" r:id="rId16"/>
    <p:sldId id="279"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C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91" d="100"/>
          <a:sy n="91" d="100"/>
        </p:scale>
        <p:origin x="3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3D1F99-D35D-4E18-9AA1-432E090B0213}"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4D89BA2A-7396-40BA-A3AE-032B3D6B2ED4}">
      <dgm:prSet/>
      <dgm:spPr/>
      <dgm:t>
        <a:bodyPr/>
        <a:lstStyle/>
        <a:p>
          <a:r>
            <a:rPr lang="en-US" dirty="0"/>
            <a:t>  To update database regularly by tallying the changes in food outlet menu.</a:t>
          </a:r>
        </a:p>
      </dgm:t>
    </dgm:pt>
    <dgm:pt modelId="{262960BB-1AFD-4304-B2D9-6D68625D7D59}" type="parTrans" cxnId="{FB21CA13-5C6B-4A32-9ADB-C1A2A877C591}">
      <dgm:prSet/>
      <dgm:spPr/>
      <dgm:t>
        <a:bodyPr/>
        <a:lstStyle/>
        <a:p>
          <a:endParaRPr lang="en-US"/>
        </a:p>
      </dgm:t>
    </dgm:pt>
    <dgm:pt modelId="{A797CF50-A22B-4E8F-9C3F-B81CFADD298B}" type="sibTrans" cxnId="{FB21CA13-5C6B-4A32-9ADB-C1A2A877C591}">
      <dgm:prSet/>
      <dgm:spPr/>
      <dgm:t>
        <a:bodyPr/>
        <a:lstStyle/>
        <a:p>
          <a:endParaRPr lang="en-US"/>
        </a:p>
      </dgm:t>
    </dgm:pt>
    <dgm:pt modelId="{58D09173-38BE-4359-9A30-12EC1C59DD67}">
      <dgm:prSet/>
      <dgm:spPr/>
      <dgm:t>
        <a:bodyPr/>
        <a:lstStyle/>
        <a:p>
          <a:r>
            <a:rPr lang="en-US" dirty="0"/>
            <a:t>   To receive food orders from customers via internet ,ultimately reducing paper.</a:t>
          </a:r>
        </a:p>
      </dgm:t>
    </dgm:pt>
    <dgm:pt modelId="{EA8C2345-077E-4503-AFDE-70AAF11B6EEE}" type="parTrans" cxnId="{BB7B55CD-56D1-4DB8-9D79-782F2F6DAFDF}">
      <dgm:prSet/>
      <dgm:spPr/>
      <dgm:t>
        <a:bodyPr/>
        <a:lstStyle/>
        <a:p>
          <a:endParaRPr lang="en-US"/>
        </a:p>
      </dgm:t>
    </dgm:pt>
    <dgm:pt modelId="{A57E5F7A-D477-44D9-878D-9004A4D99A85}" type="sibTrans" cxnId="{BB7B55CD-56D1-4DB8-9D79-782F2F6DAFDF}">
      <dgm:prSet/>
      <dgm:spPr/>
      <dgm:t>
        <a:bodyPr/>
        <a:lstStyle/>
        <a:p>
          <a:endParaRPr lang="en-US"/>
        </a:p>
      </dgm:t>
    </dgm:pt>
    <dgm:pt modelId="{FAF90BDE-03C8-4CA4-876D-5D6282F413B5}">
      <dgm:prSet/>
      <dgm:spPr/>
      <dgm:t>
        <a:bodyPr/>
        <a:lstStyle/>
        <a:p>
          <a:r>
            <a:rPr lang="en-US" dirty="0"/>
            <a:t>   To process transactions via respective payment gateway (Google pay API)</a:t>
          </a:r>
        </a:p>
      </dgm:t>
    </dgm:pt>
    <dgm:pt modelId="{0C17D34E-BB1F-4AFD-A738-62303D450E98}" type="parTrans" cxnId="{65630931-9EB1-4319-AD78-1C1719CA48FF}">
      <dgm:prSet/>
      <dgm:spPr/>
      <dgm:t>
        <a:bodyPr/>
        <a:lstStyle/>
        <a:p>
          <a:endParaRPr lang="en-US"/>
        </a:p>
      </dgm:t>
    </dgm:pt>
    <dgm:pt modelId="{A06FA765-DDE1-4054-BEBE-DA7A91391E58}" type="sibTrans" cxnId="{65630931-9EB1-4319-AD78-1C1719CA48FF}">
      <dgm:prSet/>
      <dgm:spPr/>
      <dgm:t>
        <a:bodyPr/>
        <a:lstStyle/>
        <a:p>
          <a:endParaRPr lang="en-US"/>
        </a:p>
      </dgm:t>
    </dgm:pt>
    <dgm:pt modelId="{27D94D14-5B1B-4CF5-A532-EFDAEF7E7D60}">
      <dgm:prSet/>
      <dgm:spPr/>
      <dgm:t>
        <a:bodyPr/>
        <a:lstStyle/>
        <a:p>
          <a:r>
            <a:rPr lang="en-US" dirty="0"/>
            <a:t>   To establish connection to backend to be able to store data received with the help of dynamic UI</a:t>
          </a:r>
        </a:p>
      </dgm:t>
    </dgm:pt>
    <dgm:pt modelId="{2A2E05E8-E220-4AB8-87E9-6B83B6156524}" type="parTrans" cxnId="{A6418BC6-C8D4-4DBF-ADB8-53BED5F56B3E}">
      <dgm:prSet/>
      <dgm:spPr/>
      <dgm:t>
        <a:bodyPr/>
        <a:lstStyle/>
        <a:p>
          <a:endParaRPr lang="en-US"/>
        </a:p>
      </dgm:t>
    </dgm:pt>
    <dgm:pt modelId="{08A8BDDE-1F46-42CF-A87A-796820BE3C91}" type="sibTrans" cxnId="{A6418BC6-C8D4-4DBF-ADB8-53BED5F56B3E}">
      <dgm:prSet/>
      <dgm:spPr/>
      <dgm:t>
        <a:bodyPr/>
        <a:lstStyle/>
        <a:p>
          <a:endParaRPr lang="en-US"/>
        </a:p>
      </dgm:t>
    </dgm:pt>
    <dgm:pt modelId="{421FF32B-76DD-41C5-B847-5E5F27AB472E}">
      <dgm:prSet/>
      <dgm:spPr/>
      <dgm:t>
        <a:bodyPr/>
        <a:lstStyle/>
        <a:p>
          <a:r>
            <a:rPr lang="en-US" dirty="0"/>
            <a:t>   To Implement database in efficient manner, to be able to retrieve required information whenever required </a:t>
          </a:r>
        </a:p>
      </dgm:t>
    </dgm:pt>
    <dgm:pt modelId="{5F8720D5-FCCB-4068-AEE5-4EADC9831532}" type="parTrans" cxnId="{A76C8D87-BF3D-4DBA-8764-0AA0273EAB9B}">
      <dgm:prSet/>
      <dgm:spPr/>
      <dgm:t>
        <a:bodyPr/>
        <a:lstStyle/>
        <a:p>
          <a:endParaRPr lang="en-US"/>
        </a:p>
      </dgm:t>
    </dgm:pt>
    <dgm:pt modelId="{6EDDBF47-5F88-4C99-80DE-77BC88079FA4}" type="sibTrans" cxnId="{A76C8D87-BF3D-4DBA-8764-0AA0273EAB9B}">
      <dgm:prSet/>
      <dgm:spPr/>
      <dgm:t>
        <a:bodyPr/>
        <a:lstStyle/>
        <a:p>
          <a:endParaRPr lang="en-US"/>
        </a:p>
      </dgm:t>
    </dgm:pt>
    <dgm:pt modelId="{113C4475-05B3-4BD5-B51B-910EA091C661}">
      <dgm:prSet/>
      <dgm:spPr/>
      <dgm:t>
        <a:bodyPr/>
        <a:lstStyle/>
        <a:p>
          <a:r>
            <a:rPr lang="en-US" dirty="0"/>
            <a:t>   To reduce restaurant’s food wastage </a:t>
          </a:r>
        </a:p>
      </dgm:t>
    </dgm:pt>
    <dgm:pt modelId="{6BA9E575-EFD5-480B-A00E-EACCE654BEE2}" type="parTrans" cxnId="{E8E13275-EDD6-40C2-99B9-7CC4D51D132D}">
      <dgm:prSet/>
      <dgm:spPr/>
      <dgm:t>
        <a:bodyPr/>
        <a:lstStyle/>
        <a:p>
          <a:endParaRPr lang="en-US"/>
        </a:p>
      </dgm:t>
    </dgm:pt>
    <dgm:pt modelId="{BD620AE6-BE3A-4364-9DEA-26237C67BD5D}" type="sibTrans" cxnId="{E8E13275-EDD6-40C2-99B9-7CC4D51D132D}">
      <dgm:prSet/>
      <dgm:spPr/>
      <dgm:t>
        <a:bodyPr/>
        <a:lstStyle/>
        <a:p>
          <a:endParaRPr lang="en-US"/>
        </a:p>
      </dgm:t>
    </dgm:pt>
    <dgm:pt modelId="{091DDFDB-F0F8-4DF6-9701-68E6A61A4807}">
      <dgm:prSet/>
      <dgm:spPr/>
      <dgm:t>
        <a:bodyPr/>
        <a:lstStyle/>
        <a:p>
          <a:r>
            <a:rPr lang="en-US" dirty="0"/>
            <a:t>   To enable customers to know the ingredients of a dish before ordering with the help of pop-up dialogue box.</a:t>
          </a:r>
        </a:p>
      </dgm:t>
    </dgm:pt>
    <dgm:pt modelId="{7B488B68-A48D-42D3-A167-F1F8F70A480D}" type="parTrans" cxnId="{BF44B59C-9193-45FE-90FD-CFA420D32528}">
      <dgm:prSet/>
      <dgm:spPr/>
      <dgm:t>
        <a:bodyPr/>
        <a:lstStyle/>
        <a:p>
          <a:endParaRPr lang="en-US"/>
        </a:p>
      </dgm:t>
    </dgm:pt>
    <dgm:pt modelId="{5CE6BE98-A309-4072-B690-7A1F772FC3EB}" type="sibTrans" cxnId="{BF44B59C-9193-45FE-90FD-CFA420D32528}">
      <dgm:prSet/>
      <dgm:spPr/>
      <dgm:t>
        <a:bodyPr/>
        <a:lstStyle/>
        <a:p>
          <a:endParaRPr lang="en-US"/>
        </a:p>
      </dgm:t>
    </dgm:pt>
    <dgm:pt modelId="{2F5B8464-C042-4F95-8F4A-16BA37E846CF}">
      <dgm:prSet/>
      <dgm:spPr/>
      <dgm:t>
        <a:bodyPr/>
        <a:lstStyle/>
        <a:p>
          <a:r>
            <a:rPr lang="en-US" dirty="0"/>
            <a:t>   To reduce time wasting by eliminating long queues </a:t>
          </a:r>
        </a:p>
      </dgm:t>
    </dgm:pt>
    <dgm:pt modelId="{54987E3E-82EC-43AD-A8E2-2C20D140C2B2}" type="parTrans" cxnId="{0AB58C2D-A7CC-4B9D-A6FA-8588567FA5FF}">
      <dgm:prSet/>
      <dgm:spPr/>
      <dgm:t>
        <a:bodyPr/>
        <a:lstStyle/>
        <a:p>
          <a:endParaRPr lang="en-US"/>
        </a:p>
      </dgm:t>
    </dgm:pt>
    <dgm:pt modelId="{97E345C4-AFF2-42F8-A70B-63C6CD05DF13}" type="sibTrans" cxnId="{0AB58C2D-A7CC-4B9D-A6FA-8588567FA5FF}">
      <dgm:prSet/>
      <dgm:spPr/>
      <dgm:t>
        <a:bodyPr/>
        <a:lstStyle/>
        <a:p>
          <a:endParaRPr lang="en-US"/>
        </a:p>
      </dgm:t>
    </dgm:pt>
    <dgm:pt modelId="{A8F9EC6A-E5B2-42C0-9BA4-7FF395113C44}" type="pres">
      <dgm:prSet presAssocID="{113D1F99-D35D-4E18-9AA1-432E090B0213}" presName="vert0" presStyleCnt="0">
        <dgm:presLayoutVars>
          <dgm:dir/>
          <dgm:animOne val="branch"/>
          <dgm:animLvl val="lvl"/>
        </dgm:presLayoutVars>
      </dgm:prSet>
      <dgm:spPr/>
    </dgm:pt>
    <dgm:pt modelId="{911B1F15-A0F0-420B-BAA9-CA5430CB88D8}" type="pres">
      <dgm:prSet presAssocID="{4D89BA2A-7396-40BA-A3AE-032B3D6B2ED4}" presName="thickLine" presStyleLbl="alignNode1" presStyleIdx="0" presStyleCnt="8"/>
      <dgm:spPr/>
    </dgm:pt>
    <dgm:pt modelId="{418D23E2-7955-40AF-952E-92D9B89AD78B}" type="pres">
      <dgm:prSet presAssocID="{4D89BA2A-7396-40BA-A3AE-032B3D6B2ED4}" presName="horz1" presStyleCnt="0"/>
      <dgm:spPr/>
    </dgm:pt>
    <dgm:pt modelId="{50005578-C51F-4E3A-95A0-1FF8D5337492}" type="pres">
      <dgm:prSet presAssocID="{4D89BA2A-7396-40BA-A3AE-032B3D6B2ED4}" presName="tx1" presStyleLbl="revTx" presStyleIdx="0" presStyleCnt="8"/>
      <dgm:spPr/>
    </dgm:pt>
    <dgm:pt modelId="{FCF3A027-FD7D-4E76-BE2D-F5EF5DD3E38A}" type="pres">
      <dgm:prSet presAssocID="{4D89BA2A-7396-40BA-A3AE-032B3D6B2ED4}" presName="vert1" presStyleCnt="0"/>
      <dgm:spPr/>
    </dgm:pt>
    <dgm:pt modelId="{9969DFA2-13B6-42B2-950C-E85495EED7BB}" type="pres">
      <dgm:prSet presAssocID="{58D09173-38BE-4359-9A30-12EC1C59DD67}" presName="thickLine" presStyleLbl="alignNode1" presStyleIdx="1" presStyleCnt="8"/>
      <dgm:spPr/>
    </dgm:pt>
    <dgm:pt modelId="{CC2B85B7-3ED1-42D9-A7CD-79E4C80BBD4B}" type="pres">
      <dgm:prSet presAssocID="{58D09173-38BE-4359-9A30-12EC1C59DD67}" presName="horz1" presStyleCnt="0"/>
      <dgm:spPr/>
    </dgm:pt>
    <dgm:pt modelId="{7A1D0AB4-2322-437A-AD0B-A65641EEDB9A}" type="pres">
      <dgm:prSet presAssocID="{58D09173-38BE-4359-9A30-12EC1C59DD67}" presName="tx1" presStyleLbl="revTx" presStyleIdx="1" presStyleCnt="8"/>
      <dgm:spPr/>
    </dgm:pt>
    <dgm:pt modelId="{E5829930-67F9-4AE8-AA93-E738FE42CA62}" type="pres">
      <dgm:prSet presAssocID="{58D09173-38BE-4359-9A30-12EC1C59DD67}" presName="vert1" presStyleCnt="0"/>
      <dgm:spPr/>
    </dgm:pt>
    <dgm:pt modelId="{27A33F2E-A680-47F8-A378-215D5F6811CB}" type="pres">
      <dgm:prSet presAssocID="{FAF90BDE-03C8-4CA4-876D-5D6282F413B5}" presName="thickLine" presStyleLbl="alignNode1" presStyleIdx="2" presStyleCnt="8"/>
      <dgm:spPr/>
    </dgm:pt>
    <dgm:pt modelId="{C00FBC97-1A21-4F75-949C-3220B71607D7}" type="pres">
      <dgm:prSet presAssocID="{FAF90BDE-03C8-4CA4-876D-5D6282F413B5}" presName="horz1" presStyleCnt="0"/>
      <dgm:spPr/>
    </dgm:pt>
    <dgm:pt modelId="{716BA028-9131-40B1-874B-CE49E64D1CE1}" type="pres">
      <dgm:prSet presAssocID="{FAF90BDE-03C8-4CA4-876D-5D6282F413B5}" presName="tx1" presStyleLbl="revTx" presStyleIdx="2" presStyleCnt="8"/>
      <dgm:spPr/>
    </dgm:pt>
    <dgm:pt modelId="{EEA60982-E663-48B3-A9D3-357545EE1E42}" type="pres">
      <dgm:prSet presAssocID="{FAF90BDE-03C8-4CA4-876D-5D6282F413B5}" presName="vert1" presStyleCnt="0"/>
      <dgm:spPr/>
    </dgm:pt>
    <dgm:pt modelId="{28A9CA17-E134-406F-95E5-B901C97E7509}" type="pres">
      <dgm:prSet presAssocID="{27D94D14-5B1B-4CF5-A532-EFDAEF7E7D60}" presName="thickLine" presStyleLbl="alignNode1" presStyleIdx="3" presStyleCnt="8"/>
      <dgm:spPr/>
    </dgm:pt>
    <dgm:pt modelId="{61D478A3-3888-476F-B068-2A30CD4E9C63}" type="pres">
      <dgm:prSet presAssocID="{27D94D14-5B1B-4CF5-A532-EFDAEF7E7D60}" presName="horz1" presStyleCnt="0"/>
      <dgm:spPr/>
    </dgm:pt>
    <dgm:pt modelId="{EDB2F6B4-464C-4669-816A-25715BFF091D}" type="pres">
      <dgm:prSet presAssocID="{27D94D14-5B1B-4CF5-A532-EFDAEF7E7D60}" presName="tx1" presStyleLbl="revTx" presStyleIdx="3" presStyleCnt="8"/>
      <dgm:spPr/>
    </dgm:pt>
    <dgm:pt modelId="{31184477-E67F-4A15-9D79-C6C2E5FFB59B}" type="pres">
      <dgm:prSet presAssocID="{27D94D14-5B1B-4CF5-A532-EFDAEF7E7D60}" presName="vert1" presStyleCnt="0"/>
      <dgm:spPr/>
    </dgm:pt>
    <dgm:pt modelId="{853FD42E-2BA0-47B4-B562-F1145E26CAD5}" type="pres">
      <dgm:prSet presAssocID="{421FF32B-76DD-41C5-B847-5E5F27AB472E}" presName="thickLine" presStyleLbl="alignNode1" presStyleIdx="4" presStyleCnt="8"/>
      <dgm:spPr/>
    </dgm:pt>
    <dgm:pt modelId="{3697422A-1EBC-4330-A5F4-7521703ADFB5}" type="pres">
      <dgm:prSet presAssocID="{421FF32B-76DD-41C5-B847-5E5F27AB472E}" presName="horz1" presStyleCnt="0"/>
      <dgm:spPr/>
    </dgm:pt>
    <dgm:pt modelId="{9E896918-A19A-4AE4-B074-90A94969FAA2}" type="pres">
      <dgm:prSet presAssocID="{421FF32B-76DD-41C5-B847-5E5F27AB472E}" presName="tx1" presStyleLbl="revTx" presStyleIdx="4" presStyleCnt="8"/>
      <dgm:spPr/>
    </dgm:pt>
    <dgm:pt modelId="{BB98AEC0-1CF9-46E7-B2C2-B8DB15732504}" type="pres">
      <dgm:prSet presAssocID="{421FF32B-76DD-41C5-B847-5E5F27AB472E}" presName="vert1" presStyleCnt="0"/>
      <dgm:spPr/>
    </dgm:pt>
    <dgm:pt modelId="{CC2AFCBF-8210-469F-AE8B-CAB6A764ED2B}" type="pres">
      <dgm:prSet presAssocID="{113C4475-05B3-4BD5-B51B-910EA091C661}" presName="thickLine" presStyleLbl="alignNode1" presStyleIdx="5" presStyleCnt="8"/>
      <dgm:spPr/>
    </dgm:pt>
    <dgm:pt modelId="{AA398ECE-D8B8-4F61-9F09-63D3708E3418}" type="pres">
      <dgm:prSet presAssocID="{113C4475-05B3-4BD5-B51B-910EA091C661}" presName="horz1" presStyleCnt="0"/>
      <dgm:spPr/>
    </dgm:pt>
    <dgm:pt modelId="{BB89B14F-C146-42DF-9662-2761D778B3C8}" type="pres">
      <dgm:prSet presAssocID="{113C4475-05B3-4BD5-B51B-910EA091C661}" presName="tx1" presStyleLbl="revTx" presStyleIdx="5" presStyleCnt="8"/>
      <dgm:spPr/>
    </dgm:pt>
    <dgm:pt modelId="{05836FC7-344D-43E6-B4A7-84C9FBC3F8D1}" type="pres">
      <dgm:prSet presAssocID="{113C4475-05B3-4BD5-B51B-910EA091C661}" presName="vert1" presStyleCnt="0"/>
      <dgm:spPr/>
    </dgm:pt>
    <dgm:pt modelId="{EBBABECD-8969-448E-98C6-01203E764911}" type="pres">
      <dgm:prSet presAssocID="{091DDFDB-F0F8-4DF6-9701-68E6A61A4807}" presName="thickLine" presStyleLbl="alignNode1" presStyleIdx="6" presStyleCnt="8"/>
      <dgm:spPr/>
    </dgm:pt>
    <dgm:pt modelId="{FD4C57A7-D5D6-4CF7-8812-58CE07E57232}" type="pres">
      <dgm:prSet presAssocID="{091DDFDB-F0F8-4DF6-9701-68E6A61A4807}" presName="horz1" presStyleCnt="0"/>
      <dgm:spPr/>
    </dgm:pt>
    <dgm:pt modelId="{59392704-06FD-4CC7-96B2-BE3C48CCE208}" type="pres">
      <dgm:prSet presAssocID="{091DDFDB-F0F8-4DF6-9701-68E6A61A4807}" presName="tx1" presStyleLbl="revTx" presStyleIdx="6" presStyleCnt="8"/>
      <dgm:spPr/>
    </dgm:pt>
    <dgm:pt modelId="{75E1FD63-96BB-41BF-BD84-692E6B0F727F}" type="pres">
      <dgm:prSet presAssocID="{091DDFDB-F0F8-4DF6-9701-68E6A61A4807}" presName="vert1" presStyleCnt="0"/>
      <dgm:spPr/>
    </dgm:pt>
    <dgm:pt modelId="{AEC1CE7E-CDCE-4B6C-8D75-1B365EB400C6}" type="pres">
      <dgm:prSet presAssocID="{2F5B8464-C042-4F95-8F4A-16BA37E846CF}" presName="thickLine" presStyleLbl="alignNode1" presStyleIdx="7" presStyleCnt="8"/>
      <dgm:spPr/>
    </dgm:pt>
    <dgm:pt modelId="{D3661424-9F2C-4D1D-ABC1-53CB09B36C39}" type="pres">
      <dgm:prSet presAssocID="{2F5B8464-C042-4F95-8F4A-16BA37E846CF}" presName="horz1" presStyleCnt="0"/>
      <dgm:spPr/>
    </dgm:pt>
    <dgm:pt modelId="{B7422728-6079-4532-988A-F064349BDE6A}" type="pres">
      <dgm:prSet presAssocID="{2F5B8464-C042-4F95-8F4A-16BA37E846CF}" presName="tx1" presStyleLbl="revTx" presStyleIdx="7" presStyleCnt="8"/>
      <dgm:spPr/>
    </dgm:pt>
    <dgm:pt modelId="{6D6C8494-A49C-4525-9EF8-9847069E6585}" type="pres">
      <dgm:prSet presAssocID="{2F5B8464-C042-4F95-8F4A-16BA37E846CF}" presName="vert1" presStyleCnt="0"/>
      <dgm:spPr/>
    </dgm:pt>
  </dgm:ptLst>
  <dgm:cxnLst>
    <dgm:cxn modelId="{20ED9F05-21FF-4DF4-8F34-68C014F3AB2D}" type="presOf" srcId="{4D89BA2A-7396-40BA-A3AE-032B3D6B2ED4}" destId="{50005578-C51F-4E3A-95A0-1FF8D5337492}" srcOrd="0" destOrd="0" presId="urn:microsoft.com/office/officeart/2008/layout/LinedList"/>
    <dgm:cxn modelId="{FB21CA13-5C6B-4A32-9ADB-C1A2A877C591}" srcId="{113D1F99-D35D-4E18-9AA1-432E090B0213}" destId="{4D89BA2A-7396-40BA-A3AE-032B3D6B2ED4}" srcOrd="0" destOrd="0" parTransId="{262960BB-1AFD-4304-B2D9-6D68625D7D59}" sibTransId="{A797CF50-A22B-4E8F-9C3F-B81CFADD298B}"/>
    <dgm:cxn modelId="{0AB58C2D-A7CC-4B9D-A6FA-8588567FA5FF}" srcId="{113D1F99-D35D-4E18-9AA1-432E090B0213}" destId="{2F5B8464-C042-4F95-8F4A-16BA37E846CF}" srcOrd="7" destOrd="0" parTransId="{54987E3E-82EC-43AD-A8E2-2C20D140C2B2}" sibTransId="{97E345C4-AFF2-42F8-A70B-63C6CD05DF13}"/>
    <dgm:cxn modelId="{65630931-9EB1-4319-AD78-1C1719CA48FF}" srcId="{113D1F99-D35D-4E18-9AA1-432E090B0213}" destId="{FAF90BDE-03C8-4CA4-876D-5D6282F413B5}" srcOrd="2" destOrd="0" parTransId="{0C17D34E-BB1F-4AFD-A738-62303D450E98}" sibTransId="{A06FA765-DDE1-4054-BEBE-DA7A91391E58}"/>
    <dgm:cxn modelId="{D3F9F63B-FA00-497A-B86C-5EAD7A7FD5C6}" type="presOf" srcId="{113C4475-05B3-4BD5-B51B-910EA091C661}" destId="{BB89B14F-C146-42DF-9662-2761D778B3C8}" srcOrd="0" destOrd="0" presId="urn:microsoft.com/office/officeart/2008/layout/LinedList"/>
    <dgm:cxn modelId="{B54BF43F-6842-4BC7-B1D9-9225CCCCC014}" type="presOf" srcId="{58D09173-38BE-4359-9A30-12EC1C59DD67}" destId="{7A1D0AB4-2322-437A-AD0B-A65641EEDB9A}" srcOrd="0" destOrd="0" presId="urn:microsoft.com/office/officeart/2008/layout/LinedList"/>
    <dgm:cxn modelId="{8A45E65F-1BDA-4BB8-8671-225510092344}" type="presOf" srcId="{113D1F99-D35D-4E18-9AA1-432E090B0213}" destId="{A8F9EC6A-E5B2-42C0-9BA4-7FF395113C44}" srcOrd="0" destOrd="0" presId="urn:microsoft.com/office/officeart/2008/layout/LinedList"/>
    <dgm:cxn modelId="{E8E13275-EDD6-40C2-99B9-7CC4D51D132D}" srcId="{113D1F99-D35D-4E18-9AA1-432E090B0213}" destId="{113C4475-05B3-4BD5-B51B-910EA091C661}" srcOrd="5" destOrd="0" parTransId="{6BA9E575-EFD5-480B-A00E-EACCE654BEE2}" sibTransId="{BD620AE6-BE3A-4364-9DEA-26237C67BD5D}"/>
    <dgm:cxn modelId="{A76C8D87-BF3D-4DBA-8764-0AA0273EAB9B}" srcId="{113D1F99-D35D-4E18-9AA1-432E090B0213}" destId="{421FF32B-76DD-41C5-B847-5E5F27AB472E}" srcOrd="4" destOrd="0" parTransId="{5F8720D5-FCCB-4068-AEE5-4EADC9831532}" sibTransId="{6EDDBF47-5F88-4C99-80DE-77BC88079FA4}"/>
    <dgm:cxn modelId="{F9A0918D-8651-4516-9F82-A680D7E6BB7C}" type="presOf" srcId="{27D94D14-5B1B-4CF5-A532-EFDAEF7E7D60}" destId="{EDB2F6B4-464C-4669-816A-25715BFF091D}" srcOrd="0" destOrd="0" presId="urn:microsoft.com/office/officeart/2008/layout/LinedList"/>
    <dgm:cxn modelId="{7A665593-8B41-4D45-A28B-89A622EFB369}" type="presOf" srcId="{2F5B8464-C042-4F95-8F4A-16BA37E846CF}" destId="{B7422728-6079-4532-988A-F064349BDE6A}" srcOrd="0" destOrd="0" presId="urn:microsoft.com/office/officeart/2008/layout/LinedList"/>
    <dgm:cxn modelId="{8B1BEF93-944C-49A2-8BE6-005A6AF2C19F}" type="presOf" srcId="{091DDFDB-F0F8-4DF6-9701-68E6A61A4807}" destId="{59392704-06FD-4CC7-96B2-BE3C48CCE208}" srcOrd="0" destOrd="0" presId="urn:microsoft.com/office/officeart/2008/layout/LinedList"/>
    <dgm:cxn modelId="{BF44B59C-9193-45FE-90FD-CFA420D32528}" srcId="{113D1F99-D35D-4E18-9AA1-432E090B0213}" destId="{091DDFDB-F0F8-4DF6-9701-68E6A61A4807}" srcOrd="6" destOrd="0" parTransId="{7B488B68-A48D-42D3-A167-F1F8F70A480D}" sibTransId="{5CE6BE98-A309-4072-B690-7A1F772FC3EB}"/>
    <dgm:cxn modelId="{A6418BC6-C8D4-4DBF-ADB8-53BED5F56B3E}" srcId="{113D1F99-D35D-4E18-9AA1-432E090B0213}" destId="{27D94D14-5B1B-4CF5-A532-EFDAEF7E7D60}" srcOrd="3" destOrd="0" parTransId="{2A2E05E8-E220-4AB8-87E9-6B83B6156524}" sibTransId="{08A8BDDE-1F46-42CF-A87A-796820BE3C91}"/>
    <dgm:cxn modelId="{BB7B55CD-56D1-4DB8-9D79-782F2F6DAFDF}" srcId="{113D1F99-D35D-4E18-9AA1-432E090B0213}" destId="{58D09173-38BE-4359-9A30-12EC1C59DD67}" srcOrd="1" destOrd="0" parTransId="{EA8C2345-077E-4503-AFDE-70AAF11B6EEE}" sibTransId="{A57E5F7A-D477-44D9-878D-9004A4D99A85}"/>
    <dgm:cxn modelId="{F0536BEF-CFD3-4E47-AAA6-09F2DF96D94E}" type="presOf" srcId="{FAF90BDE-03C8-4CA4-876D-5D6282F413B5}" destId="{716BA028-9131-40B1-874B-CE49E64D1CE1}" srcOrd="0" destOrd="0" presId="urn:microsoft.com/office/officeart/2008/layout/LinedList"/>
    <dgm:cxn modelId="{AD4DC9F6-B85A-4EA4-8A6E-84CF18663FD2}" type="presOf" srcId="{421FF32B-76DD-41C5-B847-5E5F27AB472E}" destId="{9E896918-A19A-4AE4-B074-90A94969FAA2}" srcOrd="0" destOrd="0" presId="urn:microsoft.com/office/officeart/2008/layout/LinedList"/>
    <dgm:cxn modelId="{0B57F95E-5BCF-40F0-8A2F-10D232BBB5A7}" type="presParOf" srcId="{A8F9EC6A-E5B2-42C0-9BA4-7FF395113C44}" destId="{911B1F15-A0F0-420B-BAA9-CA5430CB88D8}" srcOrd="0" destOrd="0" presId="urn:microsoft.com/office/officeart/2008/layout/LinedList"/>
    <dgm:cxn modelId="{6CAAE52A-8489-4344-9A64-FC3E2B8E355B}" type="presParOf" srcId="{A8F9EC6A-E5B2-42C0-9BA4-7FF395113C44}" destId="{418D23E2-7955-40AF-952E-92D9B89AD78B}" srcOrd="1" destOrd="0" presId="urn:microsoft.com/office/officeart/2008/layout/LinedList"/>
    <dgm:cxn modelId="{70B46D90-188E-4DAD-9205-E9FA5FA58C80}" type="presParOf" srcId="{418D23E2-7955-40AF-952E-92D9B89AD78B}" destId="{50005578-C51F-4E3A-95A0-1FF8D5337492}" srcOrd="0" destOrd="0" presId="urn:microsoft.com/office/officeart/2008/layout/LinedList"/>
    <dgm:cxn modelId="{520592C3-6071-4F9E-98E0-71389EABA8CE}" type="presParOf" srcId="{418D23E2-7955-40AF-952E-92D9B89AD78B}" destId="{FCF3A027-FD7D-4E76-BE2D-F5EF5DD3E38A}" srcOrd="1" destOrd="0" presId="urn:microsoft.com/office/officeart/2008/layout/LinedList"/>
    <dgm:cxn modelId="{E4394F6C-846C-4D24-AA3D-FA879F3075AB}" type="presParOf" srcId="{A8F9EC6A-E5B2-42C0-9BA4-7FF395113C44}" destId="{9969DFA2-13B6-42B2-950C-E85495EED7BB}" srcOrd="2" destOrd="0" presId="urn:microsoft.com/office/officeart/2008/layout/LinedList"/>
    <dgm:cxn modelId="{FE54FCEE-E59B-4320-B330-CDCADAF828E7}" type="presParOf" srcId="{A8F9EC6A-E5B2-42C0-9BA4-7FF395113C44}" destId="{CC2B85B7-3ED1-42D9-A7CD-79E4C80BBD4B}" srcOrd="3" destOrd="0" presId="urn:microsoft.com/office/officeart/2008/layout/LinedList"/>
    <dgm:cxn modelId="{20809D79-4EE8-478B-A5F3-272017036624}" type="presParOf" srcId="{CC2B85B7-3ED1-42D9-A7CD-79E4C80BBD4B}" destId="{7A1D0AB4-2322-437A-AD0B-A65641EEDB9A}" srcOrd="0" destOrd="0" presId="urn:microsoft.com/office/officeart/2008/layout/LinedList"/>
    <dgm:cxn modelId="{E3125330-9411-41E8-81C0-891DAEE51839}" type="presParOf" srcId="{CC2B85B7-3ED1-42D9-A7CD-79E4C80BBD4B}" destId="{E5829930-67F9-4AE8-AA93-E738FE42CA62}" srcOrd="1" destOrd="0" presId="urn:microsoft.com/office/officeart/2008/layout/LinedList"/>
    <dgm:cxn modelId="{2A502454-26C8-4F83-8A6D-A0B64F6DC43A}" type="presParOf" srcId="{A8F9EC6A-E5B2-42C0-9BA4-7FF395113C44}" destId="{27A33F2E-A680-47F8-A378-215D5F6811CB}" srcOrd="4" destOrd="0" presId="urn:microsoft.com/office/officeart/2008/layout/LinedList"/>
    <dgm:cxn modelId="{1D5027D3-C84A-420F-A513-FA6F143BF36A}" type="presParOf" srcId="{A8F9EC6A-E5B2-42C0-9BA4-7FF395113C44}" destId="{C00FBC97-1A21-4F75-949C-3220B71607D7}" srcOrd="5" destOrd="0" presId="urn:microsoft.com/office/officeart/2008/layout/LinedList"/>
    <dgm:cxn modelId="{D025A1F9-1A80-4328-9758-55E1EFA4F0AB}" type="presParOf" srcId="{C00FBC97-1A21-4F75-949C-3220B71607D7}" destId="{716BA028-9131-40B1-874B-CE49E64D1CE1}" srcOrd="0" destOrd="0" presId="urn:microsoft.com/office/officeart/2008/layout/LinedList"/>
    <dgm:cxn modelId="{1BA4ABD6-BA21-4097-B057-81AA08AFC577}" type="presParOf" srcId="{C00FBC97-1A21-4F75-949C-3220B71607D7}" destId="{EEA60982-E663-48B3-A9D3-357545EE1E42}" srcOrd="1" destOrd="0" presId="urn:microsoft.com/office/officeart/2008/layout/LinedList"/>
    <dgm:cxn modelId="{42BC0A83-C525-4050-B552-13DEF8ED66B2}" type="presParOf" srcId="{A8F9EC6A-E5B2-42C0-9BA4-7FF395113C44}" destId="{28A9CA17-E134-406F-95E5-B901C97E7509}" srcOrd="6" destOrd="0" presId="urn:microsoft.com/office/officeart/2008/layout/LinedList"/>
    <dgm:cxn modelId="{E5FCEE3A-5744-4952-BAD0-AF67E0F7F8C6}" type="presParOf" srcId="{A8F9EC6A-E5B2-42C0-9BA4-7FF395113C44}" destId="{61D478A3-3888-476F-B068-2A30CD4E9C63}" srcOrd="7" destOrd="0" presId="urn:microsoft.com/office/officeart/2008/layout/LinedList"/>
    <dgm:cxn modelId="{339DE8A1-ECBC-4FAD-A7D8-2180C411B046}" type="presParOf" srcId="{61D478A3-3888-476F-B068-2A30CD4E9C63}" destId="{EDB2F6B4-464C-4669-816A-25715BFF091D}" srcOrd="0" destOrd="0" presId="urn:microsoft.com/office/officeart/2008/layout/LinedList"/>
    <dgm:cxn modelId="{C207CEC9-F60F-41DF-9EF9-A9203FDAE515}" type="presParOf" srcId="{61D478A3-3888-476F-B068-2A30CD4E9C63}" destId="{31184477-E67F-4A15-9D79-C6C2E5FFB59B}" srcOrd="1" destOrd="0" presId="urn:microsoft.com/office/officeart/2008/layout/LinedList"/>
    <dgm:cxn modelId="{79AF7456-F299-4BBC-B3CB-DFC20D3BCB4D}" type="presParOf" srcId="{A8F9EC6A-E5B2-42C0-9BA4-7FF395113C44}" destId="{853FD42E-2BA0-47B4-B562-F1145E26CAD5}" srcOrd="8" destOrd="0" presId="urn:microsoft.com/office/officeart/2008/layout/LinedList"/>
    <dgm:cxn modelId="{83DD4437-1359-46D0-A064-577F059095C9}" type="presParOf" srcId="{A8F9EC6A-E5B2-42C0-9BA4-7FF395113C44}" destId="{3697422A-1EBC-4330-A5F4-7521703ADFB5}" srcOrd="9" destOrd="0" presId="urn:microsoft.com/office/officeart/2008/layout/LinedList"/>
    <dgm:cxn modelId="{4B783BF0-6AFE-4D32-ACE6-BA547CD3266F}" type="presParOf" srcId="{3697422A-1EBC-4330-A5F4-7521703ADFB5}" destId="{9E896918-A19A-4AE4-B074-90A94969FAA2}" srcOrd="0" destOrd="0" presId="urn:microsoft.com/office/officeart/2008/layout/LinedList"/>
    <dgm:cxn modelId="{CE517884-C2B1-432A-B4F2-D95AE011E1A3}" type="presParOf" srcId="{3697422A-1EBC-4330-A5F4-7521703ADFB5}" destId="{BB98AEC0-1CF9-46E7-B2C2-B8DB15732504}" srcOrd="1" destOrd="0" presId="urn:microsoft.com/office/officeart/2008/layout/LinedList"/>
    <dgm:cxn modelId="{9F007561-AB35-44C6-BA8F-62FEBAF4DC27}" type="presParOf" srcId="{A8F9EC6A-E5B2-42C0-9BA4-7FF395113C44}" destId="{CC2AFCBF-8210-469F-AE8B-CAB6A764ED2B}" srcOrd="10" destOrd="0" presId="urn:microsoft.com/office/officeart/2008/layout/LinedList"/>
    <dgm:cxn modelId="{5D001880-EE29-48B0-8F59-54C43E28B093}" type="presParOf" srcId="{A8F9EC6A-E5B2-42C0-9BA4-7FF395113C44}" destId="{AA398ECE-D8B8-4F61-9F09-63D3708E3418}" srcOrd="11" destOrd="0" presId="urn:microsoft.com/office/officeart/2008/layout/LinedList"/>
    <dgm:cxn modelId="{D21E958D-26E7-4048-AD86-110339F4FFD3}" type="presParOf" srcId="{AA398ECE-D8B8-4F61-9F09-63D3708E3418}" destId="{BB89B14F-C146-42DF-9662-2761D778B3C8}" srcOrd="0" destOrd="0" presId="urn:microsoft.com/office/officeart/2008/layout/LinedList"/>
    <dgm:cxn modelId="{6C4BE34B-EE55-4A54-B2D3-26D03C66173B}" type="presParOf" srcId="{AA398ECE-D8B8-4F61-9F09-63D3708E3418}" destId="{05836FC7-344D-43E6-B4A7-84C9FBC3F8D1}" srcOrd="1" destOrd="0" presId="urn:microsoft.com/office/officeart/2008/layout/LinedList"/>
    <dgm:cxn modelId="{38DBCE7A-E77A-4751-95E9-DBBC401ADD61}" type="presParOf" srcId="{A8F9EC6A-E5B2-42C0-9BA4-7FF395113C44}" destId="{EBBABECD-8969-448E-98C6-01203E764911}" srcOrd="12" destOrd="0" presId="urn:microsoft.com/office/officeart/2008/layout/LinedList"/>
    <dgm:cxn modelId="{7BE9FFC0-B3CE-4EB1-9580-8F9342FEAA7C}" type="presParOf" srcId="{A8F9EC6A-E5B2-42C0-9BA4-7FF395113C44}" destId="{FD4C57A7-D5D6-4CF7-8812-58CE07E57232}" srcOrd="13" destOrd="0" presId="urn:microsoft.com/office/officeart/2008/layout/LinedList"/>
    <dgm:cxn modelId="{7104BBB6-352C-41F3-8D88-C2C4407202F8}" type="presParOf" srcId="{FD4C57A7-D5D6-4CF7-8812-58CE07E57232}" destId="{59392704-06FD-4CC7-96B2-BE3C48CCE208}" srcOrd="0" destOrd="0" presId="urn:microsoft.com/office/officeart/2008/layout/LinedList"/>
    <dgm:cxn modelId="{8B38A9E7-7E2C-4DDE-B30C-50B1E6A424B9}" type="presParOf" srcId="{FD4C57A7-D5D6-4CF7-8812-58CE07E57232}" destId="{75E1FD63-96BB-41BF-BD84-692E6B0F727F}" srcOrd="1" destOrd="0" presId="urn:microsoft.com/office/officeart/2008/layout/LinedList"/>
    <dgm:cxn modelId="{9FAC675E-08C0-47E8-AD28-7B3FE97E5CB2}" type="presParOf" srcId="{A8F9EC6A-E5B2-42C0-9BA4-7FF395113C44}" destId="{AEC1CE7E-CDCE-4B6C-8D75-1B365EB400C6}" srcOrd="14" destOrd="0" presId="urn:microsoft.com/office/officeart/2008/layout/LinedList"/>
    <dgm:cxn modelId="{8F1CB4B4-D7BB-4FA6-BCA1-033196FAFCBA}" type="presParOf" srcId="{A8F9EC6A-E5B2-42C0-9BA4-7FF395113C44}" destId="{D3661424-9F2C-4D1D-ABC1-53CB09B36C39}" srcOrd="15" destOrd="0" presId="urn:microsoft.com/office/officeart/2008/layout/LinedList"/>
    <dgm:cxn modelId="{1CD65BE7-2896-48A6-85C7-CABDB92FF5D0}" type="presParOf" srcId="{D3661424-9F2C-4D1D-ABC1-53CB09B36C39}" destId="{B7422728-6079-4532-988A-F064349BDE6A}" srcOrd="0" destOrd="0" presId="urn:microsoft.com/office/officeart/2008/layout/LinedList"/>
    <dgm:cxn modelId="{708816B1-B280-4FF8-A719-21ACC6E23B28}" type="presParOf" srcId="{D3661424-9F2C-4D1D-ABC1-53CB09B36C39}" destId="{6D6C8494-A49C-4525-9EF8-9847069E658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B1F15-A0F0-420B-BAA9-CA5430CB88D8}">
      <dsp:nvSpPr>
        <dsp:cNvPr id="0" name=""/>
        <dsp:cNvSpPr/>
      </dsp:nvSpPr>
      <dsp:spPr>
        <a:xfrm>
          <a:off x="0" y="0"/>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0005578-C51F-4E3A-95A0-1FF8D5337492}">
      <dsp:nvSpPr>
        <dsp:cNvPr id="0" name=""/>
        <dsp:cNvSpPr/>
      </dsp:nvSpPr>
      <dsp:spPr>
        <a:xfrm>
          <a:off x="0" y="0"/>
          <a:ext cx="6266011" cy="61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  To update database regularly by tallying the changes in food outlet menu.</a:t>
          </a:r>
        </a:p>
      </dsp:txBody>
      <dsp:txXfrm>
        <a:off x="0" y="0"/>
        <a:ext cx="6266011" cy="612443"/>
      </dsp:txXfrm>
    </dsp:sp>
    <dsp:sp modelId="{9969DFA2-13B6-42B2-950C-E85495EED7BB}">
      <dsp:nvSpPr>
        <dsp:cNvPr id="0" name=""/>
        <dsp:cNvSpPr/>
      </dsp:nvSpPr>
      <dsp:spPr>
        <a:xfrm>
          <a:off x="0" y="612443"/>
          <a:ext cx="6266011" cy="0"/>
        </a:xfrm>
        <a:prstGeom prst="line">
          <a:avLst/>
        </a:prstGeom>
        <a:gradFill rotWithShape="0">
          <a:gsLst>
            <a:gs pos="0">
              <a:schemeClr val="accent2">
                <a:hueOff val="-101437"/>
                <a:satOff val="-838"/>
                <a:lumOff val="-1793"/>
                <a:alphaOff val="0"/>
                <a:tint val="96000"/>
                <a:lumMod val="104000"/>
              </a:schemeClr>
            </a:gs>
            <a:gs pos="100000">
              <a:schemeClr val="accent2">
                <a:hueOff val="-101437"/>
                <a:satOff val="-838"/>
                <a:lumOff val="-1793"/>
                <a:alphaOff val="0"/>
                <a:shade val="90000"/>
                <a:lumMod val="90000"/>
              </a:schemeClr>
            </a:gs>
          </a:gsLst>
          <a:lin ang="5400000" scaled="0"/>
        </a:gradFill>
        <a:ln w="9525" cap="rnd" cmpd="sng" algn="ctr">
          <a:solidFill>
            <a:schemeClr val="accent2">
              <a:hueOff val="-101437"/>
              <a:satOff val="-838"/>
              <a:lumOff val="-179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7A1D0AB4-2322-437A-AD0B-A65641EEDB9A}">
      <dsp:nvSpPr>
        <dsp:cNvPr id="0" name=""/>
        <dsp:cNvSpPr/>
      </dsp:nvSpPr>
      <dsp:spPr>
        <a:xfrm>
          <a:off x="0" y="612443"/>
          <a:ext cx="6266011" cy="61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   To receive food orders from customers via internet ,ultimately reducing paper.</a:t>
          </a:r>
        </a:p>
      </dsp:txBody>
      <dsp:txXfrm>
        <a:off x="0" y="612443"/>
        <a:ext cx="6266011" cy="612443"/>
      </dsp:txXfrm>
    </dsp:sp>
    <dsp:sp modelId="{27A33F2E-A680-47F8-A378-215D5F6811CB}">
      <dsp:nvSpPr>
        <dsp:cNvPr id="0" name=""/>
        <dsp:cNvSpPr/>
      </dsp:nvSpPr>
      <dsp:spPr>
        <a:xfrm>
          <a:off x="0" y="1224886"/>
          <a:ext cx="6266011" cy="0"/>
        </a:xfrm>
        <a:prstGeom prst="line">
          <a:avLst/>
        </a:prstGeom>
        <a:gradFill rotWithShape="0">
          <a:gsLst>
            <a:gs pos="0">
              <a:schemeClr val="accent2">
                <a:hueOff val="-202874"/>
                <a:satOff val="-1677"/>
                <a:lumOff val="-3585"/>
                <a:alphaOff val="0"/>
                <a:tint val="96000"/>
                <a:lumMod val="104000"/>
              </a:schemeClr>
            </a:gs>
            <a:gs pos="100000">
              <a:schemeClr val="accent2">
                <a:hueOff val="-202874"/>
                <a:satOff val="-1677"/>
                <a:lumOff val="-3585"/>
                <a:alphaOff val="0"/>
                <a:shade val="90000"/>
                <a:lumMod val="90000"/>
              </a:schemeClr>
            </a:gs>
          </a:gsLst>
          <a:lin ang="5400000" scaled="0"/>
        </a:gradFill>
        <a:ln w="9525" cap="rnd" cmpd="sng" algn="ctr">
          <a:solidFill>
            <a:schemeClr val="accent2">
              <a:hueOff val="-202874"/>
              <a:satOff val="-1677"/>
              <a:lumOff val="-358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716BA028-9131-40B1-874B-CE49E64D1CE1}">
      <dsp:nvSpPr>
        <dsp:cNvPr id="0" name=""/>
        <dsp:cNvSpPr/>
      </dsp:nvSpPr>
      <dsp:spPr>
        <a:xfrm>
          <a:off x="0" y="1224886"/>
          <a:ext cx="6266011" cy="61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   To process transactions via respective payment gateway (Google pay API)</a:t>
          </a:r>
        </a:p>
      </dsp:txBody>
      <dsp:txXfrm>
        <a:off x="0" y="1224886"/>
        <a:ext cx="6266011" cy="612443"/>
      </dsp:txXfrm>
    </dsp:sp>
    <dsp:sp modelId="{28A9CA17-E134-406F-95E5-B901C97E7509}">
      <dsp:nvSpPr>
        <dsp:cNvPr id="0" name=""/>
        <dsp:cNvSpPr/>
      </dsp:nvSpPr>
      <dsp:spPr>
        <a:xfrm>
          <a:off x="0" y="1837330"/>
          <a:ext cx="6266011" cy="0"/>
        </a:xfrm>
        <a:prstGeom prst="line">
          <a:avLst/>
        </a:prstGeom>
        <a:gradFill rotWithShape="0">
          <a:gsLst>
            <a:gs pos="0">
              <a:schemeClr val="accent2">
                <a:hueOff val="-304311"/>
                <a:satOff val="-2515"/>
                <a:lumOff val="-5378"/>
                <a:alphaOff val="0"/>
                <a:tint val="96000"/>
                <a:lumMod val="104000"/>
              </a:schemeClr>
            </a:gs>
            <a:gs pos="100000">
              <a:schemeClr val="accent2">
                <a:hueOff val="-304311"/>
                <a:satOff val="-2515"/>
                <a:lumOff val="-5378"/>
                <a:alphaOff val="0"/>
                <a:shade val="90000"/>
                <a:lumMod val="90000"/>
              </a:schemeClr>
            </a:gs>
          </a:gsLst>
          <a:lin ang="5400000" scaled="0"/>
        </a:gradFill>
        <a:ln w="9525" cap="rnd" cmpd="sng" algn="ctr">
          <a:solidFill>
            <a:schemeClr val="accent2">
              <a:hueOff val="-304311"/>
              <a:satOff val="-2515"/>
              <a:lumOff val="-537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DB2F6B4-464C-4669-816A-25715BFF091D}">
      <dsp:nvSpPr>
        <dsp:cNvPr id="0" name=""/>
        <dsp:cNvSpPr/>
      </dsp:nvSpPr>
      <dsp:spPr>
        <a:xfrm>
          <a:off x="0" y="1837330"/>
          <a:ext cx="6266011" cy="61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   To establish connection to backend to be able to store data received with the help of dynamic UI</a:t>
          </a:r>
        </a:p>
      </dsp:txBody>
      <dsp:txXfrm>
        <a:off x="0" y="1837330"/>
        <a:ext cx="6266011" cy="612443"/>
      </dsp:txXfrm>
    </dsp:sp>
    <dsp:sp modelId="{853FD42E-2BA0-47B4-B562-F1145E26CAD5}">
      <dsp:nvSpPr>
        <dsp:cNvPr id="0" name=""/>
        <dsp:cNvSpPr/>
      </dsp:nvSpPr>
      <dsp:spPr>
        <a:xfrm>
          <a:off x="0" y="2449773"/>
          <a:ext cx="6266011" cy="0"/>
        </a:xfrm>
        <a:prstGeom prst="line">
          <a:avLst/>
        </a:prstGeom>
        <a:gradFill rotWithShape="0">
          <a:gsLst>
            <a:gs pos="0">
              <a:schemeClr val="accent2">
                <a:hueOff val="-405748"/>
                <a:satOff val="-3353"/>
                <a:lumOff val="-7171"/>
                <a:alphaOff val="0"/>
                <a:tint val="96000"/>
                <a:lumMod val="104000"/>
              </a:schemeClr>
            </a:gs>
            <a:gs pos="100000">
              <a:schemeClr val="accent2">
                <a:hueOff val="-405748"/>
                <a:satOff val="-3353"/>
                <a:lumOff val="-7171"/>
                <a:alphaOff val="0"/>
                <a:shade val="90000"/>
                <a:lumMod val="90000"/>
              </a:schemeClr>
            </a:gs>
          </a:gsLst>
          <a:lin ang="5400000" scaled="0"/>
        </a:gradFill>
        <a:ln w="9525" cap="rnd" cmpd="sng" algn="ctr">
          <a:solidFill>
            <a:schemeClr val="accent2">
              <a:hueOff val="-405748"/>
              <a:satOff val="-3353"/>
              <a:lumOff val="-717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E896918-A19A-4AE4-B074-90A94969FAA2}">
      <dsp:nvSpPr>
        <dsp:cNvPr id="0" name=""/>
        <dsp:cNvSpPr/>
      </dsp:nvSpPr>
      <dsp:spPr>
        <a:xfrm>
          <a:off x="0" y="2449773"/>
          <a:ext cx="6266011" cy="61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   To Implement database in efficient manner, to be able to retrieve required information whenever required </a:t>
          </a:r>
        </a:p>
      </dsp:txBody>
      <dsp:txXfrm>
        <a:off x="0" y="2449773"/>
        <a:ext cx="6266011" cy="612443"/>
      </dsp:txXfrm>
    </dsp:sp>
    <dsp:sp modelId="{CC2AFCBF-8210-469F-AE8B-CAB6A764ED2B}">
      <dsp:nvSpPr>
        <dsp:cNvPr id="0" name=""/>
        <dsp:cNvSpPr/>
      </dsp:nvSpPr>
      <dsp:spPr>
        <a:xfrm>
          <a:off x="0" y="3062216"/>
          <a:ext cx="6266011" cy="0"/>
        </a:xfrm>
        <a:prstGeom prst="line">
          <a:avLst/>
        </a:prstGeom>
        <a:gradFill rotWithShape="0">
          <a:gsLst>
            <a:gs pos="0">
              <a:schemeClr val="accent2">
                <a:hueOff val="-507185"/>
                <a:satOff val="-4191"/>
                <a:lumOff val="-8964"/>
                <a:alphaOff val="0"/>
                <a:tint val="96000"/>
                <a:lumMod val="104000"/>
              </a:schemeClr>
            </a:gs>
            <a:gs pos="100000">
              <a:schemeClr val="accent2">
                <a:hueOff val="-507185"/>
                <a:satOff val="-4191"/>
                <a:lumOff val="-8964"/>
                <a:alphaOff val="0"/>
                <a:shade val="90000"/>
                <a:lumMod val="90000"/>
              </a:schemeClr>
            </a:gs>
          </a:gsLst>
          <a:lin ang="5400000" scaled="0"/>
        </a:gradFill>
        <a:ln w="9525" cap="rnd" cmpd="sng" algn="ctr">
          <a:solidFill>
            <a:schemeClr val="accent2">
              <a:hueOff val="-507185"/>
              <a:satOff val="-4191"/>
              <a:lumOff val="-896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B89B14F-C146-42DF-9662-2761D778B3C8}">
      <dsp:nvSpPr>
        <dsp:cNvPr id="0" name=""/>
        <dsp:cNvSpPr/>
      </dsp:nvSpPr>
      <dsp:spPr>
        <a:xfrm>
          <a:off x="0" y="3062216"/>
          <a:ext cx="6266011" cy="61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   To reduce restaurant’s food wastage </a:t>
          </a:r>
        </a:p>
      </dsp:txBody>
      <dsp:txXfrm>
        <a:off x="0" y="3062216"/>
        <a:ext cx="6266011" cy="612443"/>
      </dsp:txXfrm>
    </dsp:sp>
    <dsp:sp modelId="{EBBABECD-8969-448E-98C6-01203E764911}">
      <dsp:nvSpPr>
        <dsp:cNvPr id="0" name=""/>
        <dsp:cNvSpPr/>
      </dsp:nvSpPr>
      <dsp:spPr>
        <a:xfrm>
          <a:off x="0" y="3674660"/>
          <a:ext cx="6266011" cy="0"/>
        </a:xfrm>
        <a:prstGeom prst="line">
          <a:avLst/>
        </a:prstGeom>
        <a:gradFill rotWithShape="0">
          <a:gsLst>
            <a:gs pos="0">
              <a:schemeClr val="accent2">
                <a:hueOff val="-608622"/>
                <a:satOff val="-5030"/>
                <a:lumOff val="-10756"/>
                <a:alphaOff val="0"/>
                <a:tint val="96000"/>
                <a:lumMod val="104000"/>
              </a:schemeClr>
            </a:gs>
            <a:gs pos="100000">
              <a:schemeClr val="accent2">
                <a:hueOff val="-608622"/>
                <a:satOff val="-5030"/>
                <a:lumOff val="-10756"/>
                <a:alphaOff val="0"/>
                <a:shade val="90000"/>
                <a:lumMod val="90000"/>
              </a:schemeClr>
            </a:gs>
          </a:gsLst>
          <a:lin ang="5400000" scaled="0"/>
        </a:gradFill>
        <a:ln w="9525" cap="rnd" cmpd="sng" algn="ctr">
          <a:solidFill>
            <a:schemeClr val="accent2">
              <a:hueOff val="-608622"/>
              <a:satOff val="-5030"/>
              <a:lumOff val="-1075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9392704-06FD-4CC7-96B2-BE3C48CCE208}">
      <dsp:nvSpPr>
        <dsp:cNvPr id="0" name=""/>
        <dsp:cNvSpPr/>
      </dsp:nvSpPr>
      <dsp:spPr>
        <a:xfrm>
          <a:off x="0" y="3674660"/>
          <a:ext cx="6266011" cy="61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   To enable customers to know the ingredients of a dish before ordering with the help of pop-up dialogue box.</a:t>
          </a:r>
        </a:p>
      </dsp:txBody>
      <dsp:txXfrm>
        <a:off x="0" y="3674660"/>
        <a:ext cx="6266011" cy="612443"/>
      </dsp:txXfrm>
    </dsp:sp>
    <dsp:sp modelId="{AEC1CE7E-CDCE-4B6C-8D75-1B365EB400C6}">
      <dsp:nvSpPr>
        <dsp:cNvPr id="0" name=""/>
        <dsp:cNvSpPr/>
      </dsp:nvSpPr>
      <dsp:spPr>
        <a:xfrm>
          <a:off x="0" y="4287103"/>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7422728-6079-4532-988A-F064349BDE6A}">
      <dsp:nvSpPr>
        <dsp:cNvPr id="0" name=""/>
        <dsp:cNvSpPr/>
      </dsp:nvSpPr>
      <dsp:spPr>
        <a:xfrm>
          <a:off x="0" y="4287103"/>
          <a:ext cx="6266011" cy="61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   To reduce time wasting by eliminating long queues </a:t>
          </a:r>
        </a:p>
      </dsp:txBody>
      <dsp:txXfrm>
        <a:off x="0" y="4287103"/>
        <a:ext cx="6266011" cy="61244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Friday, October 29,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13008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Friday, October 29, 2021</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9798214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Friday, October 29, 2021</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956754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Friday, October 29, 2021</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53027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Friday, October 29, 2021</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2450531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56C2ED-54A4-480D-B5C8-65C0D62359B9}" type="datetime2">
              <a:rPr lang="en-US" smtClean="0"/>
              <a:pPr/>
              <a:t>Friday, October 29, 2021</a:t>
            </a:fld>
            <a:endParaRPr lang="en-US" dirty="0"/>
          </a:p>
        </p:txBody>
      </p:sp>
      <p:sp>
        <p:nvSpPr>
          <p:cNvPr id="4" name="Footer Placeholder 3"/>
          <p:cNvSpPr>
            <a:spLocks noGrp="1"/>
          </p:cNvSpPr>
          <p:nvPr>
            <p:ph type="ftr" sz="quarter" idx="11"/>
          </p:nvPr>
        </p:nvSpPr>
        <p:spPr/>
        <p:txBody>
          <a:bodyPr/>
          <a:lstStyle/>
          <a:p>
            <a:r>
              <a:rPr lang="en-US" spc="200"/>
              <a:t>Sample Footer Text</a:t>
            </a:r>
            <a:endParaRPr lang="en-US" spc="200" dirty="0"/>
          </a:p>
        </p:txBody>
      </p:sp>
      <p:sp>
        <p:nvSpPr>
          <p:cNvPr id="5" name="Slide Number Placeholder 4"/>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5589178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56C2ED-54A4-480D-B5C8-65C0D62359B9}" type="datetime2">
              <a:rPr lang="en-US" smtClean="0"/>
              <a:pPr/>
              <a:t>Friday, October 29, 2021</a:t>
            </a:fld>
            <a:endParaRPr lang="en-US" dirty="0"/>
          </a:p>
        </p:txBody>
      </p:sp>
      <p:sp>
        <p:nvSpPr>
          <p:cNvPr id="4" name="Footer Placeholder 3"/>
          <p:cNvSpPr>
            <a:spLocks noGrp="1"/>
          </p:cNvSpPr>
          <p:nvPr>
            <p:ph type="ftr" sz="quarter" idx="11"/>
          </p:nvPr>
        </p:nvSpPr>
        <p:spPr/>
        <p:txBody>
          <a:bodyPr/>
          <a:lstStyle/>
          <a:p>
            <a:r>
              <a:rPr lang="en-US" spc="200"/>
              <a:t>Sample Footer Text</a:t>
            </a:r>
            <a:endParaRPr lang="en-US" spc="200" dirty="0"/>
          </a:p>
        </p:txBody>
      </p:sp>
      <p:sp>
        <p:nvSpPr>
          <p:cNvPr id="5" name="Slide Number Placeholder 4"/>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3615678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Friday, October 29,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15875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Friday, October 29,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7069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Friday, October 29,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90443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Friday, October 29,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202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Friday, October 29,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1874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Friday, October 29, 2021</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7847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F02D0-6806-43AF-9888-2359BF40C204}" type="datetime2">
              <a:rPr lang="en-US" smtClean="0"/>
              <a:t>Friday, October 29,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1476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14D2D-B1AF-4197-82D6-FC1F8BD05681}" type="datetime2">
              <a:rPr lang="en-US" smtClean="0"/>
              <a:t>Friday, October 29, 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13764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71CEB-9838-4245-91B8-EFBAFE2D8B44}" type="datetime2">
              <a:rPr lang="en-US" smtClean="0"/>
              <a:t>Friday, October 29,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01375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Friday, October 29,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3695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256C2ED-54A4-480D-B5C8-65C0D62359B9}" type="datetime2">
              <a:rPr lang="en-US" smtClean="0"/>
              <a:pPr/>
              <a:t>Friday, October 29, 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spc="200"/>
              <a:t>Sample Footer Text</a:t>
            </a:r>
            <a:endParaRPr lang="en-US" spc="20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851024905"/>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6CAB3-8751-484A-AB85-F0934BFA3BF7}"/>
              </a:ext>
            </a:extLst>
          </p:cNvPr>
          <p:cNvSpPr txBox="1"/>
          <p:nvPr/>
        </p:nvSpPr>
        <p:spPr>
          <a:xfrm>
            <a:off x="766359" y="338400"/>
            <a:ext cx="10588708" cy="1018135"/>
          </a:xfrm>
          <a:prstGeom prst="rect">
            <a:avLst/>
          </a:prstGeom>
        </p:spPr>
        <p:txBody>
          <a:bodyPr vert="horz" lIns="0" tIns="0" rIns="0" bIns="0" rtlCol="0" anchor="b">
            <a:normAutofit fontScale="25000" lnSpcReduction="20000"/>
          </a:bodyPr>
          <a:lstStyle/>
          <a:p>
            <a:pPr lvl="1" algn="ctr">
              <a:lnSpc>
                <a:spcPct val="90000"/>
              </a:lnSpc>
              <a:spcBef>
                <a:spcPct val="0"/>
              </a:spcBef>
              <a:spcAft>
                <a:spcPts val="600"/>
              </a:spcAft>
            </a:pPr>
            <a:r>
              <a:rPr lang="en-US" sz="2000" i="1" dirty="0">
                <a:solidFill>
                  <a:schemeClr val="tx2"/>
                </a:solidFill>
                <a:latin typeface="+mj-lt"/>
                <a:ea typeface="+mj-ea"/>
                <a:cs typeface="+mj-cs"/>
              </a:rPr>
              <a:t>      </a:t>
            </a:r>
            <a:r>
              <a:rPr lang="en-US" sz="14400" b="1" dirty="0">
                <a:solidFill>
                  <a:schemeClr val="bg1"/>
                </a:solidFill>
                <a:latin typeface="+mj-lt"/>
                <a:ea typeface="+mj-ea"/>
                <a:cs typeface="+mj-cs"/>
              </a:rPr>
              <a:t>ANNASAHEB DANGE COLLEGE OF </a:t>
            </a:r>
          </a:p>
          <a:p>
            <a:pPr lvl="1" algn="ctr">
              <a:lnSpc>
                <a:spcPct val="90000"/>
              </a:lnSpc>
              <a:spcBef>
                <a:spcPct val="0"/>
              </a:spcBef>
              <a:spcAft>
                <a:spcPts val="600"/>
              </a:spcAft>
            </a:pPr>
            <a:r>
              <a:rPr lang="en-US" sz="14400" b="1" dirty="0">
                <a:solidFill>
                  <a:schemeClr val="bg1"/>
                </a:solidFill>
                <a:latin typeface="+mj-lt"/>
                <a:ea typeface="+mj-ea"/>
                <a:cs typeface="+mj-cs"/>
              </a:rPr>
              <a:t>ENGINEERING AND TECHNOLOGY,ASHTA</a:t>
            </a:r>
            <a:endParaRPr lang="en-US" sz="16000" b="1" dirty="0">
              <a:solidFill>
                <a:schemeClr val="bg1"/>
              </a:solidFill>
              <a:latin typeface="+mj-lt"/>
              <a:ea typeface="+mj-ea"/>
              <a:cs typeface="+mj-cs"/>
            </a:endParaRPr>
          </a:p>
          <a:p>
            <a:pPr>
              <a:lnSpc>
                <a:spcPct val="90000"/>
              </a:lnSpc>
              <a:spcBef>
                <a:spcPct val="0"/>
              </a:spcBef>
              <a:spcAft>
                <a:spcPts val="600"/>
              </a:spcAft>
            </a:pPr>
            <a:r>
              <a:rPr lang="en-US" sz="4000" i="1" dirty="0">
                <a:solidFill>
                  <a:schemeClr val="tx2"/>
                </a:solidFill>
                <a:latin typeface="+mj-lt"/>
                <a:ea typeface="+mj-ea"/>
                <a:cs typeface="+mj-cs"/>
              </a:rPr>
              <a:t>                                           </a:t>
            </a:r>
          </a:p>
        </p:txBody>
      </p:sp>
      <p:pic>
        <p:nvPicPr>
          <p:cNvPr id="6" name="Picture 5" descr="Logo&#10;&#10;Description automatically generated">
            <a:extLst>
              <a:ext uri="{FF2B5EF4-FFF2-40B4-BE49-F238E27FC236}">
                <a16:creationId xmlns:a16="http://schemas.microsoft.com/office/drawing/2014/main" id="{4C83F712-CC4C-41DD-B8FB-597F0E6999CD}"/>
              </a:ext>
            </a:extLst>
          </p:cNvPr>
          <p:cNvPicPr>
            <a:picLocks noChangeAspect="1"/>
          </p:cNvPicPr>
          <p:nvPr/>
        </p:nvPicPr>
        <p:blipFill>
          <a:blip r:embed="rId2"/>
          <a:stretch>
            <a:fillRect/>
          </a:stretch>
        </p:blipFill>
        <p:spPr>
          <a:xfrm>
            <a:off x="229351" y="228516"/>
            <a:ext cx="871319" cy="809814"/>
          </a:xfrm>
          <a:prstGeom prst="rect">
            <a:avLst/>
          </a:prstGeom>
        </p:spPr>
      </p:pic>
      <p:sp>
        <p:nvSpPr>
          <p:cNvPr id="12" name="TextBox 11">
            <a:extLst>
              <a:ext uri="{FF2B5EF4-FFF2-40B4-BE49-F238E27FC236}">
                <a16:creationId xmlns:a16="http://schemas.microsoft.com/office/drawing/2014/main" id="{AA60981A-166A-4FB7-A7AF-F8A16FDB7DE9}"/>
              </a:ext>
            </a:extLst>
          </p:cNvPr>
          <p:cNvSpPr txBox="1"/>
          <p:nvPr/>
        </p:nvSpPr>
        <p:spPr>
          <a:xfrm>
            <a:off x="1100670" y="1773097"/>
            <a:ext cx="8965786" cy="2123658"/>
          </a:xfrm>
          <a:prstGeom prst="rect">
            <a:avLst/>
          </a:prstGeom>
          <a:noFill/>
        </p:spPr>
        <p:txBody>
          <a:bodyPr wrap="square">
            <a:spAutoFit/>
          </a:bodyPr>
          <a:lstStyle/>
          <a:p>
            <a:r>
              <a:rPr lang="en-US" sz="4400" b="1" dirty="0"/>
              <a:t>Web based platform for pre-ordering food at various food outlets. </a:t>
            </a:r>
          </a:p>
        </p:txBody>
      </p:sp>
      <p:sp>
        <p:nvSpPr>
          <p:cNvPr id="9" name="TextBox 8">
            <a:extLst>
              <a:ext uri="{FF2B5EF4-FFF2-40B4-BE49-F238E27FC236}">
                <a16:creationId xmlns:a16="http://schemas.microsoft.com/office/drawing/2014/main" id="{42CA9929-06A6-481D-A812-4DBCF1120D3A}"/>
              </a:ext>
            </a:extLst>
          </p:cNvPr>
          <p:cNvSpPr txBox="1"/>
          <p:nvPr/>
        </p:nvSpPr>
        <p:spPr>
          <a:xfrm>
            <a:off x="8677943" y="3657394"/>
            <a:ext cx="2181138" cy="1661993"/>
          </a:xfrm>
          <a:prstGeom prst="rect">
            <a:avLst/>
          </a:prstGeom>
          <a:noFill/>
        </p:spPr>
        <p:txBody>
          <a:bodyPr wrap="square" rtlCol="0">
            <a:spAutoFit/>
          </a:bodyPr>
          <a:lstStyle/>
          <a:p>
            <a:r>
              <a:rPr lang="en-US" dirty="0"/>
              <a:t>   </a:t>
            </a:r>
            <a:r>
              <a:rPr lang="en-US" sz="1200" dirty="0"/>
              <a:t>Shivam Nimbalkar</a:t>
            </a:r>
          </a:p>
          <a:p>
            <a:r>
              <a:rPr lang="en-US" sz="1200" dirty="0"/>
              <a:t>(19131035)</a:t>
            </a:r>
          </a:p>
          <a:p>
            <a:r>
              <a:rPr lang="en-US" sz="1200" dirty="0"/>
              <a:t>   Rohit </a:t>
            </a:r>
            <a:r>
              <a:rPr lang="en-US" sz="1200" dirty="0" err="1"/>
              <a:t>Gawas</a:t>
            </a:r>
            <a:endParaRPr lang="en-US" sz="1200" dirty="0"/>
          </a:p>
          <a:p>
            <a:r>
              <a:rPr lang="en-US" sz="1200" dirty="0"/>
              <a:t>(19131084)	</a:t>
            </a:r>
          </a:p>
          <a:p>
            <a:r>
              <a:rPr lang="en-US" sz="1200" dirty="0"/>
              <a:t>   Aditya Vyavahare</a:t>
            </a:r>
          </a:p>
          <a:p>
            <a:r>
              <a:rPr lang="en-US" sz="1200" dirty="0"/>
              <a:t>(19131076)</a:t>
            </a:r>
          </a:p>
          <a:p>
            <a:r>
              <a:rPr lang="en-US" sz="1200" dirty="0"/>
              <a:t>    Aryan </a:t>
            </a:r>
            <a:r>
              <a:rPr lang="en-US" sz="1200" dirty="0" err="1"/>
              <a:t>Magdum</a:t>
            </a:r>
            <a:r>
              <a:rPr lang="en-US" sz="1200" dirty="0"/>
              <a:t> </a:t>
            </a:r>
          </a:p>
          <a:p>
            <a:r>
              <a:rPr lang="en-US" sz="1200" dirty="0"/>
              <a:t>(19131079)</a:t>
            </a:r>
          </a:p>
        </p:txBody>
      </p:sp>
      <p:sp>
        <p:nvSpPr>
          <p:cNvPr id="10" name="TextBox 9">
            <a:extLst>
              <a:ext uri="{FF2B5EF4-FFF2-40B4-BE49-F238E27FC236}">
                <a16:creationId xmlns:a16="http://schemas.microsoft.com/office/drawing/2014/main" id="{4513B063-B78D-40EB-9E30-8DCA097244C2}"/>
              </a:ext>
            </a:extLst>
          </p:cNvPr>
          <p:cNvSpPr txBox="1"/>
          <p:nvPr/>
        </p:nvSpPr>
        <p:spPr>
          <a:xfrm>
            <a:off x="8655007" y="3488117"/>
            <a:ext cx="508473" cy="338554"/>
          </a:xfrm>
          <a:prstGeom prst="rect">
            <a:avLst/>
          </a:prstGeom>
          <a:noFill/>
        </p:spPr>
        <p:txBody>
          <a:bodyPr wrap="none" rtlCol="0">
            <a:spAutoFit/>
          </a:bodyPr>
          <a:lstStyle/>
          <a:p>
            <a:r>
              <a:rPr lang="en-US" sz="1600" b="1" dirty="0"/>
              <a:t>-By</a:t>
            </a:r>
          </a:p>
        </p:txBody>
      </p:sp>
      <p:sp>
        <p:nvSpPr>
          <p:cNvPr id="14" name="TextBox 13">
            <a:extLst>
              <a:ext uri="{FF2B5EF4-FFF2-40B4-BE49-F238E27FC236}">
                <a16:creationId xmlns:a16="http://schemas.microsoft.com/office/drawing/2014/main" id="{E52C4533-2CF2-42C4-ADD8-8F645BFBA143}"/>
              </a:ext>
            </a:extLst>
          </p:cNvPr>
          <p:cNvSpPr txBox="1"/>
          <p:nvPr/>
        </p:nvSpPr>
        <p:spPr>
          <a:xfrm>
            <a:off x="8677943" y="5827453"/>
            <a:ext cx="2181138" cy="646331"/>
          </a:xfrm>
          <a:prstGeom prst="rect">
            <a:avLst/>
          </a:prstGeom>
          <a:noFill/>
        </p:spPr>
        <p:txBody>
          <a:bodyPr wrap="square" rtlCol="0">
            <a:spAutoFit/>
          </a:bodyPr>
          <a:lstStyle/>
          <a:p>
            <a:r>
              <a:rPr lang="en-US" dirty="0"/>
              <a:t>    Guided by: </a:t>
            </a:r>
          </a:p>
          <a:p>
            <a:r>
              <a:rPr lang="en-US" b="1" dirty="0"/>
              <a:t>Prof. V.A Kamble</a:t>
            </a:r>
          </a:p>
        </p:txBody>
      </p:sp>
      <p:sp>
        <p:nvSpPr>
          <p:cNvPr id="15" name="TextBox 14">
            <a:extLst>
              <a:ext uri="{FF2B5EF4-FFF2-40B4-BE49-F238E27FC236}">
                <a16:creationId xmlns:a16="http://schemas.microsoft.com/office/drawing/2014/main" id="{101A5457-8EA2-4F56-8A68-2F58E33F6D17}"/>
              </a:ext>
            </a:extLst>
          </p:cNvPr>
          <p:cNvSpPr txBox="1"/>
          <p:nvPr/>
        </p:nvSpPr>
        <p:spPr>
          <a:xfrm>
            <a:off x="4610434" y="1047"/>
            <a:ext cx="3940179" cy="276999"/>
          </a:xfrm>
          <a:prstGeom prst="rect">
            <a:avLst/>
          </a:prstGeom>
          <a:noFill/>
        </p:spPr>
        <p:txBody>
          <a:bodyPr wrap="square" rtlCol="0">
            <a:spAutoFit/>
          </a:bodyPr>
          <a:lstStyle/>
          <a:p>
            <a:r>
              <a:rPr lang="en-US" sz="1200" dirty="0">
                <a:solidFill>
                  <a:srgbClr val="15C2FF"/>
                </a:solidFill>
              </a:rPr>
              <a:t>SANT DNYANESHWAR SHIKSHAN SANSTHA’S</a:t>
            </a:r>
          </a:p>
        </p:txBody>
      </p:sp>
      <p:pic>
        <p:nvPicPr>
          <p:cNvPr id="17" name="Picture 16">
            <a:extLst>
              <a:ext uri="{FF2B5EF4-FFF2-40B4-BE49-F238E27FC236}">
                <a16:creationId xmlns:a16="http://schemas.microsoft.com/office/drawing/2014/main" id="{18BA213D-2711-4E68-A4D5-8B03D83F45F3}"/>
              </a:ext>
            </a:extLst>
          </p:cNvPr>
          <p:cNvPicPr>
            <a:picLocks noChangeAspect="1"/>
          </p:cNvPicPr>
          <p:nvPr/>
        </p:nvPicPr>
        <p:blipFill>
          <a:blip r:embed="rId3"/>
          <a:stretch>
            <a:fillRect/>
          </a:stretch>
        </p:blipFill>
        <p:spPr>
          <a:xfrm rot="5400000">
            <a:off x="11127545" y="389336"/>
            <a:ext cx="1031995" cy="265993"/>
          </a:xfrm>
          <a:prstGeom prst="rect">
            <a:avLst/>
          </a:prstGeom>
        </p:spPr>
      </p:pic>
      <p:cxnSp>
        <p:nvCxnSpPr>
          <p:cNvPr id="21" name="Straight Connector 20">
            <a:extLst>
              <a:ext uri="{FF2B5EF4-FFF2-40B4-BE49-F238E27FC236}">
                <a16:creationId xmlns:a16="http://schemas.microsoft.com/office/drawing/2014/main" id="{073FAC6A-40D7-4DC1-928C-9818719819BE}"/>
              </a:ext>
            </a:extLst>
          </p:cNvPr>
          <p:cNvCxnSpPr>
            <a:cxnSpLocks/>
          </p:cNvCxnSpPr>
          <p:nvPr/>
        </p:nvCxnSpPr>
        <p:spPr>
          <a:xfrm>
            <a:off x="183892" y="1157681"/>
            <a:ext cx="11753642" cy="0"/>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3B12148-8F13-43B2-9ABD-5ED335D34D53}"/>
              </a:ext>
            </a:extLst>
          </p:cNvPr>
          <p:cNvSpPr txBox="1"/>
          <p:nvPr/>
        </p:nvSpPr>
        <p:spPr>
          <a:xfrm>
            <a:off x="3292732" y="1145272"/>
            <a:ext cx="6291743" cy="369332"/>
          </a:xfrm>
          <a:prstGeom prst="rect">
            <a:avLst/>
          </a:prstGeom>
          <a:noFill/>
        </p:spPr>
        <p:txBody>
          <a:bodyPr wrap="square" rtlCol="0">
            <a:spAutoFit/>
          </a:bodyPr>
          <a:lstStyle/>
          <a:p>
            <a:r>
              <a:rPr lang="en-US" b="1" dirty="0">
                <a:solidFill>
                  <a:schemeClr val="bg1"/>
                </a:solidFill>
              </a:rPr>
              <a:t>Department of Computer science and Engineering </a:t>
            </a:r>
          </a:p>
        </p:txBody>
      </p:sp>
      <p:pic>
        <p:nvPicPr>
          <p:cNvPr id="32" name="Graphic 31" descr="Person eating with solid fill">
            <a:extLst>
              <a:ext uri="{FF2B5EF4-FFF2-40B4-BE49-F238E27FC236}">
                <a16:creationId xmlns:a16="http://schemas.microsoft.com/office/drawing/2014/main" id="{7553CFA4-53A4-4D2F-9ED4-F8C0C8C31A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1407" y="3826671"/>
            <a:ext cx="2647113" cy="2647113"/>
          </a:xfrm>
          <a:prstGeom prst="rect">
            <a:avLst/>
          </a:prstGeom>
        </p:spPr>
      </p:pic>
      <p:pic>
        <p:nvPicPr>
          <p:cNvPr id="34" name="Graphic 33" descr="Burger and drink with solid fill">
            <a:extLst>
              <a:ext uri="{FF2B5EF4-FFF2-40B4-BE49-F238E27FC236}">
                <a16:creationId xmlns:a16="http://schemas.microsoft.com/office/drawing/2014/main" id="{1A5643FF-40C2-400F-92C2-729B7CD1F1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81250" y="4603599"/>
            <a:ext cx="456330" cy="456330"/>
          </a:xfrm>
          <a:prstGeom prst="rect">
            <a:avLst/>
          </a:prstGeom>
        </p:spPr>
      </p:pic>
    </p:spTree>
    <p:extLst>
      <p:ext uri="{BB962C8B-B14F-4D97-AF65-F5344CB8AC3E}">
        <p14:creationId xmlns:p14="http://schemas.microsoft.com/office/powerpoint/2010/main" val="3652883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E45470-B3FC-43FD-8D4D-9CC04C5EC5AA}"/>
              </a:ext>
            </a:extLst>
          </p:cNvPr>
          <p:cNvSpPr txBox="1"/>
          <p:nvPr/>
        </p:nvSpPr>
        <p:spPr>
          <a:xfrm>
            <a:off x="410394" y="254070"/>
            <a:ext cx="10223771" cy="5539978"/>
          </a:xfrm>
          <a:prstGeom prst="rect">
            <a:avLst/>
          </a:prstGeom>
          <a:noFill/>
        </p:spPr>
        <p:txBody>
          <a:bodyPr wrap="square">
            <a:spAutoFit/>
          </a:bodyPr>
          <a:lstStyle/>
          <a:p>
            <a:r>
              <a:rPr lang="en-US" sz="4000" dirty="0"/>
              <a:t>Software Requirement</a:t>
            </a:r>
          </a:p>
          <a:p>
            <a:endParaRPr lang="en-US" dirty="0"/>
          </a:p>
          <a:p>
            <a:r>
              <a:rPr lang="en-US" dirty="0"/>
              <a:t>   Operating system: Win 8 / Win 10 /Win 11/ macOS</a:t>
            </a:r>
          </a:p>
          <a:p>
            <a:r>
              <a:rPr lang="en-US" dirty="0"/>
              <a:t>    Technology : HTML, CSS, NodeJS </a:t>
            </a:r>
          </a:p>
          <a:p>
            <a:r>
              <a:rPr lang="en-US" dirty="0"/>
              <a:t>    Database :  mongo DB</a:t>
            </a:r>
          </a:p>
          <a:p>
            <a:r>
              <a:rPr lang="en-US" dirty="0"/>
              <a:t>    Antivirus software</a:t>
            </a:r>
          </a:p>
          <a:p>
            <a:r>
              <a:rPr lang="en-US" dirty="0"/>
              <a:t>    Backup and Data Recovery software </a:t>
            </a:r>
          </a:p>
          <a:p>
            <a:endParaRPr lang="en-US" dirty="0"/>
          </a:p>
          <a:p>
            <a:r>
              <a:rPr lang="en-US" dirty="0"/>
              <a:t> </a:t>
            </a:r>
            <a:r>
              <a:rPr lang="en-US" sz="4000" dirty="0"/>
              <a:t>Hardware requirements</a:t>
            </a:r>
          </a:p>
          <a:p>
            <a:endParaRPr lang="en-US" dirty="0"/>
          </a:p>
          <a:p>
            <a:r>
              <a:rPr lang="en-US" dirty="0"/>
              <a:t>    Processor: Intel dual core or above</a:t>
            </a:r>
          </a:p>
          <a:p>
            <a:r>
              <a:rPr lang="en-US" dirty="0"/>
              <a:t>    Processor Speed: 1.0GHZ or above</a:t>
            </a:r>
          </a:p>
          <a:p>
            <a:r>
              <a:rPr lang="en-US" dirty="0"/>
              <a:t>    RAM: 1 GB RAM or above</a:t>
            </a:r>
          </a:p>
          <a:p>
            <a:r>
              <a:rPr lang="en-US" dirty="0"/>
              <a:t>    Hard Disk: 20 GB hard disk or above</a:t>
            </a:r>
          </a:p>
          <a:p>
            <a:r>
              <a:rPr lang="en-US" dirty="0"/>
              <a:t>    Printer for printing reports</a:t>
            </a:r>
          </a:p>
          <a:p>
            <a:r>
              <a:rPr lang="en-US" dirty="0"/>
              <a:t>    Uninterruptible power supply to ensure a constant access of data. </a:t>
            </a:r>
          </a:p>
          <a:p>
            <a:r>
              <a:rPr lang="en-US" dirty="0"/>
              <a:t>   USB flash disk( At least 2GB)</a:t>
            </a:r>
          </a:p>
        </p:txBody>
      </p:sp>
    </p:spTree>
    <p:extLst>
      <p:ext uri="{BB962C8B-B14F-4D97-AF65-F5344CB8AC3E}">
        <p14:creationId xmlns:p14="http://schemas.microsoft.com/office/powerpoint/2010/main" val="392885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a:extLst>
              <a:ext uri="{FF2B5EF4-FFF2-40B4-BE49-F238E27FC236}">
                <a16:creationId xmlns:a16="http://schemas.microsoft.com/office/drawing/2014/main" id="{CBD9250C-6F01-4EF8-87ED-9854104AC4D1}"/>
              </a:ext>
            </a:extLst>
          </p:cNvPr>
          <p:cNvPicPr>
            <a:picLocks noChangeAspect="1"/>
          </p:cNvPicPr>
          <p:nvPr/>
        </p:nvPicPr>
        <p:blipFill>
          <a:blip r:embed="rId3"/>
          <a:stretch>
            <a:fillRect/>
          </a:stretch>
        </p:blipFill>
        <p:spPr>
          <a:xfrm>
            <a:off x="1143941" y="643467"/>
            <a:ext cx="9904117" cy="5571066"/>
          </a:xfrm>
          <a:prstGeom prst="rect">
            <a:avLst/>
          </a:prstGeom>
        </p:spPr>
      </p:pic>
      <p:sp>
        <p:nvSpPr>
          <p:cNvPr id="16" name="Rectangle 15">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18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building&#10;&#10;Description automatically generated with low confidence">
            <a:extLst>
              <a:ext uri="{FF2B5EF4-FFF2-40B4-BE49-F238E27FC236}">
                <a16:creationId xmlns:a16="http://schemas.microsoft.com/office/drawing/2014/main" id="{1FFBC2E7-69E4-4E48-8FA0-822A47B3EB5A}"/>
              </a:ext>
            </a:extLst>
          </p:cNvPr>
          <p:cNvPicPr>
            <a:picLocks noChangeAspect="1"/>
          </p:cNvPicPr>
          <p:nvPr/>
        </p:nvPicPr>
        <p:blipFill>
          <a:blip r:embed="rId3"/>
          <a:stretch>
            <a:fillRect/>
          </a:stretch>
        </p:blipFill>
        <p:spPr>
          <a:xfrm>
            <a:off x="1143941" y="643467"/>
            <a:ext cx="9904117" cy="5571066"/>
          </a:xfrm>
          <a:prstGeom prst="rect">
            <a:avLst/>
          </a:prstGeom>
        </p:spPr>
      </p:pic>
      <p:sp>
        <p:nvSpPr>
          <p:cNvPr id="53" name="Rectangle 52">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0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B37C9E82-EBA2-469E-968E-5F0C965AF3C3}"/>
              </a:ext>
            </a:extLst>
          </p:cNvPr>
          <p:cNvPicPr>
            <a:picLocks noChangeAspect="1"/>
          </p:cNvPicPr>
          <p:nvPr/>
        </p:nvPicPr>
        <p:blipFill rotWithShape="1">
          <a:blip r:embed="rId3"/>
          <a:srcRect t="694" r="1" b="8486"/>
          <a:stretch/>
        </p:blipFill>
        <p:spPr>
          <a:xfrm>
            <a:off x="643467" y="643467"/>
            <a:ext cx="10905066" cy="5571066"/>
          </a:xfrm>
          <a:prstGeom prst="rect">
            <a:avLst/>
          </a:prstGeom>
        </p:spPr>
      </p:pic>
    </p:spTree>
    <p:extLst>
      <p:ext uri="{BB962C8B-B14F-4D97-AF65-F5344CB8AC3E}">
        <p14:creationId xmlns:p14="http://schemas.microsoft.com/office/powerpoint/2010/main" val="303412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8FA05BA-64C2-49D3-9955-4D2C14CBC872}"/>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sz="5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Thank You!!</a:t>
            </a:r>
          </a:p>
        </p:txBody>
      </p:sp>
    </p:spTree>
    <p:extLst>
      <p:ext uri="{BB962C8B-B14F-4D97-AF65-F5344CB8AC3E}">
        <p14:creationId xmlns:p14="http://schemas.microsoft.com/office/powerpoint/2010/main" val="88963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35C3650-4EAC-45DF-973F-E936E553B6BC}"/>
              </a:ext>
            </a:extLst>
          </p:cNvPr>
          <p:cNvSpPr txBox="1"/>
          <p:nvPr/>
        </p:nvSpPr>
        <p:spPr>
          <a:xfrm>
            <a:off x="6498769" y="1118809"/>
            <a:ext cx="5049763" cy="4747681"/>
          </a:xfrm>
          <a:prstGeom prst="rect">
            <a:avLst/>
          </a:prstGeom>
          <a:effectLst/>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The challenges encountered by the existing system serve as a major drawback to the realization of efficiency and customer satisfaction. The experience of ordering in most fast food restaurants is not pleasant for the customers. Customers will have to make long queues before placing their orders especially during peak hours and then the ordering staff will record customer orders. Having placed their order, the customer must then wait near the counter until their order is ready for collection.</a:t>
            </a:r>
          </a:p>
        </p:txBody>
      </p:sp>
      <p:sp>
        <p:nvSpPr>
          <p:cNvPr id="6" name="TextBox 5">
            <a:extLst>
              <a:ext uri="{FF2B5EF4-FFF2-40B4-BE49-F238E27FC236}">
                <a16:creationId xmlns:a16="http://schemas.microsoft.com/office/drawing/2014/main" id="{D7B8024D-9DAE-46E5-80A4-378968DA649B}"/>
              </a:ext>
            </a:extLst>
          </p:cNvPr>
          <p:cNvSpPr txBox="1"/>
          <p:nvPr/>
        </p:nvSpPr>
        <p:spPr>
          <a:xfrm>
            <a:off x="595690" y="2549364"/>
            <a:ext cx="4911922" cy="830997"/>
          </a:xfrm>
          <a:prstGeom prst="rect">
            <a:avLst/>
          </a:prstGeom>
          <a:noFill/>
        </p:spPr>
        <p:txBody>
          <a:bodyPr wrap="none" rtlCol="0">
            <a:spAutoFit/>
          </a:bodyPr>
          <a:lstStyle/>
          <a:p>
            <a:pPr>
              <a:spcAft>
                <a:spcPts val="600"/>
              </a:spcAft>
            </a:pPr>
            <a:r>
              <a:rPr lang="en-US" dirty="0"/>
              <a:t> </a:t>
            </a:r>
            <a:r>
              <a:rPr lang="en-US" sz="4800" b="1" dirty="0"/>
              <a:t>Problem</a:t>
            </a:r>
            <a:r>
              <a:rPr lang="en-US" sz="4000" b="1" dirty="0"/>
              <a:t> Statement</a:t>
            </a:r>
            <a:endParaRPr lang="en-US" b="1" dirty="0"/>
          </a:p>
        </p:txBody>
      </p:sp>
    </p:spTree>
    <p:extLst>
      <p:ext uri="{BB962C8B-B14F-4D97-AF65-F5344CB8AC3E}">
        <p14:creationId xmlns:p14="http://schemas.microsoft.com/office/powerpoint/2010/main" val="307324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FF488-94C3-4820-95CF-1840A34F981D}"/>
              </a:ext>
            </a:extLst>
          </p:cNvPr>
          <p:cNvSpPr txBox="1"/>
          <p:nvPr/>
        </p:nvSpPr>
        <p:spPr>
          <a:xfrm>
            <a:off x="633743" y="609599"/>
            <a:ext cx="3413156" cy="5273675"/>
          </a:xfrm>
          <a:prstGeom prst="rect">
            <a:avLst/>
          </a:prstGeom>
        </p:spPr>
        <p:txBody>
          <a:bodyPr vert="horz" lIns="91440" tIns="45720" rIns="91440" bIns="45720" rtlCol="0" anchor="ctr">
            <a:normAutofit/>
          </a:bodyPr>
          <a:lstStyle/>
          <a:p>
            <a:pPr algn="ctr">
              <a:spcBef>
                <a:spcPct val="0"/>
              </a:spcBef>
              <a:spcAft>
                <a:spcPts val="600"/>
              </a:spcAft>
            </a:pPr>
            <a:r>
              <a:rPr lang="en-US" sz="40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Objectives </a:t>
            </a:r>
          </a:p>
        </p:txBody>
      </p:sp>
      <p:pic>
        <p:nvPicPr>
          <p:cNvPr id="23" name="Picture 22">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4" name="TextBox 2">
            <a:extLst>
              <a:ext uri="{FF2B5EF4-FFF2-40B4-BE49-F238E27FC236}">
                <a16:creationId xmlns:a16="http://schemas.microsoft.com/office/drawing/2014/main" id="{18C096BC-CB81-4EF2-A5C2-A0337BE3C903}"/>
              </a:ext>
            </a:extLst>
          </p:cNvPr>
          <p:cNvGraphicFramePr/>
          <p:nvPr>
            <p:extLst>
              <p:ext uri="{D42A27DB-BD31-4B8C-83A1-F6EECF244321}">
                <p14:modId xmlns:p14="http://schemas.microsoft.com/office/powerpoint/2010/main" val="69690745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484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BD96D-50A0-4F09-B7B2-B519C5D7B61C}"/>
              </a:ext>
            </a:extLst>
          </p:cNvPr>
          <p:cNvSpPr txBox="1"/>
          <p:nvPr/>
        </p:nvSpPr>
        <p:spPr>
          <a:xfrm>
            <a:off x="1216403" y="1962105"/>
            <a:ext cx="11358694" cy="2031325"/>
          </a:xfrm>
          <a:prstGeom prst="rect">
            <a:avLst/>
          </a:prstGeom>
          <a:noFill/>
        </p:spPr>
        <p:txBody>
          <a:bodyPr wrap="square">
            <a:spAutoFit/>
          </a:bodyPr>
          <a:lstStyle/>
          <a:p>
            <a:r>
              <a:rPr lang="en-US" dirty="0"/>
              <a:t>   Development of computerized systems requires analysis of the process to be digitized in order to enable a correct system, a system that functions as required and to assist the potential users of the system understand the general functionality of the system. The analysis specifies the system's objectives and constraints to which designers have to comply. The purpose of doing analysis is to transform the system’s major inputs into structured specification</a:t>
            </a:r>
          </a:p>
          <a:p>
            <a:endParaRPr lang="en-US" dirty="0"/>
          </a:p>
          <a:p>
            <a:r>
              <a:rPr lang="en-US" dirty="0"/>
              <a:t>    This is a brief structure which depicts the environment in which a software system exists and helps in communicating about what lies outside the system boundary. </a:t>
            </a:r>
          </a:p>
        </p:txBody>
      </p:sp>
      <p:sp>
        <p:nvSpPr>
          <p:cNvPr id="4" name="TextBox 3">
            <a:extLst>
              <a:ext uri="{FF2B5EF4-FFF2-40B4-BE49-F238E27FC236}">
                <a16:creationId xmlns:a16="http://schemas.microsoft.com/office/drawing/2014/main" id="{E3C6437F-8DBC-4FBA-9C54-D60447AB1970}"/>
              </a:ext>
            </a:extLst>
          </p:cNvPr>
          <p:cNvSpPr txBox="1"/>
          <p:nvPr/>
        </p:nvSpPr>
        <p:spPr>
          <a:xfrm>
            <a:off x="4530055" y="117446"/>
            <a:ext cx="3772892" cy="830997"/>
          </a:xfrm>
          <a:prstGeom prst="rect">
            <a:avLst/>
          </a:prstGeom>
          <a:noFill/>
        </p:spPr>
        <p:txBody>
          <a:bodyPr wrap="none" rtlCol="0">
            <a:spAutoFit/>
          </a:bodyPr>
          <a:lstStyle/>
          <a:p>
            <a:r>
              <a:rPr lang="en-US" dirty="0"/>
              <a:t> </a:t>
            </a:r>
            <a:r>
              <a:rPr lang="en-US" sz="4800" dirty="0"/>
              <a:t>Methodology</a:t>
            </a:r>
            <a:endParaRPr lang="en-US" dirty="0"/>
          </a:p>
        </p:txBody>
      </p:sp>
    </p:spTree>
    <p:extLst>
      <p:ext uri="{BB962C8B-B14F-4D97-AF65-F5344CB8AC3E}">
        <p14:creationId xmlns:p14="http://schemas.microsoft.com/office/powerpoint/2010/main" val="250825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42A58640-76D5-4DE0-B167-057C39FFB708}"/>
              </a:ext>
            </a:extLst>
          </p:cNvPr>
          <p:cNvPicPr>
            <a:picLocks noChangeAspect="1"/>
          </p:cNvPicPr>
          <p:nvPr/>
        </p:nvPicPr>
        <p:blipFill>
          <a:blip r:embed="rId3"/>
          <a:stretch>
            <a:fillRect/>
          </a:stretch>
        </p:blipFill>
        <p:spPr>
          <a:xfrm>
            <a:off x="2457450" y="819150"/>
            <a:ext cx="7277100" cy="5219700"/>
          </a:xfrm>
          <a:prstGeom prst="rect">
            <a:avLst/>
          </a:prstGeom>
        </p:spPr>
      </p:pic>
    </p:spTree>
    <p:extLst>
      <p:ext uri="{BB962C8B-B14F-4D97-AF65-F5344CB8AC3E}">
        <p14:creationId xmlns:p14="http://schemas.microsoft.com/office/powerpoint/2010/main" val="389508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iagram&#10;&#10;Description automatically generated">
            <a:extLst>
              <a:ext uri="{FF2B5EF4-FFF2-40B4-BE49-F238E27FC236}">
                <a16:creationId xmlns:a16="http://schemas.microsoft.com/office/drawing/2014/main" id="{B957E054-6D76-40CE-A6BB-7C11FB29D5FF}"/>
              </a:ext>
            </a:extLst>
          </p:cNvPr>
          <p:cNvPicPr>
            <a:picLocks noChangeAspect="1"/>
          </p:cNvPicPr>
          <p:nvPr/>
        </p:nvPicPr>
        <p:blipFill>
          <a:blip r:embed="rId3"/>
          <a:stretch>
            <a:fillRect/>
          </a:stretch>
        </p:blipFill>
        <p:spPr>
          <a:xfrm>
            <a:off x="3009537" y="643467"/>
            <a:ext cx="6172926" cy="5571066"/>
          </a:xfrm>
          <a:prstGeom prst="rect">
            <a:avLst/>
          </a:prstGeom>
        </p:spPr>
      </p:pic>
      <p:sp>
        <p:nvSpPr>
          <p:cNvPr id="11" name="Rectangle 10">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903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iagram&#10;&#10;Description automatically generated">
            <a:extLst>
              <a:ext uri="{FF2B5EF4-FFF2-40B4-BE49-F238E27FC236}">
                <a16:creationId xmlns:a16="http://schemas.microsoft.com/office/drawing/2014/main" id="{736D4FF1-E868-4E27-8F15-7BB668AE1424}"/>
              </a:ext>
            </a:extLst>
          </p:cNvPr>
          <p:cNvPicPr>
            <a:picLocks noChangeAspect="1"/>
          </p:cNvPicPr>
          <p:nvPr/>
        </p:nvPicPr>
        <p:blipFill>
          <a:blip r:embed="rId3"/>
          <a:stretch>
            <a:fillRect/>
          </a:stretch>
        </p:blipFill>
        <p:spPr>
          <a:xfrm>
            <a:off x="3124765" y="643467"/>
            <a:ext cx="5942470" cy="5571066"/>
          </a:xfrm>
          <a:prstGeom prst="rect">
            <a:avLst/>
          </a:prstGeom>
        </p:spPr>
      </p:pic>
      <p:sp>
        <p:nvSpPr>
          <p:cNvPr id="11" name="Rectangle 10">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99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EF9FC8E-0305-4C66-9F38-F19FA924844F}"/>
              </a:ext>
            </a:extLst>
          </p:cNvPr>
          <p:cNvSpPr txBox="1"/>
          <p:nvPr/>
        </p:nvSpPr>
        <p:spPr>
          <a:xfrm>
            <a:off x="900506" y="1118808"/>
            <a:ext cx="4671467" cy="4747683"/>
          </a:xfrm>
          <a:prstGeom prst="rect">
            <a:avLst/>
          </a:prstGeom>
        </p:spPr>
        <p:txBody>
          <a:bodyPr vert="horz" lIns="91440" tIns="45720" rIns="91440" bIns="45720" rtlCol="0" anchor="ctr">
            <a:normAutofit/>
          </a:bodyPr>
          <a:lstStyle/>
          <a:p>
            <a:pPr>
              <a:spcBef>
                <a:spcPct val="0"/>
              </a:spcBef>
              <a:spcAft>
                <a:spcPts val="600"/>
              </a:spcAft>
            </a:pPr>
            <a:r>
              <a:rPr lang="en-US" sz="48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Functionalities provided </a:t>
            </a:r>
          </a:p>
        </p:txBody>
      </p:sp>
      <p:sp>
        <p:nvSpPr>
          <p:cNvPr id="3" name="TextBox 2">
            <a:extLst>
              <a:ext uri="{FF2B5EF4-FFF2-40B4-BE49-F238E27FC236}">
                <a16:creationId xmlns:a16="http://schemas.microsoft.com/office/drawing/2014/main" id="{FC783E8B-D426-494D-A5C7-85A1C44FE48E}"/>
              </a:ext>
            </a:extLst>
          </p:cNvPr>
          <p:cNvSpPr txBox="1"/>
          <p:nvPr/>
        </p:nvSpPr>
        <p:spPr>
          <a:xfrm>
            <a:off x="6498769" y="1118809"/>
            <a:ext cx="5049763" cy="4747681"/>
          </a:xfrm>
          <a:prstGeom prst="rect">
            <a:avLst/>
          </a:prstGeom>
          <a:effectLst/>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Create usernames and passwords  </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View/ edit / delete user accounts Customer module Functionalities provided:  View product’s list</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   Register </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Place orders Manager module </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Functionalities provided:</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   Create product categories and functionalities</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   Edit / delete product categories and descriptions</a:t>
            </a:r>
          </a:p>
        </p:txBody>
      </p:sp>
    </p:spTree>
    <p:extLst>
      <p:ext uri="{BB962C8B-B14F-4D97-AF65-F5344CB8AC3E}">
        <p14:creationId xmlns:p14="http://schemas.microsoft.com/office/powerpoint/2010/main" val="254938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3CBE1-06A6-448A-84F2-ABCA5AD03CEC}"/>
              </a:ext>
            </a:extLst>
          </p:cNvPr>
          <p:cNvSpPr txBox="1"/>
          <p:nvPr/>
        </p:nvSpPr>
        <p:spPr>
          <a:xfrm>
            <a:off x="2474753" y="1287197"/>
            <a:ext cx="10670796" cy="369332"/>
          </a:xfrm>
          <a:prstGeom prst="rect">
            <a:avLst/>
          </a:prstGeom>
          <a:noFill/>
        </p:spPr>
        <p:txBody>
          <a:bodyPr wrap="square">
            <a:spAutoFit/>
          </a:bodyPr>
          <a:lstStyle/>
          <a:p>
            <a:r>
              <a:rPr lang="en-US" dirty="0"/>
              <a:t>Figure 2 shows the project schedule to be used to implement the project.</a:t>
            </a:r>
          </a:p>
        </p:txBody>
      </p:sp>
      <p:sp>
        <p:nvSpPr>
          <p:cNvPr id="4" name="TextBox 3">
            <a:extLst>
              <a:ext uri="{FF2B5EF4-FFF2-40B4-BE49-F238E27FC236}">
                <a16:creationId xmlns:a16="http://schemas.microsoft.com/office/drawing/2014/main" id="{D5C8A586-6678-4BFC-A439-AAC9C9D89D93}"/>
              </a:ext>
            </a:extLst>
          </p:cNvPr>
          <p:cNvSpPr txBox="1"/>
          <p:nvPr/>
        </p:nvSpPr>
        <p:spPr>
          <a:xfrm>
            <a:off x="5117284" y="0"/>
            <a:ext cx="2603598" cy="830997"/>
          </a:xfrm>
          <a:prstGeom prst="rect">
            <a:avLst/>
          </a:prstGeom>
          <a:noFill/>
        </p:spPr>
        <p:txBody>
          <a:bodyPr wrap="none" rtlCol="0">
            <a:spAutoFit/>
          </a:bodyPr>
          <a:lstStyle/>
          <a:p>
            <a:r>
              <a:rPr lang="en-US" dirty="0"/>
              <a:t> </a:t>
            </a:r>
            <a:r>
              <a:rPr lang="en-US" sz="4800" dirty="0"/>
              <a:t>Schedule</a:t>
            </a:r>
            <a:endParaRPr lang="en-US" dirty="0"/>
          </a:p>
        </p:txBody>
      </p:sp>
      <p:pic>
        <p:nvPicPr>
          <p:cNvPr id="2" name="Picture 1">
            <a:extLst>
              <a:ext uri="{FF2B5EF4-FFF2-40B4-BE49-F238E27FC236}">
                <a16:creationId xmlns:a16="http://schemas.microsoft.com/office/drawing/2014/main" id="{2959CDE5-6D31-4B0B-9033-DC778FC3DA8C}"/>
              </a:ext>
            </a:extLst>
          </p:cNvPr>
          <p:cNvPicPr>
            <a:picLocks noChangeAspect="1"/>
          </p:cNvPicPr>
          <p:nvPr/>
        </p:nvPicPr>
        <p:blipFill>
          <a:blip r:embed="rId2"/>
          <a:stretch>
            <a:fillRect/>
          </a:stretch>
        </p:blipFill>
        <p:spPr>
          <a:xfrm>
            <a:off x="797669" y="2112729"/>
            <a:ext cx="10670796" cy="4103245"/>
          </a:xfrm>
          <a:prstGeom prst="rect">
            <a:avLst/>
          </a:prstGeom>
        </p:spPr>
      </p:pic>
    </p:spTree>
    <p:extLst>
      <p:ext uri="{BB962C8B-B14F-4D97-AF65-F5344CB8AC3E}">
        <p14:creationId xmlns:p14="http://schemas.microsoft.com/office/powerpoint/2010/main" val="797232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D5BDB1DDFA3C4F871318F6BAA36F3A" ma:contentTypeVersion="14" ma:contentTypeDescription="Create a new document." ma:contentTypeScope="" ma:versionID="e932770953e43a51a88a4d358de43307">
  <xsd:schema xmlns:xsd="http://www.w3.org/2001/XMLSchema" xmlns:xs="http://www.w3.org/2001/XMLSchema" xmlns:p="http://schemas.microsoft.com/office/2006/metadata/properties" xmlns:ns3="56ba8dc6-083e-4032-8212-aeb562e4a8b2" xmlns:ns4="6d7d34b9-442c-43f8-9b04-8260eb93d76d" targetNamespace="http://schemas.microsoft.com/office/2006/metadata/properties" ma:root="true" ma:fieldsID="0cf0abccc9944cd3c41b045c11f7c2f6" ns3:_="" ns4:_="">
    <xsd:import namespace="56ba8dc6-083e-4032-8212-aeb562e4a8b2"/>
    <xsd:import namespace="6d7d34b9-442c-43f8-9b04-8260eb93d76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ba8dc6-083e-4032-8212-aeb562e4a8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7d34b9-442c-43f8-9b04-8260eb93d76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DC1B43-73AF-49DD-A1A5-763924AE7C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ba8dc6-083e-4032-8212-aeb562e4a8b2"/>
    <ds:schemaRef ds:uri="6d7d34b9-442c-43f8-9b04-8260eb93d7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394F49-D2B3-4FF8-95A7-959DBCE9B8AF}">
  <ds:schemaRefs>
    <ds:schemaRef ds:uri="http://schemas.microsoft.com/sharepoint/v3/contenttype/forms"/>
  </ds:schemaRefs>
</ds:datastoreItem>
</file>

<file path=customXml/itemProps3.xml><?xml version="1.0" encoding="utf-8"?>
<ds:datastoreItem xmlns:ds="http://schemas.openxmlformats.org/officeDocument/2006/customXml" ds:itemID="{D02BEDBD-1005-45B5-AB08-BC906819C429}">
  <ds:schemaRefs>
    <ds:schemaRef ds:uri="http://schemas.microsoft.com/office/2006/documentManagement/types"/>
    <ds:schemaRef ds:uri="http://purl.org/dc/terms/"/>
    <ds:schemaRef ds:uri="http://schemas.openxmlformats.org/package/2006/metadata/core-properties"/>
    <ds:schemaRef ds:uri="http://purl.org/dc/dcmitype/"/>
    <ds:schemaRef ds:uri="56ba8dc6-083e-4032-8212-aeb562e4a8b2"/>
    <ds:schemaRef ds:uri="http://schemas.microsoft.com/office/infopath/2007/PartnerControls"/>
    <ds:schemaRef ds:uri="http://purl.org/dc/elements/1.1/"/>
    <ds:schemaRef ds:uri="6d7d34b9-442c-43f8-9b04-8260eb93d76d"/>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Slate</Template>
  <TotalTime>1341</TotalTime>
  <Words>554</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Nimbalkar</dc:creator>
  <cp:lastModifiedBy>Shivam Nimbalkar</cp:lastModifiedBy>
  <cp:revision>7</cp:revision>
  <dcterms:created xsi:type="dcterms:W3CDTF">2021-09-17T18:40:41Z</dcterms:created>
  <dcterms:modified xsi:type="dcterms:W3CDTF">2021-10-29T17:33:35Z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0x010100E6D5BDB1DDFA3C4F871318F6BAA36F3A</vt:lpwstr>
  </property>
</Properties>
</file>