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2" y="-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5C39-0E61-4FFC-A810-8F02BD1F367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72FE-D975-4511-A713-010FC76B64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404664"/>
            <a:ext cx="23762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47864" y="404664"/>
            <a:ext cx="23762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Recommendation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6176" y="404664"/>
            <a:ext cx="23762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1844824"/>
            <a:ext cx="23762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Rating/Review System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915816" y="6926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724128" y="6926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67944" y="9807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004048" y="98072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528" y="188640"/>
            <a:ext cx="8496944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19872" y="2636912"/>
            <a:ext cx="237626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Level-0 DFD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Shivam Nishad</dc:creator>
  <cp:lastModifiedBy>Shivam Nishad</cp:lastModifiedBy>
  <cp:revision>3</cp:revision>
  <dcterms:created xsi:type="dcterms:W3CDTF">2024-11-18T14:57:28Z</dcterms:created>
  <dcterms:modified xsi:type="dcterms:W3CDTF">2024-11-18T15:17:58Z</dcterms:modified>
</cp:coreProperties>
</file>