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63" r:id="rId5"/>
    <p:sldId id="266" r:id="rId6"/>
    <p:sldId id="265" r:id="rId7"/>
  </p:sldIdLst>
  <p:sldSz cx="18288000" cy="10287000"/>
  <p:notesSz cx="6858000" cy="9144000"/>
  <p:embeddedFontLst>
    <p:embeddedFont>
      <p:font typeface="Canva Sans Bold Italics" panose="020B0604020202020204" charset="0"/>
      <p:regular r:id="rId9"/>
    </p:embeddedFont>
    <p:embeddedFont>
      <p:font typeface="Canva Sans Bold" panose="020B0604020202020204" charset="0"/>
      <p:regular r:id="rId10"/>
    </p:embeddedFont>
    <p:embeddedFont>
      <p:font typeface="Calibri (MS)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212" y="1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57804-BE71-43B4-A0A6-9285F5A2286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F681-B658-4C35-9A3D-3CEFAF58A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37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BF681-B658-4C35-9A3D-3CEFAF58A1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8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66927" y="-4280359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407200" y="443206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0000"/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57078" y="7902203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80000"/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3407200" y="443206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0000"/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3407200" y="443206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0000"/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3407200" y="443206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0000"/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-3407200" y="443206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0000"/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-3407200" y="443206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0000"/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-3407200" y="443206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0000"/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-3407200" y="443206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0000"/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-3407200" y="443206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0000"/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-3407200" y="443206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0000"/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-3407200" y="443206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0000"/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TextBox 15"/>
          <p:cNvSpPr txBox="1"/>
          <p:nvPr/>
        </p:nvSpPr>
        <p:spPr>
          <a:xfrm>
            <a:off x="3987267" y="7199960"/>
            <a:ext cx="12915929" cy="3308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93"/>
              </a:lnSpc>
            </a:pPr>
            <a:r>
              <a:rPr lang="en-US" sz="6138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6138" b="1" dirty="0" smtClean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WEBSITE FOR TRACKING ATTENDANCE</a:t>
            </a:r>
            <a:endParaRPr lang="en-US" sz="6138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8593"/>
              </a:lnSpc>
            </a:pPr>
            <a:endParaRPr lang="en-US" sz="6138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878703" y="2035235"/>
            <a:ext cx="10352211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761"/>
              </a:lnSpc>
              <a:spcBef>
                <a:spcPct val="0"/>
              </a:spcBef>
            </a:pPr>
            <a:r>
              <a:rPr lang="en-US" sz="41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Team Name </a:t>
            </a:r>
            <a:r>
              <a:rPr lang="en-US" sz="4115" dirty="0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BUG WRITERS</a:t>
            </a:r>
            <a:endParaRPr lang="en-US" sz="4115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666365" y="2870454"/>
            <a:ext cx="11832336" cy="1487587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5761"/>
              </a:lnSpc>
            </a:pPr>
            <a:r>
              <a:rPr lang="en-US" sz="4115" dirty="0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Problem </a:t>
            </a:r>
            <a:r>
              <a:rPr lang="en-US" sz="41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Statement </a:t>
            </a:r>
            <a:r>
              <a:rPr lang="en-US" sz="4115" dirty="0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</a:t>
            </a:r>
            <a:r>
              <a:rPr lang="en-US" sz="4400" dirty="0"/>
              <a:t>Transforming traditional </a:t>
            </a:r>
            <a:r>
              <a:rPr lang="en-US" sz="4400" dirty="0" smtClean="0"/>
              <a:t>       		attendance </a:t>
            </a:r>
            <a:r>
              <a:rPr lang="en-US" sz="4400" dirty="0"/>
              <a:t>records into a digital system.</a:t>
            </a:r>
            <a:endParaRPr lang="en-US" sz="4115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553200" y="3787096"/>
            <a:ext cx="12955396" cy="14875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761"/>
              </a:lnSpc>
              <a:spcBef>
                <a:spcPct val="0"/>
              </a:spcBef>
            </a:pPr>
            <a:r>
              <a:rPr lang="en-US" sz="4115" dirty="0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			</a:t>
            </a:r>
          </a:p>
          <a:p>
            <a:pPr marL="0" lvl="0" indent="0" algn="ctr">
              <a:lnSpc>
                <a:spcPts val="5761"/>
              </a:lnSpc>
              <a:spcBef>
                <a:spcPct val="0"/>
              </a:spcBef>
            </a:pPr>
            <a:r>
              <a:rPr lang="en-US" sz="4115" dirty="0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Domain : ACADEMIC ADMINISTRATION</a:t>
            </a:r>
            <a:endParaRPr lang="en-US" sz="4115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121661" y="4889433"/>
            <a:ext cx="8647139" cy="1440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61"/>
              </a:lnSpc>
              <a:spcBef>
                <a:spcPct val="0"/>
              </a:spcBef>
            </a:pPr>
            <a:endParaRPr lang="en-US" sz="4115" dirty="0" smtClean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0" lvl="0" indent="0" algn="ctr">
              <a:lnSpc>
                <a:spcPts val="5761"/>
              </a:lnSpc>
              <a:spcBef>
                <a:spcPct val="0"/>
              </a:spcBef>
            </a:pPr>
            <a:r>
              <a:rPr lang="en-US" sz="4115" dirty="0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Team </a:t>
            </a:r>
            <a:r>
              <a:rPr lang="en-US" sz="41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Leader </a:t>
            </a:r>
            <a:r>
              <a:rPr lang="en-US" sz="4115" dirty="0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YASHRAJ V</a:t>
            </a:r>
            <a:endParaRPr lang="en-US" sz="4115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318935" y="6516063"/>
            <a:ext cx="3094137" cy="709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79"/>
              </a:lnSpc>
              <a:spcBef>
                <a:spcPct val="0"/>
              </a:spcBef>
            </a:pPr>
            <a:r>
              <a:rPr lang="en-US" sz="4199" b="1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Project Name</a:t>
            </a:r>
            <a:r>
              <a:rPr lang="en-US" sz="41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757943" y="159703"/>
            <a:ext cx="8943380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i="1" dirty="0">
                <a:solidFill>
                  <a:srgbClr val="FF914D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Entry Summary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8" y="-1409700"/>
            <a:ext cx="4344965" cy="4344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53104" y="-7635844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2" y="0"/>
                </a:lnTo>
                <a:lnTo>
                  <a:pt x="10812392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3988453">
            <a:off x="-2081945" y="7506545"/>
            <a:ext cx="6743182" cy="6743182"/>
          </a:xfrm>
          <a:custGeom>
            <a:avLst/>
            <a:gdLst/>
            <a:ahLst/>
            <a:cxnLst/>
            <a:rect l="l" t="t" r="r" b="b"/>
            <a:pathLst>
              <a:path w="6743182" h="6743182">
                <a:moveTo>
                  <a:pt x="0" y="0"/>
                </a:moveTo>
                <a:lnTo>
                  <a:pt x="6743182" y="0"/>
                </a:lnTo>
                <a:lnTo>
                  <a:pt x="6743182" y="6743183"/>
                </a:lnTo>
                <a:lnTo>
                  <a:pt x="0" y="674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-5828852" y="126142"/>
            <a:ext cx="17681956" cy="1137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56"/>
              </a:lnSpc>
            </a:pPr>
            <a:r>
              <a:rPr lang="en-US" sz="6683" b="1" i="1">
                <a:solidFill>
                  <a:srgbClr val="FF914D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Team Details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76169" y="1764010"/>
            <a:ext cx="9170810" cy="7232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80"/>
              </a:lnSpc>
            </a:pPr>
            <a:r>
              <a:rPr lang="en-US" sz="355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Team Name:</a:t>
            </a:r>
          </a:p>
          <a:p>
            <a:pPr algn="l">
              <a:lnSpc>
                <a:spcPts val="4980"/>
              </a:lnSpc>
            </a:pPr>
            <a:r>
              <a:rPr lang="en-US" sz="355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</a:t>
            </a:r>
            <a:r>
              <a:rPr lang="en-US" sz="3557" dirty="0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BUG WRITERS</a:t>
            </a:r>
            <a:endParaRPr lang="en-US" sz="3557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980"/>
              </a:lnSpc>
            </a:pPr>
            <a:r>
              <a:rPr lang="en-US" sz="355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Team Leader Name &amp; Department:</a:t>
            </a:r>
          </a:p>
          <a:p>
            <a:pPr algn="l">
              <a:lnSpc>
                <a:spcPts val="4980"/>
              </a:lnSpc>
            </a:pPr>
            <a:r>
              <a:rPr lang="en-US" sz="355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</a:t>
            </a:r>
            <a:r>
              <a:rPr lang="en-US" sz="3557" dirty="0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YASHRAJ V– CSE-G</a:t>
            </a:r>
            <a:endParaRPr lang="en-US" sz="3557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980"/>
              </a:lnSpc>
            </a:pPr>
            <a:r>
              <a:rPr lang="en-US" sz="355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Team Members’ Names &amp; Departments:</a:t>
            </a:r>
          </a:p>
          <a:p>
            <a:pPr>
              <a:lnSpc>
                <a:spcPts val="4980"/>
              </a:lnSpc>
            </a:pPr>
            <a:r>
              <a:rPr lang="en-US" sz="355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</a:t>
            </a:r>
            <a:r>
              <a:rPr lang="en-US" sz="355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YASHRAJ </a:t>
            </a:r>
            <a:r>
              <a:rPr lang="en-US" sz="3557" dirty="0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 – </a:t>
            </a:r>
            <a:r>
              <a:rPr lang="en-US" sz="3557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CSE-G</a:t>
            </a:r>
          </a:p>
          <a:p>
            <a:pPr algn="l">
              <a:lnSpc>
                <a:spcPts val="4980"/>
              </a:lnSpc>
              <a:spcBef>
                <a:spcPct val="0"/>
              </a:spcBef>
            </a:pPr>
            <a:r>
              <a:rPr lang="en-US" sz="3557" u="none" strike="noStrike" dirty="0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VINITHA S – CSE-G</a:t>
            </a:r>
            <a:endParaRPr lang="en-US" sz="3557" u="none" strike="noStrike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980"/>
              </a:lnSpc>
              <a:spcBef>
                <a:spcPct val="0"/>
              </a:spcBef>
            </a:pPr>
            <a:r>
              <a:rPr lang="en-US" sz="3557" u="none" strike="noStrike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</a:t>
            </a:r>
            <a:r>
              <a:rPr lang="en-US" sz="3557" u="none" strike="noStrike" dirty="0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YUVASREE JAGADEESAN – CSE-G</a:t>
            </a:r>
            <a:endParaRPr lang="en-US" sz="3557" u="none" strike="noStrike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980"/>
              </a:lnSpc>
              <a:spcBef>
                <a:spcPct val="0"/>
              </a:spcBef>
            </a:pPr>
            <a:r>
              <a:rPr lang="en-US" sz="3557" u="none" strike="noStrike" dirty="0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Mentor </a:t>
            </a:r>
            <a:r>
              <a:rPr lang="en-US" sz="3557" u="none" strike="noStrike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Name &amp; Department:</a:t>
            </a:r>
          </a:p>
          <a:p>
            <a:pPr>
              <a:lnSpc>
                <a:spcPts val="4980"/>
              </a:lnSpc>
              <a:spcBef>
                <a:spcPct val="0"/>
              </a:spcBef>
            </a:pPr>
            <a:r>
              <a:rPr lang="en-US" sz="3557" u="none" strike="noStrike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</a:t>
            </a:r>
            <a:r>
              <a:rPr lang="en-US" sz="3557" dirty="0" err="1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Dr.B.MANIMARAN</a:t>
            </a:r>
            <a:r>
              <a:rPr lang="en-US" sz="3557" dirty="0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– ECE DEPARTMENT  </a:t>
            </a:r>
            <a:endParaRPr lang="en-US" sz="3557" u="none" strike="noStrike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0" lvl="0" indent="0" algn="l">
              <a:lnSpc>
                <a:spcPts val="6375"/>
              </a:lnSpc>
              <a:spcBef>
                <a:spcPct val="0"/>
              </a:spcBef>
            </a:pPr>
            <a:endParaRPr lang="en-US" sz="3557" u="none" strike="noStrike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706" y="-1599605"/>
            <a:ext cx="4761905" cy="476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53104" y="-7635844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2" y="0"/>
                </a:lnTo>
                <a:lnTo>
                  <a:pt x="10812392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3988453">
            <a:off x="-2081945" y="7506545"/>
            <a:ext cx="6743182" cy="6743182"/>
          </a:xfrm>
          <a:custGeom>
            <a:avLst/>
            <a:gdLst/>
            <a:ahLst/>
            <a:cxnLst/>
            <a:rect l="l" t="t" r="r" b="b"/>
            <a:pathLst>
              <a:path w="6743182" h="6743182">
                <a:moveTo>
                  <a:pt x="0" y="0"/>
                </a:moveTo>
                <a:lnTo>
                  <a:pt x="6743182" y="0"/>
                </a:lnTo>
                <a:lnTo>
                  <a:pt x="6743182" y="6743183"/>
                </a:lnTo>
                <a:lnTo>
                  <a:pt x="0" y="674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706" y="-1599605"/>
            <a:ext cx="4761905" cy="4761905"/>
          </a:xfrm>
          <a:prstGeom prst="rect">
            <a:avLst/>
          </a:prstGeom>
        </p:spPr>
      </p:pic>
      <p:sp>
        <p:nvSpPr>
          <p:cNvPr id="8" name="TextBox 4"/>
          <p:cNvSpPr txBox="1"/>
          <p:nvPr/>
        </p:nvSpPr>
        <p:spPr>
          <a:xfrm>
            <a:off x="-183698" y="141799"/>
            <a:ext cx="17681956" cy="3536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56"/>
              </a:lnSpc>
            </a:pPr>
            <a:endParaRPr lang="en-US" sz="6683" b="1" i="1" dirty="0" smtClean="0">
              <a:solidFill>
                <a:srgbClr val="FF914D"/>
              </a:solidFill>
              <a:latin typeface="Canva Sans Bold Italics"/>
              <a:ea typeface="Canva Sans Bold Italics"/>
              <a:cs typeface="Canva Sans Bold Italics"/>
              <a:sym typeface="Canva Sans Bold Italics"/>
            </a:endParaRPr>
          </a:p>
          <a:p>
            <a:pPr algn="ctr">
              <a:lnSpc>
                <a:spcPts val="9356"/>
              </a:lnSpc>
            </a:pPr>
            <a:r>
              <a:rPr lang="en-US" sz="6683" b="1" i="1" dirty="0" smtClean="0">
                <a:solidFill>
                  <a:srgbClr val="FF914D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Problem </a:t>
            </a:r>
            <a:r>
              <a:rPr lang="en-US" sz="6683" b="1" i="1" dirty="0">
                <a:solidFill>
                  <a:srgbClr val="FF914D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Statement &amp; Proposed Solution</a:t>
            </a:r>
          </a:p>
          <a:p>
            <a:pPr algn="ctr">
              <a:lnSpc>
                <a:spcPts val="9356"/>
              </a:lnSpc>
            </a:pPr>
            <a:endParaRPr lang="en-US" sz="6683" b="1" i="1" dirty="0">
              <a:solidFill>
                <a:srgbClr val="FF914D"/>
              </a:solidFill>
              <a:latin typeface="Canva Sans Bold Italics"/>
              <a:ea typeface="Canva Sans Bold Italics"/>
              <a:cs typeface="Canva Sans Bold Italics"/>
              <a:sym typeface="Canva Sans Bold Italics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785004" y="2452250"/>
            <a:ext cx="17731596" cy="5206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61"/>
              </a:lnSpc>
            </a:pPr>
            <a:r>
              <a:rPr lang="en-US" sz="4115" dirty="0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PROBLEM:</a:t>
            </a:r>
            <a:endParaRPr lang="en-US" sz="4115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>
              <a:lnSpc>
                <a:spcPts val="5761"/>
              </a:lnSpc>
            </a:pPr>
            <a:r>
              <a:rPr lang="en-US" sz="41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4400" dirty="0" smtClean="0"/>
              <a:t>Students </a:t>
            </a:r>
            <a:r>
              <a:rPr lang="en-US" sz="4400" dirty="0"/>
              <a:t>are unable to view their daily attendance records and percentage  </a:t>
            </a:r>
            <a:r>
              <a:rPr lang="en-US" sz="4400" dirty="0" smtClean="0"/>
              <a:t>        in real-time.</a:t>
            </a:r>
          </a:p>
          <a:p>
            <a:pPr>
              <a:lnSpc>
                <a:spcPts val="5761"/>
              </a:lnSpc>
            </a:pPr>
            <a:r>
              <a:rPr lang="en-US" sz="41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4400" dirty="0"/>
              <a:t>Faculty members have to maintain separate physical records for </a:t>
            </a:r>
            <a:r>
              <a:rPr lang="en-US" sz="4400" dirty="0" smtClean="0"/>
              <a:t>attendance.</a:t>
            </a:r>
          </a:p>
          <a:p>
            <a:pPr>
              <a:lnSpc>
                <a:spcPts val="5761"/>
              </a:lnSpc>
            </a:pPr>
            <a:endParaRPr lang="en-US" sz="4400" dirty="0" smtClean="0"/>
          </a:p>
          <a:p>
            <a:pPr>
              <a:lnSpc>
                <a:spcPts val="5761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SOLUTION:</a:t>
            </a:r>
          </a:p>
          <a:p>
            <a:pPr>
              <a:lnSpc>
                <a:spcPts val="5761"/>
              </a:lnSpc>
            </a:pPr>
            <a:r>
              <a:rPr lang="en-US" sz="4400" dirty="0"/>
              <a:t>Transforming traditional attendance records into a digital system.</a:t>
            </a:r>
            <a:endParaRPr lang="en-US" sz="4115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</p:spTree>
    <p:extLst>
      <p:ext uri="{BB962C8B-B14F-4D97-AF65-F5344CB8AC3E}">
        <p14:creationId xmlns:p14="http://schemas.microsoft.com/office/powerpoint/2010/main" val="160980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53104" y="-7635844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2" y="0"/>
                </a:lnTo>
                <a:lnTo>
                  <a:pt x="10812392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3988453">
            <a:off x="-2081945" y="7506545"/>
            <a:ext cx="6743182" cy="6743182"/>
          </a:xfrm>
          <a:custGeom>
            <a:avLst/>
            <a:gdLst/>
            <a:ahLst/>
            <a:cxnLst/>
            <a:rect l="l" t="t" r="r" b="b"/>
            <a:pathLst>
              <a:path w="6743182" h="6743182">
                <a:moveTo>
                  <a:pt x="0" y="0"/>
                </a:moveTo>
                <a:lnTo>
                  <a:pt x="6743182" y="0"/>
                </a:lnTo>
                <a:lnTo>
                  <a:pt x="6743182" y="6743183"/>
                </a:lnTo>
                <a:lnTo>
                  <a:pt x="0" y="674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706" y="-1599605"/>
            <a:ext cx="4761905" cy="4761905"/>
          </a:xfrm>
          <a:prstGeom prst="rect">
            <a:avLst/>
          </a:prstGeom>
        </p:spPr>
      </p:pic>
      <p:sp>
        <p:nvSpPr>
          <p:cNvPr id="17" name="TextBox 7"/>
          <p:cNvSpPr txBox="1"/>
          <p:nvPr/>
        </p:nvSpPr>
        <p:spPr>
          <a:xfrm>
            <a:off x="-4896490" y="141799"/>
            <a:ext cx="17681956" cy="1137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56"/>
              </a:lnSpc>
            </a:pPr>
            <a:r>
              <a:rPr lang="en-US" sz="6683" b="1" i="1" dirty="0">
                <a:solidFill>
                  <a:srgbClr val="FF914D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Technology Stack</a:t>
            </a:r>
          </a:p>
        </p:txBody>
      </p:sp>
      <p:sp>
        <p:nvSpPr>
          <p:cNvPr id="18" name="TextBox 8"/>
          <p:cNvSpPr txBox="1"/>
          <p:nvPr/>
        </p:nvSpPr>
        <p:spPr>
          <a:xfrm>
            <a:off x="785004" y="1777142"/>
            <a:ext cx="9120996" cy="4462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61"/>
              </a:lnSpc>
            </a:pPr>
            <a:endParaRPr lang="en-US" sz="4115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5761"/>
              </a:lnSpc>
            </a:pPr>
            <a:r>
              <a:rPr lang="en-US" sz="41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</a:t>
            </a:r>
            <a:r>
              <a:rPr lang="en-US" sz="4115" dirty="0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Frontend : HTML , </a:t>
            </a:r>
          </a:p>
          <a:p>
            <a:pPr algn="l">
              <a:lnSpc>
                <a:spcPts val="5761"/>
              </a:lnSpc>
            </a:pPr>
            <a:r>
              <a:rPr lang="en-US" sz="41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4115" dirty="0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              </a:t>
            </a:r>
            <a:r>
              <a:rPr lang="en-US" sz="4115" dirty="0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CSS, AND</a:t>
            </a:r>
          </a:p>
          <a:p>
            <a:pPr algn="l">
              <a:lnSpc>
                <a:spcPts val="5761"/>
              </a:lnSpc>
            </a:pPr>
            <a:r>
              <a:rPr lang="en-US" sz="41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4115" dirty="0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             </a:t>
            </a:r>
            <a:r>
              <a:rPr lang="en-US" sz="4115" dirty="0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JAVASCRIPT</a:t>
            </a:r>
          </a:p>
          <a:p>
            <a:pPr algn="l">
              <a:lnSpc>
                <a:spcPts val="5761"/>
              </a:lnSpc>
            </a:pPr>
            <a:r>
              <a:rPr lang="en-US" sz="41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4115" dirty="0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</a:t>
            </a:r>
            <a:r>
              <a:rPr lang="en-US" sz="4115" dirty="0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Backend : Django</a:t>
            </a:r>
          </a:p>
          <a:p>
            <a:pPr algn="l">
              <a:lnSpc>
                <a:spcPts val="5761"/>
              </a:lnSpc>
            </a:pPr>
            <a:r>
              <a:rPr lang="en-US" sz="41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4115" dirty="0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</a:t>
            </a:r>
            <a:r>
              <a:rPr lang="en-US" sz="4115" dirty="0" smtClean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Database : MySQL</a:t>
            </a:r>
            <a:endParaRPr lang="en-US" sz="4115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</p:spTree>
    <p:extLst>
      <p:ext uri="{BB962C8B-B14F-4D97-AF65-F5344CB8AC3E}">
        <p14:creationId xmlns:p14="http://schemas.microsoft.com/office/powerpoint/2010/main" val="27558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53104" y="-7635844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2" y="0"/>
                </a:lnTo>
                <a:lnTo>
                  <a:pt x="10812392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3988453">
            <a:off x="-2081945" y="7506545"/>
            <a:ext cx="6743182" cy="6743182"/>
          </a:xfrm>
          <a:custGeom>
            <a:avLst/>
            <a:gdLst/>
            <a:ahLst/>
            <a:cxnLst/>
            <a:rect l="l" t="t" r="r" b="b"/>
            <a:pathLst>
              <a:path w="6743182" h="6743182">
                <a:moveTo>
                  <a:pt x="0" y="0"/>
                </a:moveTo>
                <a:lnTo>
                  <a:pt x="6743182" y="0"/>
                </a:lnTo>
                <a:lnTo>
                  <a:pt x="6743182" y="6743183"/>
                </a:lnTo>
                <a:lnTo>
                  <a:pt x="0" y="674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706" y="-1599605"/>
            <a:ext cx="4761905" cy="4761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4896490" y="141799"/>
            <a:ext cx="17681956" cy="1137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56"/>
              </a:lnSpc>
            </a:pPr>
            <a:r>
              <a:rPr lang="en-US" sz="6683" b="1" i="1">
                <a:solidFill>
                  <a:srgbClr val="FF914D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Benefits &amp; Impact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0514" y="1740337"/>
            <a:ext cx="13932286" cy="8925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761"/>
              </a:lnSpc>
              <a:spcBef>
                <a:spcPct val="0"/>
              </a:spcBef>
            </a:pPr>
            <a:r>
              <a:rPr lang="en-US" sz="4400" dirty="0"/>
              <a:t>Students can check their daily-updated attendance</a:t>
            </a:r>
            <a:r>
              <a:rPr lang="en-US" sz="4400" dirty="0" smtClean="0"/>
              <a:t>.</a:t>
            </a:r>
          </a:p>
          <a:p>
            <a:pPr algn="just">
              <a:lnSpc>
                <a:spcPts val="5761"/>
              </a:lnSpc>
              <a:spcBef>
                <a:spcPct val="0"/>
              </a:spcBef>
            </a:pPr>
            <a:endParaRPr lang="en-US" sz="4400" dirty="0" smtClean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just">
              <a:lnSpc>
                <a:spcPts val="5761"/>
              </a:lnSpc>
              <a:spcBef>
                <a:spcPct val="0"/>
              </a:spcBef>
            </a:pPr>
            <a:r>
              <a:rPr lang="en-US" sz="4400" dirty="0"/>
              <a:t>Students can mark themselves as absent, reducing the number of attendees faculty need to record</a:t>
            </a:r>
            <a:r>
              <a:rPr lang="en-US" sz="4400" dirty="0" smtClean="0"/>
              <a:t>.</a:t>
            </a:r>
          </a:p>
          <a:p>
            <a:pPr algn="just">
              <a:lnSpc>
                <a:spcPts val="5761"/>
              </a:lnSpc>
              <a:spcBef>
                <a:spcPct val="0"/>
              </a:spcBef>
            </a:pPr>
            <a:endParaRPr lang="en-US" sz="44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just">
              <a:lnSpc>
                <a:spcPts val="5761"/>
              </a:lnSpc>
              <a:spcBef>
                <a:spcPct val="0"/>
              </a:spcBef>
            </a:pPr>
            <a:r>
              <a:rPr lang="en-US" sz="4400" dirty="0"/>
              <a:t>Since attendance is recorded digitally, faculty no longer need to maintain separate physical notes</a:t>
            </a:r>
            <a:r>
              <a:rPr lang="en-US" sz="4400" dirty="0" smtClean="0"/>
              <a:t>.</a:t>
            </a:r>
          </a:p>
          <a:p>
            <a:pPr algn="just">
              <a:lnSpc>
                <a:spcPts val="5761"/>
              </a:lnSpc>
              <a:spcBef>
                <a:spcPct val="0"/>
              </a:spcBef>
            </a:pPr>
            <a:endParaRPr lang="en-US" sz="44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just">
              <a:lnSpc>
                <a:spcPts val="5761"/>
              </a:lnSpc>
              <a:spcBef>
                <a:spcPct val="0"/>
              </a:spcBef>
            </a:pPr>
            <a:r>
              <a:rPr lang="en-US" sz="4400" dirty="0"/>
              <a:t>This minimizes errors and inconsistencies in the attendance </a:t>
            </a:r>
            <a:r>
              <a:rPr lang="en-US" sz="4400" dirty="0" smtClean="0"/>
              <a:t>taking process</a:t>
            </a:r>
            <a:r>
              <a:rPr lang="en-US" sz="4400" dirty="0"/>
              <a:t>.</a:t>
            </a:r>
            <a:endParaRPr lang="en-US" sz="44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just">
              <a:lnSpc>
                <a:spcPts val="5761"/>
              </a:lnSpc>
              <a:spcBef>
                <a:spcPct val="0"/>
              </a:spcBef>
            </a:pPr>
            <a:endParaRPr lang="en-US" sz="4115" dirty="0" smtClean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just">
              <a:lnSpc>
                <a:spcPts val="5761"/>
              </a:lnSpc>
              <a:spcBef>
                <a:spcPct val="0"/>
              </a:spcBef>
            </a:pPr>
            <a:endParaRPr lang="en-US" sz="4115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</p:spTree>
    <p:extLst>
      <p:ext uri="{BB962C8B-B14F-4D97-AF65-F5344CB8AC3E}">
        <p14:creationId xmlns:p14="http://schemas.microsoft.com/office/powerpoint/2010/main" val="188904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53104" y="-7635844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2" y="0"/>
                </a:lnTo>
                <a:lnTo>
                  <a:pt x="10812392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3988453">
            <a:off x="-2081945" y="7506545"/>
            <a:ext cx="6743182" cy="6743182"/>
          </a:xfrm>
          <a:custGeom>
            <a:avLst/>
            <a:gdLst/>
            <a:ahLst/>
            <a:cxnLst/>
            <a:rect l="l" t="t" r="r" b="b"/>
            <a:pathLst>
              <a:path w="6743182" h="6743182">
                <a:moveTo>
                  <a:pt x="0" y="0"/>
                </a:moveTo>
                <a:lnTo>
                  <a:pt x="6743182" y="0"/>
                </a:lnTo>
                <a:lnTo>
                  <a:pt x="6743182" y="6743183"/>
                </a:lnTo>
                <a:lnTo>
                  <a:pt x="0" y="674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706" y="-1599605"/>
            <a:ext cx="4761905" cy="4761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3643920" y="141799"/>
            <a:ext cx="17681956" cy="1137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56"/>
              </a:lnSpc>
            </a:pPr>
            <a:r>
              <a:rPr lang="en-US" sz="6683" b="1" i="1" dirty="0">
                <a:solidFill>
                  <a:srgbClr val="FF914D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Stoppers &amp; What’s Next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0514" y="1740337"/>
            <a:ext cx="14541886" cy="6694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761"/>
              </a:lnSpc>
              <a:spcBef>
                <a:spcPct val="0"/>
              </a:spcBef>
            </a:pPr>
            <a:r>
              <a:rPr lang="en-US" sz="4400" b="1" dirty="0"/>
              <a:t>Cross-Platform </a:t>
            </a:r>
            <a:r>
              <a:rPr lang="en-US" sz="4400" b="1" dirty="0" smtClean="0"/>
              <a:t>Compatibility.</a:t>
            </a:r>
          </a:p>
          <a:p>
            <a:pPr algn="just">
              <a:lnSpc>
                <a:spcPts val="5761"/>
              </a:lnSpc>
              <a:spcBef>
                <a:spcPct val="0"/>
              </a:spcBef>
            </a:pPr>
            <a:endParaRPr lang="en-US" sz="4400" b="1" dirty="0" smtClean="0"/>
          </a:p>
          <a:p>
            <a:pPr algn="just">
              <a:lnSpc>
                <a:spcPts val="5761"/>
              </a:lnSpc>
              <a:spcBef>
                <a:spcPct val="0"/>
              </a:spcBef>
            </a:pPr>
            <a:r>
              <a:rPr lang="en-US" sz="4400" b="1" dirty="0"/>
              <a:t>Teachers and students might resist using </a:t>
            </a:r>
            <a:r>
              <a:rPr lang="en-US" sz="4400" b="1" dirty="0" smtClean="0"/>
              <a:t>this </a:t>
            </a:r>
            <a:r>
              <a:rPr lang="en-US" sz="4400" b="1" dirty="0"/>
              <a:t>new system if it's hard to use</a:t>
            </a:r>
            <a:r>
              <a:rPr lang="en-US" sz="4400" b="1" dirty="0" smtClean="0"/>
              <a:t>.</a:t>
            </a:r>
          </a:p>
          <a:p>
            <a:pPr algn="just">
              <a:lnSpc>
                <a:spcPts val="5761"/>
              </a:lnSpc>
              <a:spcBef>
                <a:spcPct val="0"/>
              </a:spcBef>
            </a:pPr>
            <a:endParaRPr lang="en-US" sz="4115" b="1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just">
              <a:lnSpc>
                <a:spcPts val="5761"/>
              </a:lnSpc>
              <a:spcBef>
                <a:spcPct val="0"/>
              </a:spcBef>
            </a:pPr>
            <a:r>
              <a:rPr lang="en-US" sz="4400" b="1"/>
              <a:t>Offline </a:t>
            </a:r>
            <a:r>
              <a:rPr lang="en-US" sz="4400" b="1" smtClean="0"/>
              <a:t>Functionality.</a:t>
            </a:r>
            <a:endParaRPr lang="en-US" sz="4400" b="1" dirty="0" smtClean="0"/>
          </a:p>
          <a:p>
            <a:pPr algn="just">
              <a:lnSpc>
                <a:spcPts val="5761"/>
              </a:lnSpc>
              <a:spcBef>
                <a:spcPct val="0"/>
              </a:spcBef>
            </a:pPr>
            <a:endParaRPr lang="en-US" sz="4400" b="1" dirty="0" smtClean="0"/>
          </a:p>
          <a:p>
            <a:pPr algn="just">
              <a:lnSpc>
                <a:spcPts val="5761"/>
              </a:lnSpc>
              <a:spcBef>
                <a:spcPct val="0"/>
              </a:spcBef>
            </a:pPr>
            <a:r>
              <a:rPr lang="en-US" sz="4400" b="1" dirty="0"/>
              <a:t>Long-Term </a:t>
            </a:r>
            <a:r>
              <a:rPr lang="en-US" sz="4400" b="1" dirty="0" smtClean="0"/>
              <a:t>Maintainability.</a:t>
            </a:r>
          </a:p>
          <a:p>
            <a:pPr algn="just">
              <a:lnSpc>
                <a:spcPts val="5761"/>
              </a:lnSpc>
              <a:spcBef>
                <a:spcPct val="0"/>
              </a:spcBef>
            </a:pPr>
            <a:endParaRPr lang="en-US" sz="4115" b="1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</p:spTree>
    <p:extLst>
      <p:ext uri="{BB962C8B-B14F-4D97-AF65-F5344CB8AC3E}">
        <p14:creationId xmlns:p14="http://schemas.microsoft.com/office/powerpoint/2010/main" val="210423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226</Words>
  <Application>Microsoft Office PowerPoint</Application>
  <PresentationFormat>Custom</PresentationFormat>
  <Paragraphs>52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Canva Sans Bold Italics</vt:lpstr>
      <vt:lpstr>Canva Sans Bold</vt:lpstr>
      <vt:lpstr>Calibri (MS)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Details</dc:title>
  <dc:creator>Admin</dc:creator>
  <cp:lastModifiedBy>Windows User</cp:lastModifiedBy>
  <cp:revision>17</cp:revision>
  <dcterms:created xsi:type="dcterms:W3CDTF">2006-08-16T00:00:00Z</dcterms:created>
  <dcterms:modified xsi:type="dcterms:W3CDTF">2025-04-14T18:19:04Z</dcterms:modified>
  <dc:identifier>DAGkdDTNshg</dc:identifier>
</cp:coreProperties>
</file>