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C3F7F5-FF8E-49DC-925B-FA32A5549324}"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208240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C3F7F5-FF8E-49DC-925B-FA32A5549324}"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129404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C3F7F5-FF8E-49DC-925B-FA32A5549324}"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30D8E-6B9A-4D4B-A532-5266A66A3AD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9178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C3F7F5-FF8E-49DC-925B-FA32A5549324}"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4047332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C3F7F5-FF8E-49DC-925B-FA32A5549324}"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30D8E-6B9A-4D4B-A532-5266A66A3AD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1590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C3F7F5-FF8E-49DC-925B-FA32A5549324}"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663649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C3F7F5-FF8E-49DC-925B-FA32A5549324}"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9689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C3F7F5-FF8E-49DC-925B-FA32A5549324}"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217541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C3F7F5-FF8E-49DC-925B-FA32A5549324}"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120379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C3F7F5-FF8E-49DC-925B-FA32A5549324}"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179097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C3F7F5-FF8E-49DC-925B-FA32A5549324}"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226951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C3F7F5-FF8E-49DC-925B-FA32A5549324}" type="datetimeFigureOut">
              <a:rPr lang="en-IN" smtClean="0"/>
              <a:t>23-11-2021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168681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C3F7F5-FF8E-49DC-925B-FA32A5549324}" type="datetimeFigureOut">
              <a:rPr lang="en-IN" smtClean="0"/>
              <a:t>23-11-2021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5185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3F7F5-FF8E-49DC-925B-FA32A5549324}" type="datetimeFigureOut">
              <a:rPr lang="en-IN" smtClean="0"/>
              <a:t>23-11-2021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874469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C3F7F5-FF8E-49DC-925B-FA32A5549324}"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130899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FC3F7F5-FF8E-49DC-925B-FA32A5549324}"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F30D8E-6B9A-4D4B-A532-5266A66A3ADC}" type="slidenum">
              <a:rPr lang="en-IN" smtClean="0"/>
              <a:t>‹#›</a:t>
            </a:fld>
            <a:endParaRPr lang="en-IN"/>
          </a:p>
        </p:txBody>
      </p:sp>
    </p:spTree>
    <p:extLst>
      <p:ext uri="{BB962C8B-B14F-4D97-AF65-F5344CB8AC3E}">
        <p14:creationId xmlns:p14="http://schemas.microsoft.com/office/powerpoint/2010/main" val="362011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C3F7F5-FF8E-49DC-925B-FA32A5549324}" type="datetimeFigureOut">
              <a:rPr lang="en-IN" smtClean="0"/>
              <a:t>23-11-2021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F30D8E-6B9A-4D4B-A532-5266A66A3ADC}" type="slidenum">
              <a:rPr lang="en-IN" smtClean="0"/>
              <a:t>‹#›</a:t>
            </a:fld>
            <a:endParaRPr lang="en-IN"/>
          </a:p>
        </p:txBody>
      </p:sp>
    </p:spTree>
    <p:extLst>
      <p:ext uri="{BB962C8B-B14F-4D97-AF65-F5344CB8AC3E}">
        <p14:creationId xmlns:p14="http://schemas.microsoft.com/office/powerpoint/2010/main" val="691657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6915" y="910585"/>
            <a:ext cx="7766936" cy="1646302"/>
          </a:xfrm>
        </p:spPr>
        <p:txBody>
          <a:bodyPr/>
          <a:lstStyle/>
          <a:p>
            <a:pPr algn="ctr"/>
            <a:r>
              <a:rPr lang="en-US" b="1" dirty="0" smtClean="0">
                <a:latin typeface="Britannic Bold" panose="020B0903060703020204" pitchFamily="34" charset="0"/>
              </a:rPr>
              <a:t/>
            </a:r>
            <a:br>
              <a:rPr lang="en-US" b="1" dirty="0" smtClean="0">
                <a:latin typeface="Britannic Bold" panose="020B0903060703020204" pitchFamily="34" charset="0"/>
              </a:rPr>
            </a:br>
            <a:r>
              <a:rPr lang="en-US" b="1" dirty="0">
                <a:latin typeface="Britannic Bold" panose="020B0903060703020204" pitchFamily="34" charset="0"/>
              </a:rPr>
              <a:t/>
            </a:r>
            <a:br>
              <a:rPr lang="en-US" b="1" dirty="0">
                <a:latin typeface="Britannic Bold" panose="020B0903060703020204" pitchFamily="34" charset="0"/>
              </a:rPr>
            </a:br>
            <a:r>
              <a:rPr lang="en-US" sz="2800" b="1" dirty="0" smtClean="0">
                <a:latin typeface="Times New Roman" panose="02020603050405020304" pitchFamily="18" charset="0"/>
                <a:cs typeface="Times New Roman" panose="02020603050405020304" pitchFamily="18" charset="0"/>
              </a:rPr>
              <a:t>A minor project on</a:t>
            </a:r>
            <a:r>
              <a:rPr lang="en-US" sz="2800" b="1" dirty="0" smtClean="0">
                <a:latin typeface="Britannic Bold" panose="020B0903060703020204" pitchFamily="34" charset="0"/>
              </a:rPr>
              <a:t/>
            </a:r>
            <a:br>
              <a:rPr lang="en-US" sz="2800" b="1" dirty="0" smtClean="0">
                <a:latin typeface="Britannic Bold" panose="020B0903060703020204" pitchFamily="34" charset="0"/>
              </a:rPr>
            </a:br>
            <a:r>
              <a:rPr lang="en-US" b="1" dirty="0" smtClean="0">
                <a:latin typeface="Britannic Bold" panose="020B0903060703020204" pitchFamily="34" charset="0"/>
              </a:rPr>
              <a:t>PADMAWATI  BHOJNALYA</a:t>
            </a:r>
            <a:endParaRPr lang="en-IN" b="1" dirty="0">
              <a:latin typeface="Britannic Bold" panose="020B0903060703020204" pitchFamily="34" charset="0"/>
            </a:endParaRPr>
          </a:p>
        </p:txBody>
      </p:sp>
      <p:sp>
        <p:nvSpPr>
          <p:cNvPr id="3" name="Subtitle 2"/>
          <p:cNvSpPr>
            <a:spLocks noGrp="1"/>
          </p:cNvSpPr>
          <p:nvPr>
            <p:ph type="subTitle" idx="1"/>
          </p:nvPr>
        </p:nvSpPr>
        <p:spPr>
          <a:xfrm>
            <a:off x="1416915" y="4025075"/>
            <a:ext cx="7766936" cy="1096899"/>
          </a:xfrm>
        </p:spPr>
        <p:txBody>
          <a:bodyPr/>
          <a:lstStyle/>
          <a:p>
            <a:r>
              <a:rPr lang="en-US" dirty="0" smtClean="0">
                <a:latin typeface="Times New Roman" panose="02020603050405020304" pitchFamily="18" charset="0"/>
                <a:cs typeface="Times New Roman" panose="02020603050405020304" pitchFamily="18" charset="0"/>
              </a:rPr>
              <a:t>BY: Girish </a:t>
            </a:r>
            <a:r>
              <a:rPr lang="en-US" dirty="0" err="1" smtClean="0">
                <a:latin typeface="Times New Roman" panose="02020603050405020304" pitchFamily="18" charset="0"/>
                <a:cs typeface="Times New Roman" panose="02020603050405020304" pitchFamily="18" charset="0"/>
              </a:rPr>
              <a:t>kumar</a:t>
            </a:r>
            <a:r>
              <a:rPr lang="en-US" dirty="0" smtClean="0">
                <a:latin typeface="Times New Roman" panose="02020603050405020304" pitchFamily="18" charset="0"/>
                <a:cs typeface="Times New Roman" panose="02020603050405020304" pitchFamily="18" charset="0"/>
              </a:rPr>
              <a:t> &amp; </a:t>
            </a:r>
            <a:r>
              <a:rPr lang="en-US" dirty="0" err="1" smtClean="0">
                <a:latin typeface="Times New Roman" panose="02020603050405020304" pitchFamily="18" charset="0"/>
                <a:cs typeface="Times New Roman" panose="02020603050405020304" pitchFamily="18" charset="0"/>
              </a:rPr>
              <a:t>shivam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pathria</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20MCA1020 &amp; 20MCA1023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80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operating costs</a:t>
            </a:r>
          </a:p>
        </p:txBody>
      </p:sp>
      <p:sp>
        <p:nvSpPr>
          <p:cNvPr id="3" name="Content Placeholder 2"/>
          <p:cNvSpPr>
            <a:spLocks noGrp="1"/>
          </p:cNvSpPr>
          <p:nvPr>
            <p:ph idx="1"/>
          </p:nvPr>
        </p:nvSpPr>
        <p:spPr/>
        <p:txBody>
          <a:bodyPr>
            <a:normAutofit/>
          </a:bodyPr>
          <a:lstStyle/>
          <a:p>
            <a:r>
              <a:rPr lang="en-IN" sz="2800" dirty="0" smtClean="0">
                <a:latin typeface="Times New Roman" panose="02020603050405020304" pitchFamily="18" charset="0"/>
                <a:cs typeface="Times New Roman" panose="02020603050405020304" pitchFamily="18" charset="0"/>
              </a:rPr>
              <a:t>Additional </a:t>
            </a:r>
            <a:r>
              <a:rPr lang="en-IN" sz="2800" dirty="0">
                <a:latin typeface="Times New Roman" panose="02020603050405020304" pitchFamily="18" charset="0"/>
                <a:cs typeface="Times New Roman" panose="02020603050405020304" pitchFamily="18" charset="0"/>
              </a:rPr>
              <a:t>equipment (CDs, power supply) </a:t>
            </a:r>
            <a:r>
              <a:rPr lang="en-IN" sz="2800" dirty="0" smtClean="0">
                <a:latin typeface="Times New Roman" panose="02020603050405020304" pitchFamily="18" charset="0"/>
                <a:cs typeface="Times New Roman" panose="02020603050405020304" pitchFamily="18" charset="0"/>
              </a:rPr>
              <a:t>maintenances</a:t>
            </a:r>
          </a:p>
          <a:p>
            <a:r>
              <a:rPr lang="en-IN" sz="2800" dirty="0" smtClean="0">
                <a:latin typeface="Times New Roman" panose="02020603050405020304" pitchFamily="18" charset="0"/>
                <a:cs typeface="Times New Roman" panose="02020603050405020304" pitchFamily="18" charset="0"/>
              </a:rPr>
              <a:t>Program </a:t>
            </a:r>
            <a:r>
              <a:rPr lang="en-IN" sz="2800" dirty="0">
                <a:latin typeface="Times New Roman" panose="02020603050405020304" pitchFamily="18" charset="0"/>
                <a:cs typeface="Times New Roman" panose="02020603050405020304" pitchFamily="18" charset="0"/>
              </a:rPr>
              <a:t>maintenance </a:t>
            </a:r>
          </a:p>
        </p:txBody>
      </p:sp>
    </p:spTree>
    <p:extLst>
      <p:ext uri="{BB962C8B-B14F-4D97-AF65-F5344CB8AC3E}">
        <p14:creationId xmlns:p14="http://schemas.microsoft.com/office/powerpoint/2010/main" val="360883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XAMPP </a:t>
            </a:r>
            <a:r>
              <a:rPr lang="en-IN" dirty="0" smtClean="0">
                <a:latin typeface="Times New Roman" panose="02020603050405020304" pitchFamily="18" charset="0"/>
                <a:cs typeface="Times New Roman" panose="02020603050405020304" pitchFamily="18" charset="0"/>
              </a:rPr>
              <a:t>Server</a:t>
            </a:r>
          </a:p>
          <a:p>
            <a:r>
              <a:rPr lang="en-IN" dirty="0">
                <a:latin typeface="Times New Roman" panose="02020603050405020304" pitchFamily="18" charset="0"/>
                <a:cs typeface="Times New Roman" panose="02020603050405020304" pitchFamily="18" charset="0"/>
              </a:rPr>
              <a:t>Text </a:t>
            </a:r>
            <a:r>
              <a:rPr lang="en-IN" dirty="0" smtClean="0">
                <a:latin typeface="Times New Roman" panose="02020603050405020304" pitchFamily="18" charset="0"/>
                <a:cs typeface="Times New Roman" panose="02020603050405020304" pitchFamily="18" charset="0"/>
              </a:rPr>
              <a:t>Editor</a:t>
            </a:r>
          </a:p>
          <a:p>
            <a:r>
              <a:rPr lang="en-IN" dirty="0" smtClean="0">
                <a:latin typeface="Times New Roman" panose="02020603050405020304" pitchFamily="18" charset="0"/>
                <a:cs typeface="Times New Roman" panose="02020603050405020304" pitchFamily="18" charset="0"/>
              </a:rPr>
              <a:t>Browser</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Hardware Requirements  RAM: 2GB or More  Processor: 500 MHz or Faster</a:t>
            </a:r>
          </a:p>
        </p:txBody>
      </p:sp>
    </p:spTree>
    <p:extLst>
      <p:ext uri="{BB962C8B-B14F-4D97-AF65-F5344CB8AC3E}">
        <p14:creationId xmlns:p14="http://schemas.microsoft.com/office/powerpoint/2010/main" val="351813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The more the population is increasing with their increased purchasing power the more are the situations of food ordering occurring. Home deliveries are a matter of daily system nowadays for every restaurant big or small in the town..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With the online mobile payment feature ordering food using restaurant based apps has become easier these days. There occurs no requirement to make use of cash. One can order food online using online payment modes right from the restaurant app. </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ease and convenience of online food ordering using restaurant mobile apps make sure that Tele calling is no longer used for ordering. The more restaurants are adapting to this new technique of food ordering the more the orders coming from phone calls are declining. There is no barrier of language even with the online ordering system.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More and more restaurants are using mobile platforms for food ordering. This means competitiveness is high in the market. As a result, the price of food gets lowered and it is a blessing for the customers</a:t>
            </a:r>
          </a:p>
        </p:txBody>
      </p:sp>
    </p:spTree>
    <p:extLst>
      <p:ext uri="{BB962C8B-B14F-4D97-AF65-F5344CB8AC3E}">
        <p14:creationId xmlns:p14="http://schemas.microsoft.com/office/powerpoint/2010/main" val="38132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715" y="1181637"/>
            <a:ext cx="6480219" cy="4572000"/>
          </a:xfrm>
          <a:prstGeom prst="ellipse">
            <a:avLst/>
          </a:prstGeom>
          <a:ln>
            <a:noFill/>
          </a:ln>
          <a:effectLst>
            <a:softEdge rad="112500"/>
          </a:effectLst>
        </p:spPr>
      </p:pic>
    </p:spTree>
    <p:extLst>
      <p:ext uri="{BB962C8B-B14F-4D97-AF65-F5344CB8AC3E}">
        <p14:creationId xmlns:p14="http://schemas.microsoft.com/office/powerpoint/2010/main" val="2970576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BIBLIOGRAPHY </a:t>
            </a:r>
          </a:p>
        </p:txBody>
      </p:sp>
      <p:sp>
        <p:nvSpPr>
          <p:cNvPr id="3" name="Content Placeholder 2"/>
          <p:cNvSpPr>
            <a:spLocks noGrp="1"/>
          </p:cNvSpPr>
          <p:nvPr>
            <p:ph idx="1"/>
          </p:nvPr>
        </p:nvSpPr>
        <p:spPr/>
        <p:txBody>
          <a:bodyPr/>
          <a:lstStyle/>
          <a:p>
            <a:r>
              <a:rPr lang="nn-NO" dirty="0" smtClean="0">
                <a:latin typeface="Times New Roman" panose="02020603050405020304" pitchFamily="18" charset="0"/>
                <a:cs typeface="Times New Roman" panose="02020603050405020304" pitchFamily="18" charset="0"/>
              </a:rPr>
              <a:t>http</a:t>
            </a:r>
            <a:r>
              <a:rPr lang="nn-NO" dirty="0">
                <a:latin typeface="Times New Roman" panose="02020603050405020304" pitchFamily="18" charset="0"/>
                <a:cs typeface="Times New Roman" panose="02020603050405020304" pitchFamily="18" charset="0"/>
              </a:rPr>
              <a:t>://www.google.com </a:t>
            </a:r>
            <a:endParaRPr lang="nn-NO" dirty="0" smtClean="0">
              <a:latin typeface="Times New Roman" panose="02020603050405020304" pitchFamily="18" charset="0"/>
              <a:cs typeface="Times New Roman" panose="02020603050405020304" pitchFamily="18" charset="0"/>
            </a:endParaRPr>
          </a:p>
          <a:p>
            <a:r>
              <a:rPr lang="nn-NO" dirty="0" smtClean="0">
                <a:latin typeface="Times New Roman" panose="02020603050405020304" pitchFamily="18" charset="0"/>
                <a:cs typeface="Times New Roman" panose="02020603050405020304" pitchFamily="18" charset="0"/>
              </a:rPr>
              <a:t>http</a:t>
            </a:r>
            <a:r>
              <a:rPr lang="nn-NO" dirty="0">
                <a:latin typeface="Times New Roman" panose="02020603050405020304" pitchFamily="18" charset="0"/>
                <a:cs typeface="Times New Roman" panose="02020603050405020304" pitchFamily="18" charset="0"/>
              </a:rPr>
              <a:t>://www.w3schools.com </a:t>
            </a:r>
            <a:endParaRPr lang="nn-NO" dirty="0" smtClean="0">
              <a:latin typeface="Times New Roman" panose="02020603050405020304" pitchFamily="18" charset="0"/>
              <a:cs typeface="Times New Roman" panose="02020603050405020304" pitchFamily="18" charset="0"/>
            </a:endParaRPr>
          </a:p>
          <a:p>
            <a:r>
              <a:rPr lang="nn-NO" dirty="0" smtClean="0">
                <a:latin typeface="Times New Roman" panose="02020603050405020304" pitchFamily="18" charset="0"/>
                <a:cs typeface="Times New Roman" panose="02020603050405020304" pitchFamily="18" charset="0"/>
              </a:rPr>
              <a:t>http</a:t>
            </a:r>
            <a:r>
              <a:rPr lang="nn-NO" dirty="0">
                <a:latin typeface="Times New Roman" panose="02020603050405020304" pitchFamily="18" charset="0"/>
                <a:cs typeface="Times New Roman" panose="02020603050405020304" pitchFamily="18" charset="0"/>
              </a:rPr>
              <a:t>://www.tutorial.com </a:t>
            </a:r>
            <a:endParaRPr lang="nn-NO" dirty="0" smtClean="0">
              <a:latin typeface="Times New Roman" panose="02020603050405020304" pitchFamily="18" charset="0"/>
              <a:cs typeface="Times New Roman" panose="02020603050405020304" pitchFamily="18" charset="0"/>
            </a:endParaRPr>
          </a:p>
          <a:p>
            <a:r>
              <a:rPr lang="nn-NO" dirty="0" smtClean="0">
                <a:latin typeface="Times New Roman" panose="02020603050405020304" pitchFamily="18" charset="0"/>
                <a:cs typeface="Times New Roman" panose="02020603050405020304" pitchFamily="18" charset="0"/>
              </a:rPr>
              <a:t>https</a:t>
            </a:r>
            <a:r>
              <a:rPr lang="nn-NO" dirty="0">
                <a:latin typeface="Times New Roman" panose="02020603050405020304" pitchFamily="18" charset="0"/>
                <a:cs typeface="Times New Roman" panose="02020603050405020304" pitchFamily="18" charset="0"/>
              </a:rPr>
              <a:t>://www.dofactory.com </a:t>
            </a:r>
            <a:endParaRPr lang="nn-NO" dirty="0" smtClean="0">
              <a:latin typeface="Times New Roman" panose="02020603050405020304" pitchFamily="18" charset="0"/>
              <a:cs typeface="Times New Roman" panose="02020603050405020304" pitchFamily="18" charset="0"/>
            </a:endParaRPr>
          </a:p>
          <a:p>
            <a:r>
              <a:rPr lang="nn-NO" dirty="0" smtClean="0">
                <a:latin typeface="Times New Roman" panose="02020603050405020304" pitchFamily="18" charset="0"/>
                <a:cs typeface="Times New Roman" panose="02020603050405020304" pitchFamily="18" charset="0"/>
              </a:rPr>
              <a:t>https</a:t>
            </a:r>
            <a:r>
              <a:rPr lang="nn-NO" dirty="0">
                <a:latin typeface="Times New Roman" panose="02020603050405020304" pitchFamily="18" charset="0"/>
                <a:cs typeface="Times New Roman" panose="02020603050405020304" pitchFamily="18" charset="0"/>
              </a:rPr>
              <a:t>://www.csstutorial.net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459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167" y="1659943"/>
            <a:ext cx="5782614" cy="3386752"/>
          </a:xfrm>
        </p:spPr>
      </p:pic>
    </p:spTree>
    <p:extLst>
      <p:ext uri="{BB962C8B-B14F-4D97-AF65-F5344CB8AC3E}">
        <p14:creationId xmlns:p14="http://schemas.microsoft.com/office/powerpoint/2010/main" val="329117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About us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point of creating </a:t>
            </a:r>
            <a:r>
              <a:rPr lang="en-IN" sz="2400" dirty="0" smtClean="0">
                <a:latin typeface="Times New Roman" panose="02020603050405020304" pitchFamily="18" charset="0"/>
                <a:cs typeface="Times New Roman" panose="02020603050405020304" pitchFamily="18" charset="0"/>
              </a:rPr>
              <a:t>Padmawati Bhojnalya venture </a:t>
            </a:r>
            <a:r>
              <a:rPr lang="en-IN" sz="2400" dirty="0">
                <a:latin typeface="Times New Roman" panose="02020603050405020304" pitchFamily="18" charset="0"/>
                <a:cs typeface="Times New Roman" panose="02020603050405020304" pitchFamily="18" charset="0"/>
              </a:rPr>
              <a:t>is to put the customary method for taking requests with electronic framework. Another significant purpose behind building up this task is to get ready request rundown reports rapidly and in precise organization anytime of time when required</a:t>
            </a:r>
            <a:r>
              <a:rPr lang="en-IN" sz="2400" dirty="0"/>
              <a:t>.</a:t>
            </a:r>
          </a:p>
        </p:txBody>
      </p:sp>
    </p:spTree>
    <p:extLst>
      <p:ext uri="{BB962C8B-B14F-4D97-AF65-F5344CB8AC3E}">
        <p14:creationId xmlns:p14="http://schemas.microsoft.com/office/powerpoint/2010/main" val="86213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Advantages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545" y="1774223"/>
            <a:ext cx="8596668" cy="3880773"/>
          </a:xfrm>
        </p:spPr>
        <p:txBody>
          <a:bodyPr/>
          <a:lstStyle/>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Makes </a:t>
            </a:r>
            <a:r>
              <a:rPr lang="en-IN" dirty="0">
                <a:latin typeface="Times New Roman" panose="02020603050405020304" pitchFamily="18" charset="0"/>
                <a:cs typeface="Times New Roman" panose="02020603050405020304" pitchFamily="18" charset="0"/>
              </a:rPr>
              <a:t>the ordering process </a:t>
            </a:r>
            <a:r>
              <a:rPr lang="en-IN" dirty="0" smtClean="0">
                <a:latin typeface="Times New Roman" panose="02020603050405020304" pitchFamily="18" charset="0"/>
                <a:cs typeface="Times New Roman" panose="02020603050405020304" pitchFamily="18" charset="0"/>
              </a:rPr>
              <a:t>easier</a:t>
            </a:r>
          </a:p>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Efficient </a:t>
            </a:r>
            <a:r>
              <a:rPr lang="en-IN" dirty="0">
                <a:latin typeface="Times New Roman" panose="02020603050405020304" pitchFamily="18" charset="0"/>
                <a:cs typeface="Times New Roman" panose="02020603050405020304" pitchFamily="18" charset="0"/>
              </a:rPr>
              <a:t>customer and order management </a:t>
            </a:r>
            <a:endParaRPr lang="en-IN"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Monitor </a:t>
            </a:r>
            <a:r>
              <a:rPr lang="en-IN" dirty="0">
                <a:latin typeface="Times New Roman" panose="02020603050405020304" pitchFamily="18" charset="0"/>
                <a:cs typeface="Times New Roman" panose="02020603050405020304" pitchFamily="18" charset="0"/>
              </a:rPr>
              <a:t>your expenses incurred in real time </a:t>
            </a:r>
            <a:endParaRPr lang="en-IN"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Free </a:t>
            </a:r>
            <a:r>
              <a:rPr lang="en-IN" dirty="0">
                <a:latin typeface="Times New Roman" panose="02020603050405020304" pitchFamily="18" charset="0"/>
                <a:cs typeface="Times New Roman" panose="02020603050405020304" pitchFamily="18" charset="0"/>
              </a:rPr>
              <a:t>and cheap marketing </a:t>
            </a:r>
            <a:endParaRPr lang="en-IN"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Better </a:t>
            </a:r>
            <a:r>
              <a:rPr lang="en-IN" dirty="0">
                <a:latin typeface="Times New Roman" panose="02020603050405020304" pitchFamily="18" charset="0"/>
                <a:cs typeface="Times New Roman" panose="02020603050405020304" pitchFamily="18" charset="0"/>
              </a:rPr>
              <a:t>customer </a:t>
            </a:r>
            <a:r>
              <a:rPr lang="en-IN" dirty="0" smtClean="0">
                <a:latin typeface="Times New Roman" panose="02020603050405020304" pitchFamily="18" charset="0"/>
                <a:cs typeface="Times New Roman" panose="02020603050405020304" pitchFamily="18" charset="0"/>
              </a:rPr>
              <a:t>data</a:t>
            </a:r>
          </a:p>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convenience of mobile ordering </a:t>
            </a:r>
            <a:endParaRPr lang="en-IN"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Stay </a:t>
            </a:r>
            <a:r>
              <a:rPr lang="en-IN" dirty="0">
                <a:latin typeface="Times New Roman" panose="02020603050405020304" pitchFamily="18" charset="0"/>
                <a:cs typeface="Times New Roman" panose="02020603050405020304" pitchFamily="18" charset="0"/>
              </a:rPr>
              <a:t>ahead of the competition </a:t>
            </a:r>
          </a:p>
          <a:p>
            <a:pPr algn="just">
              <a:buFont typeface="Wingdings" panose="05000000000000000000" pitchFamily="2" charset="2"/>
              <a:buChar char="ü"/>
            </a:pPr>
            <a:r>
              <a:rPr lang="en-IN" dirty="0" smtClean="0">
                <a:latin typeface="Times New Roman" panose="02020603050405020304" pitchFamily="18" charset="0"/>
                <a:cs typeface="Times New Roman" panose="02020603050405020304" pitchFamily="18" charset="0"/>
              </a:rPr>
              <a:t>Greater </a:t>
            </a:r>
            <a:r>
              <a:rPr lang="en-IN" dirty="0">
                <a:latin typeface="Times New Roman" panose="02020603050405020304" pitchFamily="18" charset="0"/>
                <a:cs typeface="Times New Roman" panose="02020603050405020304" pitchFamily="18" charset="0"/>
              </a:rPr>
              <a:t>reach</a:t>
            </a:r>
          </a:p>
        </p:txBody>
      </p:sp>
    </p:spTree>
    <p:extLst>
      <p:ext uri="{BB962C8B-B14F-4D97-AF65-F5344CB8AC3E}">
        <p14:creationId xmlns:p14="http://schemas.microsoft.com/office/powerpoint/2010/main" val="162216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bjective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To structure a framework that will clearly fulfilled the client assistance. </a:t>
            </a:r>
          </a:p>
          <a:p>
            <a:pPr>
              <a:buFont typeface="Wingdings" panose="05000000000000000000" pitchFamily="2" charset="2"/>
              <a:buChar char="§"/>
            </a:pPr>
            <a:r>
              <a:rPr lang="en-IN" dirty="0" smtClean="0"/>
              <a:t>To </a:t>
            </a:r>
            <a:r>
              <a:rPr lang="en-IN" dirty="0"/>
              <a:t>build up a framework ready to suit gigantic measure of requests one after another. </a:t>
            </a:r>
            <a:endParaRPr lang="en-IN" dirty="0" smtClean="0"/>
          </a:p>
          <a:p>
            <a:pPr>
              <a:buFont typeface="Wingdings" panose="05000000000000000000" pitchFamily="2" charset="2"/>
              <a:buChar char="§"/>
            </a:pPr>
            <a:r>
              <a:rPr lang="en-IN" dirty="0" smtClean="0"/>
              <a:t>To </a:t>
            </a:r>
            <a:r>
              <a:rPr lang="en-IN" dirty="0"/>
              <a:t>assess its exhibition and worthiness as far as security, ease of use, precision and unwavering quality. </a:t>
            </a:r>
            <a:endParaRPr lang="en-IN" dirty="0" smtClean="0"/>
          </a:p>
          <a:p>
            <a:pPr>
              <a:buFont typeface="Wingdings" panose="05000000000000000000" pitchFamily="2" charset="2"/>
              <a:buChar char="§"/>
            </a:pPr>
            <a:r>
              <a:rPr lang="en-IN" dirty="0" smtClean="0"/>
              <a:t>To </a:t>
            </a:r>
            <a:r>
              <a:rPr lang="en-IN" dirty="0"/>
              <a:t>build up a framework ready to oblige tremendous measure of requests one after another. </a:t>
            </a:r>
          </a:p>
          <a:p>
            <a:pPr>
              <a:buFont typeface="Wingdings" panose="05000000000000000000" pitchFamily="2" charset="2"/>
              <a:buChar char="§"/>
            </a:pPr>
            <a:r>
              <a:rPr lang="en-IN" dirty="0" smtClean="0"/>
              <a:t> </a:t>
            </a:r>
            <a:r>
              <a:rPr lang="en-IN" dirty="0"/>
              <a:t>To evaluate its performance and acceptability in terms of security, user-friendliness, accuracy and reliability. </a:t>
            </a:r>
          </a:p>
          <a:p>
            <a:pPr>
              <a:buFont typeface="Wingdings" panose="05000000000000000000" pitchFamily="2" charset="2"/>
              <a:buChar char="§"/>
            </a:pPr>
            <a:r>
              <a:rPr lang="en-IN" dirty="0" smtClean="0"/>
              <a:t>To </a:t>
            </a:r>
            <a:r>
              <a:rPr lang="en-IN" dirty="0"/>
              <a:t>enhance the communication between the client and the server and minimize the time of ordering.</a:t>
            </a:r>
          </a:p>
        </p:txBody>
      </p:sp>
    </p:spTree>
    <p:extLst>
      <p:ext uri="{BB962C8B-B14F-4D97-AF65-F5344CB8AC3E}">
        <p14:creationId xmlns:p14="http://schemas.microsoft.com/office/powerpoint/2010/main" val="286754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Deliver Fresh food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We always deliver fresh food for the satisfaction of customers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918" y="2889160"/>
            <a:ext cx="6239952" cy="3810000"/>
          </a:xfrm>
          <a:prstGeom prst="ellipse">
            <a:avLst/>
          </a:prstGeom>
          <a:ln>
            <a:noFill/>
          </a:ln>
          <a:effectLst>
            <a:softEdge rad="112500"/>
          </a:effectLst>
        </p:spPr>
      </p:pic>
    </p:spTree>
    <p:extLst>
      <p:ext uri="{BB962C8B-B14F-4D97-AF65-F5344CB8AC3E}">
        <p14:creationId xmlns:p14="http://schemas.microsoft.com/office/powerpoint/2010/main" val="49785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18" y="2145003"/>
            <a:ext cx="3727429" cy="2484952"/>
          </a:xfrm>
          <a:prstGeom prst="ellipse">
            <a:avLst/>
          </a:prstGeom>
          <a:ln>
            <a:noFill/>
          </a:ln>
          <a:effectLst>
            <a:softEdge rad="11250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2899" y="271127"/>
            <a:ext cx="4326705" cy="2433772"/>
          </a:xfrm>
          <a:prstGeom prst="ellipse">
            <a:avLst/>
          </a:prstGeom>
          <a:ln>
            <a:noFill/>
          </a:ln>
          <a:effectLst>
            <a:softEdge rad="112500"/>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0003" y="3517584"/>
            <a:ext cx="4459601" cy="2960489"/>
          </a:xfrm>
          <a:prstGeom prst="ellipse">
            <a:avLst/>
          </a:prstGeom>
          <a:ln>
            <a:noFill/>
          </a:ln>
          <a:effectLst>
            <a:softEdge rad="112500"/>
          </a:effectLst>
        </p:spPr>
      </p:pic>
    </p:spTree>
    <p:extLst>
      <p:ext uri="{BB962C8B-B14F-4D97-AF65-F5344CB8AC3E}">
        <p14:creationId xmlns:p14="http://schemas.microsoft.com/office/powerpoint/2010/main" val="100094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35357"/>
            <a:ext cx="8596668" cy="1320800"/>
          </a:xfrm>
        </p:spPr>
        <p:txBody>
          <a:bodyPr/>
          <a:lstStyle/>
          <a:p>
            <a:r>
              <a:rPr lang="en-US" dirty="0" smtClean="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Employee modules </a:t>
            </a:r>
          </a:p>
          <a:p>
            <a:r>
              <a:rPr lang="en-US" sz="2800" dirty="0" smtClean="0">
                <a:latin typeface="Times New Roman" panose="02020603050405020304" pitchFamily="18" charset="0"/>
                <a:cs typeface="Times New Roman" panose="02020603050405020304" pitchFamily="18" charset="0"/>
              </a:rPr>
              <a:t>User modules</a:t>
            </a:r>
          </a:p>
          <a:p>
            <a:r>
              <a:rPr lang="en-US" sz="2800" dirty="0" smtClean="0">
                <a:latin typeface="Times New Roman" panose="02020603050405020304" pitchFamily="18" charset="0"/>
                <a:cs typeface="Times New Roman" panose="02020603050405020304" pitchFamily="18" charset="0"/>
              </a:rPr>
              <a:t>Orders modules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132" y="4802389"/>
            <a:ext cx="3520493" cy="1719781"/>
          </a:xfrm>
          <a:prstGeom prst="ellipse">
            <a:avLst/>
          </a:prstGeom>
          <a:ln>
            <a:noFill/>
          </a:ln>
          <a:effectLst>
            <a:softEdge rad="112500"/>
          </a:effectLst>
        </p:spPr>
      </p:pic>
    </p:spTree>
    <p:extLst>
      <p:ext uri="{BB962C8B-B14F-4D97-AF65-F5344CB8AC3E}">
        <p14:creationId xmlns:p14="http://schemas.microsoft.com/office/powerpoint/2010/main" val="13468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Need</a:t>
            </a: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Higher Employee </a:t>
            </a:r>
            <a:r>
              <a:rPr lang="en-IN" sz="2400" dirty="0" smtClean="0">
                <a:latin typeface="Times New Roman" panose="02020603050405020304" pitchFamily="18" charset="0"/>
                <a:cs typeface="Times New Roman" panose="02020603050405020304" pitchFamily="18" charset="0"/>
              </a:rPr>
              <a:t>Productivity</a:t>
            </a:r>
          </a:p>
          <a:p>
            <a:r>
              <a:rPr lang="en-IN" sz="2400" dirty="0">
                <a:latin typeface="Times New Roman" panose="02020603050405020304" pitchFamily="18" charset="0"/>
                <a:cs typeface="Times New Roman" panose="02020603050405020304" pitchFamily="18" charset="0"/>
              </a:rPr>
              <a:t>Order </a:t>
            </a:r>
            <a:r>
              <a:rPr lang="en-IN" sz="2400" dirty="0" smtClean="0">
                <a:latin typeface="Times New Roman" panose="02020603050405020304" pitchFamily="18" charset="0"/>
                <a:cs typeface="Times New Roman" panose="02020603050405020304" pitchFamily="18" charset="0"/>
              </a:rPr>
              <a:t>Accuracy</a:t>
            </a:r>
          </a:p>
          <a:p>
            <a:r>
              <a:rPr lang="en-IN" sz="2400" dirty="0">
                <a:latin typeface="Times New Roman" panose="02020603050405020304" pitchFamily="18" charset="0"/>
                <a:cs typeface="Times New Roman" panose="02020603050405020304" pitchFamily="18" charset="0"/>
              </a:rPr>
              <a:t>Grow your </a:t>
            </a:r>
            <a:r>
              <a:rPr lang="en-IN" sz="2400" dirty="0" smtClean="0">
                <a:latin typeface="Times New Roman" panose="02020603050405020304" pitchFamily="18" charset="0"/>
                <a:cs typeface="Times New Roman" panose="02020603050405020304" pitchFamily="18" charset="0"/>
              </a:rPr>
              <a:t>Business</a:t>
            </a:r>
          </a:p>
          <a:p>
            <a:r>
              <a:rPr lang="en-IN" sz="2400" dirty="0">
                <a:latin typeface="Times New Roman" panose="02020603050405020304" pitchFamily="18" charset="0"/>
                <a:cs typeface="Times New Roman" panose="02020603050405020304" pitchFamily="18" charset="0"/>
              </a:rPr>
              <a:t>Ability to Build a </a:t>
            </a:r>
            <a:r>
              <a:rPr lang="en-IN" sz="2400" dirty="0" smtClean="0">
                <a:latin typeface="Times New Roman" panose="02020603050405020304" pitchFamily="18" charset="0"/>
                <a:cs typeface="Times New Roman" panose="02020603050405020304" pitchFamily="18" charset="0"/>
              </a:rPr>
              <a:t>Database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6398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468</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Britannic Bold</vt:lpstr>
      <vt:lpstr>Times New Roman</vt:lpstr>
      <vt:lpstr>Trebuchet MS</vt:lpstr>
      <vt:lpstr>Wingdings</vt:lpstr>
      <vt:lpstr>Wingdings 3</vt:lpstr>
      <vt:lpstr>Facet</vt:lpstr>
      <vt:lpstr>  A minor project on PADMAWATI  BHOJNALYA</vt:lpstr>
      <vt:lpstr>PowerPoint Presentation</vt:lpstr>
      <vt:lpstr>About us</vt:lpstr>
      <vt:lpstr>Advantages </vt:lpstr>
      <vt:lpstr>Objective</vt:lpstr>
      <vt:lpstr>Deliver Fresh food </vt:lpstr>
      <vt:lpstr>PowerPoint Presentation</vt:lpstr>
      <vt:lpstr>Modules</vt:lpstr>
      <vt:lpstr>Need</vt:lpstr>
      <vt:lpstr>System operating costs</vt:lpstr>
      <vt:lpstr>System Requirements</vt:lpstr>
      <vt:lpstr>FUTURE SCOPE</vt:lpstr>
      <vt:lpstr>PowerPoint Presentation</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minor project on PADMAWATI  BHOJNALYA</dc:title>
  <dc:creator>Girish</dc:creator>
  <cp:lastModifiedBy>Girish</cp:lastModifiedBy>
  <cp:revision>6</cp:revision>
  <dcterms:created xsi:type="dcterms:W3CDTF">2021-11-23T16:53:45Z</dcterms:created>
  <dcterms:modified xsi:type="dcterms:W3CDTF">2021-11-23T17:57:59Z</dcterms:modified>
</cp:coreProperties>
</file>