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9" r:id="rId1"/>
  </p:sldMasterIdLst>
  <p:sldIdLst>
    <p:sldId id="256" r:id="rId2"/>
    <p:sldId id="273" r:id="rId3"/>
    <p:sldId id="275" r:id="rId4"/>
    <p:sldId id="276" r:id="rId5"/>
    <p:sldId id="263" r:id="rId6"/>
    <p:sldId id="265" r:id="rId7"/>
    <p:sldId id="271" r:id="rId8"/>
    <p:sldId id="264" r:id="rId9"/>
    <p:sldId id="268" r:id="rId10"/>
    <p:sldId id="267" r:id="rId11"/>
    <p:sldId id="27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B43BCFC-79E5-4B7F-A519-D7EE30F88905}">
          <p14:sldIdLst>
            <p14:sldId id="256"/>
            <p14:sldId id="273"/>
            <p14:sldId id="275"/>
            <p14:sldId id="276"/>
            <p14:sldId id="263"/>
            <p14:sldId id="265"/>
            <p14:sldId id="271"/>
            <p14:sldId id="264"/>
            <p14:sldId id="268"/>
            <p14:sldId id="267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196" autoAdjust="0"/>
  </p:normalViewPr>
  <p:slideViewPr>
    <p:cSldViewPr snapToGrid="0">
      <p:cViewPr varScale="1">
        <p:scale>
          <a:sx n="82" d="100"/>
          <a:sy n="82" d="100"/>
        </p:scale>
        <p:origin x="691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iva\Downloads\proj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ata%20Science\Capstone%20Projects\sql\Project%20results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ata%20Science\Capstone%20Projects\sql\Project%20results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ata%20Science\Capstone%20Projects\sql\Project%20results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ata%20Science\Capstone%20Projects\sql\Project%20resul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ata%20Science\Capstone%20Projects\sql\Project%20resul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ata%20Science\Capstone%20Projects\sql\Project%20result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ata%20Science\Capstone%20Projects\sql\Project%20result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ata%20Science\Capstone%20Projects\sql\Project%20result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iva\Downloads\proj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ata%20Science\Capstone%20Projects\sql\Project%20result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ata%20Science\Capstone%20Projects\sql\Project%20results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Total Sales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sales!$B$1</c:f>
              <c:strCache>
                <c:ptCount val="1"/>
                <c:pt idx="0">
                  <c:v>Total_sales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sales!$A$2:$A$7</c:f>
              <c:strCache>
                <c:ptCount val="6"/>
                <c:pt idx="0">
                  <c:v>Fashion accessories</c:v>
                </c:pt>
                <c:pt idx="1">
                  <c:v>Food and beverages</c:v>
                </c:pt>
                <c:pt idx="2">
                  <c:v>Electronic accessories</c:v>
                </c:pt>
                <c:pt idx="3">
                  <c:v>Sports and travel</c:v>
                </c:pt>
                <c:pt idx="4">
                  <c:v>Home and lifestyle</c:v>
                </c:pt>
                <c:pt idx="5">
                  <c:v>Health and beauty</c:v>
                </c:pt>
              </c:strCache>
            </c:strRef>
          </c:cat>
          <c:val>
            <c:numRef>
              <c:f>sales!$B$2:$B$7</c:f>
              <c:numCache>
                <c:formatCode>General</c:formatCode>
                <c:ptCount val="6"/>
                <c:pt idx="0">
                  <c:v>178</c:v>
                </c:pt>
                <c:pt idx="1">
                  <c:v>174</c:v>
                </c:pt>
                <c:pt idx="2">
                  <c:v>170</c:v>
                </c:pt>
                <c:pt idx="3">
                  <c:v>166</c:v>
                </c:pt>
                <c:pt idx="4">
                  <c:v>160</c:v>
                </c:pt>
                <c:pt idx="5">
                  <c:v>152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5EC-4956-B355-094703675228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626606351"/>
        <c:axId val="626609711"/>
      </c:barChart>
      <c:catAx>
        <c:axId val="6266063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6609711"/>
        <c:crosses val="autoZero"/>
        <c:auto val="1"/>
        <c:lblAlgn val="ctr"/>
        <c:lblOffset val="100"/>
        <c:noMultiLvlLbl val="0"/>
      </c:catAx>
      <c:valAx>
        <c:axId val="626609711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62660635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tx1"/>
    </a:solidFill>
    <a:ln>
      <a:noFill/>
    </a:ln>
    <a:effectLst/>
  </c:spPr>
  <c:txPr>
    <a:bodyPr/>
    <a:lstStyle/>
    <a:p>
      <a:pPr>
        <a:defRPr b="1"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'25'!$B$1</c:f>
              <c:strCache>
                <c:ptCount val="1"/>
                <c:pt idx="0">
                  <c:v>Rating Count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strRef>
              <c:f>'25'!$A$2:$A$4</c:f>
              <c:strCache>
                <c:ptCount val="3"/>
                <c:pt idx="0">
                  <c:v>Afternoon</c:v>
                </c:pt>
                <c:pt idx="1">
                  <c:v>Evening</c:v>
                </c:pt>
                <c:pt idx="2">
                  <c:v>Morning</c:v>
                </c:pt>
              </c:strCache>
            </c:strRef>
          </c:cat>
          <c:val>
            <c:numRef>
              <c:f>'25'!$B$2:$B$4</c:f>
              <c:numCache>
                <c:formatCode>General</c:formatCode>
                <c:ptCount val="3"/>
                <c:pt idx="0">
                  <c:v>528</c:v>
                </c:pt>
                <c:pt idx="1">
                  <c:v>281</c:v>
                </c:pt>
                <c:pt idx="2">
                  <c:v>191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F53-46B2-A97F-226392E1F2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62595279"/>
        <c:axId val="862588559"/>
      </c:lineChart>
      <c:catAx>
        <c:axId val="8625952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2588559"/>
        <c:crosses val="autoZero"/>
        <c:auto val="1"/>
        <c:lblAlgn val="ctr"/>
        <c:lblOffset val="100"/>
        <c:noMultiLvlLbl val="0"/>
      </c:catAx>
      <c:valAx>
        <c:axId val="8625885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2595279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'26 (2)'!$C$1</c:f>
              <c:strCache>
                <c:ptCount val="1"/>
                <c:pt idx="0">
                  <c:v>Ratings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'26 (2)'!$A$2:$B$10</c:f>
              <c:multiLvlStrCache>
                <c:ptCount val="9"/>
                <c:lvl>
                  <c:pt idx="0">
                    <c:v>Afternoon</c:v>
                  </c:pt>
                  <c:pt idx="1">
                    <c:v>Morning</c:v>
                  </c:pt>
                  <c:pt idx="2">
                    <c:v>Evening</c:v>
                  </c:pt>
                  <c:pt idx="3">
                    <c:v>Morning</c:v>
                  </c:pt>
                  <c:pt idx="4">
                    <c:v>Afternoon</c:v>
                  </c:pt>
                  <c:pt idx="5">
                    <c:v>Evening</c:v>
                  </c:pt>
                  <c:pt idx="6">
                    <c:v>Afternoon</c:v>
                  </c:pt>
                  <c:pt idx="7">
                    <c:v>Evening</c:v>
                  </c:pt>
                  <c:pt idx="8">
                    <c:v>Morning</c:v>
                  </c:pt>
                </c:lvl>
                <c:lvl>
                  <c:pt idx="0">
                    <c:v>A</c:v>
                  </c:pt>
                  <c:pt idx="1">
                    <c:v>A</c:v>
                  </c:pt>
                  <c:pt idx="2">
                    <c:v>A</c:v>
                  </c:pt>
                  <c:pt idx="3">
                    <c:v>B</c:v>
                  </c:pt>
                  <c:pt idx="4">
                    <c:v>B</c:v>
                  </c:pt>
                  <c:pt idx="5">
                    <c:v>B</c:v>
                  </c:pt>
                  <c:pt idx="6">
                    <c:v>C</c:v>
                  </c:pt>
                  <c:pt idx="7">
                    <c:v>C</c:v>
                  </c:pt>
                  <c:pt idx="8">
                    <c:v>C</c:v>
                  </c:pt>
                </c:lvl>
              </c:multiLvlStrCache>
            </c:multiLvlStrRef>
          </c:cat>
          <c:val>
            <c:numRef>
              <c:f>'26 (2)'!$C$2:$C$10</c:f>
              <c:numCache>
                <c:formatCode>General</c:formatCode>
                <c:ptCount val="9"/>
                <c:pt idx="0">
                  <c:v>7.06</c:v>
                </c:pt>
                <c:pt idx="1">
                  <c:v>7.01</c:v>
                </c:pt>
                <c:pt idx="2">
                  <c:v>6.98</c:v>
                </c:pt>
                <c:pt idx="3">
                  <c:v>6.89</c:v>
                </c:pt>
                <c:pt idx="4">
                  <c:v>6.81</c:v>
                </c:pt>
                <c:pt idx="5">
                  <c:v>6.8</c:v>
                </c:pt>
                <c:pt idx="6">
                  <c:v>7.1</c:v>
                </c:pt>
                <c:pt idx="7">
                  <c:v>7.09</c:v>
                </c:pt>
                <c:pt idx="8">
                  <c:v>6.97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84D-4149-956D-7CDF80172E4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53303983"/>
        <c:axId val="53304943"/>
      </c:barChart>
      <c:catAx>
        <c:axId val="533039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304943"/>
        <c:crosses val="autoZero"/>
        <c:auto val="1"/>
        <c:lblAlgn val="ctr"/>
        <c:lblOffset val="100"/>
        <c:noMultiLvlLbl val="0"/>
      </c:catAx>
      <c:valAx>
        <c:axId val="53304943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33039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/>
    </a:solidFill>
    <a:ln>
      <a:noFill/>
    </a:ln>
    <a:effectLst/>
  </c:spPr>
  <c:txPr>
    <a:bodyPr/>
    <a:lstStyle/>
    <a:p>
      <a:pPr>
        <a:defRPr b="1"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60" b="1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'28'!$C$1</c:f>
              <c:strCache>
                <c:ptCount val="1"/>
                <c:pt idx="0">
                  <c:v>Average Rating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'28'!$A$2:$B$4</c:f>
              <c:multiLvlStrCache>
                <c:ptCount val="3"/>
                <c:lvl>
                  <c:pt idx="0">
                    <c:v>Friday</c:v>
                  </c:pt>
                  <c:pt idx="1">
                    <c:v>Monday</c:v>
                  </c:pt>
                  <c:pt idx="2">
                    <c:v>Friday</c:v>
                  </c:pt>
                </c:lvl>
                <c:lvl>
                  <c:pt idx="0">
                    <c:v>A</c:v>
                  </c:pt>
                  <c:pt idx="1">
                    <c:v>B</c:v>
                  </c:pt>
                  <c:pt idx="2">
                    <c:v>C</c:v>
                  </c:pt>
                </c:lvl>
              </c:multiLvlStrCache>
            </c:multiLvlStrRef>
          </c:cat>
          <c:val>
            <c:numRef>
              <c:f>'28'!$C$2:$C$4</c:f>
              <c:numCache>
                <c:formatCode>General</c:formatCode>
                <c:ptCount val="3"/>
                <c:pt idx="0">
                  <c:v>7.31</c:v>
                </c:pt>
                <c:pt idx="1">
                  <c:v>7.34</c:v>
                </c:pt>
                <c:pt idx="2">
                  <c:v>7.28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550-4B43-8273-FC16E252CC5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53302063"/>
        <c:axId val="53298703"/>
      </c:barChart>
      <c:catAx>
        <c:axId val="533020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298703"/>
        <c:crosses val="autoZero"/>
        <c:auto val="1"/>
        <c:lblAlgn val="ctr"/>
        <c:lblOffset val="100"/>
        <c:noMultiLvlLbl val="0"/>
      </c:catAx>
      <c:valAx>
        <c:axId val="53298703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33020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tx1"/>
    </a:solidFill>
    <a:ln>
      <a:noFill/>
    </a:ln>
    <a:effectLst/>
  </c:spPr>
  <c:txPr>
    <a:bodyPr/>
    <a:lstStyle/>
    <a:p>
      <a:pPr>
        <a:defRPr sz="1050" b="1"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'6'!$A$2</c:f>
              <c:strCache>
                <c:ptCount val="1"/>
                <c:pt idx="0">
                  <c:v>January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'6'!$B$1:$C$1</c:f>
              <c:strCache>
                <c:ptCount val="2"/>
                <c:pt idx="0">
                  <c:v> Revenue </c:v>
                </c:pt>
                <c:pt idx="1">
                  <c:v> COGS </c:v>
                </c:pt>
              </c:strCache>
            </c:strRef>
          </c:cat>
          <c:val>
            <c:numRef>
              <c:f>'6'!$B$2:$C$2</c:f>
              <c:numCache>
                <c:formatCode>_(* #,##0.00_);_(* \(#,##0.00\);_(* "-"??_);_(@_)</c:formatCode>
                <c:ptCount val="2"/>
                <c:pt idx="0">
                  <c:v>116292</c:v>
                </c:pt>
                <c:pt idx="1">
                  <c:v>110754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CB5-4EB1-ABD8-3B3E73ED77EF}"/>
            </c:ext>
          </c:extLst>
        </c:ser>
        <c:ser>
          <c:idx val="1"/>
          <c:order val="1"/>
          <c:tx>
            <c:strRef>
              <c:f>'6'!$A$3</c:f>
              <c:strCache>
                <c:ptCount val="1"/>
                <c:pt idx="0">
                  <c:v>February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'6'!$B$1:$C$1</c:f>
              <c:strCache>
                <c:ptCount val="2"/>
                <c:pt idx="0">
                  <c:v> Revenue </c:v>
                </c:pt>
                <c:pt idx="1">
                  <c:v> COGS </c:v>
                </c:pt>
              </c:strCache>
            </c:strRef>
          </c:cat>
          <c:val>
            <c:numRef>
              <c:f>'6'!$B$3:$C$3</c:f>
              <c:numCache>
                <c:formatCode>_(* #,##0.00_);_(* \(#,##0.00\);_(* "-"??_);_(@_)</c:formatCode>
                <c:ptCount val="2"/>
                <c:pt idx="0">
                  <c:v>97219</c:v>
                </c:pt>
                <c:pt idx="1">
                  <c:v>92590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CB5-4EB1-ABD8-3B3E73ED77EF}"/>
            </c:ext>
          </c:extLst>
        </c:ser>
        <c:ser>
          <c:idx val="2"/>
          <c:order val="2"/>
          <c:tx>
            <c:strRef>
              <c:f>'6'!$A$4</c:f>
              <c:strCache>
                <c:ptCount val="1"/>
                <c:pt idx="0">
                  <c:v>March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'6'!$B$1:$C$1</c:f>
              <c:strCache>
                <c:ptCount val="2"/>
                <c:pt idx="0">
                  <c:v> Revenue </c:v>
                </c:pt>
                <c:pt idx="1">
                  <c:v> COGS </c:v>
                </c:pt>
              </c:strCache>
            </c:strRef>
          </c:cat>
          <c:val>
            <c:numRef>
              <c:f>'6'!$B$4:$C$4</c:f>
              <c:numCache>
                <c:formatCode>_(* #,##0.00_);_(* \(#,##0.00\);_(* "-"??_);_(@_)</c:formatCode>
                <c:ptCount val="2"/>
                <c:pt idx="0">
                  <c:v>109456</c:v>
                </c:pt>
                <c:pt idx="1">
                  <c:v>104243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CB5-4EB1-ABD8-3B3E73ED77EF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56862047"/>
        <c:axId val="56860127"/>
      </c:barChart>
      <c:catAx>
        <c:axId val="568620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860127"/>
        <c:crosses val="autoZero"/>
        <c:auto val="1"/>
        <c:lblAlgn val="ctr"/>
        <c:lblOffset val="100"/>
        <c:noMultiLvlLbl val="0"/>
      </c:catAx>
      <c:valAx>
        <c:axId val="56860127"/>
        <c:scaling>
          <c:orientation val="minMax"/>
        </c:scaling>
        <c:delete val="1"/>
        <c:axPos val="l"/>
        <c:numFmt formatCode="_(* #,##0.00_);_(* \(#,##0.00\);_(* &quot;-&quot;??_);_(@_)" sourceLinked="1"/>
        <c:majorTickMark val="none"/>
        <c:minorTickMark val="none"/>
        <c:tickLblPos val="nextTo"/>
        <c:crossAx val="568620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/>
    </a:solidFill>
    <a:ln>
      <a:noFill/>
    </a:ln>
    <a:effectLst/>
  </c:spPr>
  <c:txPr>
    <a:bodyPr/>
    <a:lstStyle/>
    <a:p>
      <a:pPr>
        <a:defRPr b="1" baseline="0"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bg1">
                  <a:lumMod val="9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'8'!$B$1</c:f>
              <c:strCache>
                <c:ptCount val="1"/>
                <c:pt idx="0">
                  <c:v> Revenue 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'8'!$A$2:$A$7</c:f>
              <c:strCache>
                <c:ptCount val="6"/>
                <c:pt idx="0">
                  <c:v>Food and beverages</c:v>
                </c:pt>
                <c:pt idx="1">
                  <c:v>Sports and travel</c:v>
                </c:pt>
                <c:pt idx="2">
                  <c:v>Electronic accessories</c:v>
                </c:pt>
                <c:pt idx="3">
                  <c:v>Fashion accessories</c:v>
                </c:pt>
                <c:pt idx="4">
                  <c:v>Home and lifestyle</c:v>
                </c:pt>
                <c:pt idx="5">
                  <c:v>Health and beauty</c:v>
                </c:pt>
              </c:strCache>
            </c:strRef>
          </c:cat>
          <c:val>
            <c:numRef>
              <c:f>'8'!$B$2:$B$7</c:f>
              <c:numCache>
                <c:formatCode>_(* #,##0.00_);_(* \(#,##0.00\);_(* "-"??_);_(@_)</c:formatCode>
                <c:ptCount val="6"/>
                <c:pt idx="0">
                  <c:v>56145</c:v>
                </c:pt>
                <c:pt idx="1">
                  <c:v>55123</c:v>
                </c:pt>
                <c:pt idx="2">
                  <c:v>54338</c:v>
                </c:pt>
                <c:pt idx="3">
                  <c:v>54306</c:v>
                </c:pt>
                <c:pt idx="4">
                  <c:v>53862</c:v>
                </c:pt>
                <c:pt idx="5">
                  <c:v>49194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78F-4A8F-BDB9-801AA069B6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6856767"/>
        <c:axId val="56861567"/>
      </c:barChart>
      <c:catAx>
        <c:axId val="568567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861567"/>
        <c:crosses val="autoZero"/>
        <c:auto val="1"/>
        <c:lblAlgn val="ctr"/>
        <c:lblOffset val="100"/>
        <c:noMultiLvlLbl val="0"/>
      </c:catAx>
      <c:valAx>
        <c:axId val="568615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.00_);_(* \(#,##0.0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85676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tx1"/>
    </a:solidFill>
    <a:ln>
      <a:noFill/>
    </a:ln>
    <a:effectLst/>
  </c:spPr>
  <c:txPr>
    <a:bodyPr/>
    <a:lstStyle/>
    <a:p>
      <a:pPr>
        <a:defRPr b="1">
          <a:solidFill>
            <a:schemeClr val="bg1">
              <a:lumMod val="95000"/>
            </a:schemeClr>
          </a:solidFill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b="0" i="0" u="none" strike="noStrike" kern="1200" baseline="0">
              <a:solidFill>
                <a:schemeClr val="bg1"/>
              </a:solidFill>
              <a:effectLst/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'9'!$B$1</c:f>
              <c:strCache>
                <c:ptCount val="1"/>
                <c:pt idx="0">
                  <c:v> Revenue </c:v>
                </c:pt>
              </c:strCache>
            </c:strRef>
          </c:tx>
          <c:spPr>
            <a:gradFill>
              <a:gsLst>
                <a:gs pos="0">
                  <a:schemeClr val="accent2"/>
                </a:gs>
                <a:gs pos="100000">
                  <a:schemeClr val="accent2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'9'!$A$2:$A$4</c:f>
              <c:strCache>
                <c:ptCount val="3"/>
                <c:pt idx="0">
                  <c:v>Naypyitaw</c:v>
                </c:pt>
                <c:pt idx="1">
                  <c:v>Yangon</c:v>
                </c:pt>
                <c:pt idx="2">
                  <c:v>Mandalay</c:v>
                </c:pt>
              </c:strCache>
            </c:strRef>
          </c:cat>
          <c:val>
            <c:numRef>
              <c:f>'9'!$B$2:$B$4</c:f>
              <c:numCache>
                <c:formatCode>_(* #,##0.00_);_(* \(#,##0.00\);_(* "-"??_);_(@_)</c:formatCode>
                <c:ptCount val="3"/>
                <c:pt idx="0">
                  <c:v>110569</c:v>
                </c:pt>
                <c:pt idx="1">
                  <c:v>106200</c:v>
                </c:pt>
                <c:pt idx="2">
                  <c:v>106198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818-4E37-A73D-0A5027538F1D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1"/>
        <c:axId val="53311663"/>
        <c:axId val="53305903"/>
      </c:barChart>
      <c:catAx>
        <c:axId val="533116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305903"/>
        <c:crosses val="autoZero"/>
        <c:auto val="1"/>
        <c:lblAlgn val="ctr"/>
        <c:lblOffset val="100"/>
        <c:noMultiLvlLbl val="0"/>
      </c:catAx>
      <c:valAx>
        <c:axId val="53305903"/>
        <c:scaling>
          <c:orientation val="minMax"/>
        </c:scaling>
        <c:delete val="1"/>
        <c:axPos val="l"/>
        <c:numFmt formatCode="_(* #,##0.00_);_(* \(#,##0.00\);_(* &quot;-&quot;??_);_(@_)" sourceLinked="1"/>
        <c:majorTickMark val="none"/>
        <c:minorTickMark val="none"/>
        <c:tickLblPos val="nextTo"/>
        <c:crossAx val="533116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Quantity Sold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'12'!$A$2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'12'!$B$1</c:f>
              <c:strCache>
                <c:ptCount val="1"/>
                <c:pt idx="0">
                  <c:v>Total Quantity Sold</c:v>
                </c:pt>
              </c:strCache>
            </c:strRef>
          </c:cat>
          <c:val>
            <c:numRef>
              <c:f>'12'!$B$2</c:f>
              <c:numCache>
                <c:formatCode>General</c:formatCode>
                <c:ptCount val="1"/>
                <c:pt idx="0">
                  <c:v>1859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C9-4FB2-959C-E21800A9AAB9}"/>
            </c:ext>
          </c:extLst>
        </c:ser>
        <c:ser>
          <c:idx val="1"/>
          <c:order val="1"/>
          <c:tx>
            <c:strRef>
              <c:f>'12'!$A$3</c:f>
              <c:strCache>
                <c:ptCount val="1"/>
                <c:pt idx="0">
                  <c:v>C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'12'!$B$1</c:f>
              <c:strCache>
                <c:ptCount val="1"/>
                <c:pt idx="0">
                  <c:v>Total Quantity Sold</c:v>
                </c:pt>
              </c:strCache>
            </c:strRef>
          </c:cat>
          <c:val>
            <c:numRef>
              <c:f>'12'!$B$3</c:f>
              <c:numCache>
                <c:formatCode>General</c:formatCode>
                <c:ptCount val="1"/>
                <c:pt idx="0">
                  <c:v>1831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1C9-4FB2-959C-E21800A9AAB9}"/>
            </c:ext>
          </c:extLst>
        </c:ser>
        <c:ser>
          <c:idx val="2"/>
          <c:order val="2"/>
          <c:tx>
            <c:strRef>
              <c:f>'12'!$A$4</c:f>
              <c:strCache>
                <c:ptCount val="1"/>
                <c:pt idx="0">
                  <c:v>B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'12'!$B$1</c:f>
              <c:strCache>
                <c:ptCount val="1"/>
                <c:pt idx="0">
                  <c:v>Total Quantity Sold</c:v>
                </c:pt>
              </c:strCache>
            </c:strRef>
          </c:cat>
          <c:val>
            <c:numRef>
              <c:f>'12'!$B$4</c:f>
              <c:numCache>
                <c:formatCode>General</c:formatCode>
                <c:ptCount val="1"/>
                <c:pt idx="0">
                  <c:v>1820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1C9-4FB2-959C-E21800A9AAB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56022463"/>
        <c:axId val="56022943"/>
      </c:barChart>
      <c:catAx>
        <c:axId val="56022463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6022943"/>
        <c:crosses val="autoZero"/>
        <c:auto val="1"/>
        <c:lblAlgn val="ctr"/>
        <c:lblOffset val="100"/>
        <c:noMultiLvlLbl val="0"/>
      </c:catAx>
      <c:valAx>
        <c:axId val="56022943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60224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1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tx1"/>
    </a:solidFill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60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'15'!$C$1</c:f>
              <c:strCache>
                <c:ptCount val="1"/>
                <c:pt idx="0">
                  <c:v>Orders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'15'!$A$2:$B$16</c:f>
              <c:multiLvlStrCache>
                <c:ptCount val="15"/>
                <c:lvl>
                  <c:pt idx="0">
                    <c:v>Morning</c:v>
                  </c:pt>
                  <c:pt idx="1">
                    <c:v>Afternoon</c:v>
                  </c:pt>
                  <c:pt idx="2">
                    <c:v>Evening</c:v>
                  </c:pt>
                  <c:pt idx="3">
                    <c:v>Morning</c:v>
                  </c:pt>
                  <c:pt idx="4">
                    <c:v>Afternoon</c:v>
                  </c:pt>
                  <c:pt idx="5">
                    <c:v>Evening</c:v>
                  </c:pt>
                  <c:pt idx="6">
                    <c:v>Morning</c:v>
                  </c:pt>
                  <c:pt idx="7">
                    <c:v>Afternoon</c:v>
                  </c:pt>
                  <c:pt idx="8">
                    <c:v>Evening</c:v>
                  </c:pt>
                  <c:pt idx="9">
                    <c:v>Morning</c:v>
                  </c:pt>
                  <c:pt idx="10">
                    <c:v>Afternoon</c:v>
                  </c:pt>
                  <c:pt idx="11">
                    <c:v>Evening</c:v>
                  </c:pt>
                  <c:pt idx="12">
                    <c:v>Morning</c:v>
                  </c:pt>
                  <c:pt idx="13">
                    <c:v>Afternoon</c:v>
                  </c:pt>
                  <c:pt idx="14">
                    <c:v>Evening</c:v>
                  </c:pt>
                </c:lvl>
                <c:lvl>
                  <c:pt idx="0">
                    <c:v>Monday</c:v>
                  </c:pt>
                  <c:pt idx="1">
                    <c:v>Monday</c:v>
                  </c:pt>
                  <c:pt idx="2">
                    <c:v>Monday</c:v>
                  </c:pt>
                  <c:pt idx="3">
                    <c:v>Tuesday</c:v>
                  </c:pt>
                  <c:pt idx="4">
                    <c:v>Tuesday</c:v>
                  </c:pt>
                  <c:pt idx="5">
                    <c:v>Tuesday</c:v>
                  </c:pt>
                  <c:pt idx="6">
                    <c:v>Wednesday</c:v>
                  </c:pt>
                  <c:pt idx="7">
                    <c:v>Wednesday</c:v>
                  </c:pt>
                  <c:pt idx="8">
                    <c:v>Wednesday</c:v>
                  </c:pt>
                  <c:pt idx="9">
                    <c:v>Thursday</c:v>
                  </c:pt>
                  <c:pt idx="10">
                    <c:v>Thursday</c:v>
                  </c:pt>
                  <c:pt idx="11">
                    <c:v>Thursday</c:v>
                  </c:pt>
                  <c:pt idx="12">
                    <c:v>Friday</c:v>
                  </c:pt>
                  <c:pt idx="13">
                    <c:v>Friday</c:v>
                  </c:pt>
                  <c:pt idx="14">
                    <c:v>Friday</c:v>
                  </c:pt>
                </c:lvl>
              </c:multiLvlStrCache>
            </c:multiLvlStrRef>
          </c:cat>
          <c:val>
            <c:numRef>
              <c:f>'15'!$C$2:$C$16</c:f>
              <c:numCache>
                <c:formatCode>General</c:formatCode>
                <c:ptCount val="15"/>
                <c:pt idx="0">
                  <c:v>21</c:v>
                </c:pt>
                <c:pt idx="1">
                  <c:v>75</c:v>
                </c:pt>
                <c:pt idx="2">
                  <c:v>29</c:v>
                </c:pt>
                <c:pt idx="3">
                  <c:v>36</c:v>
                </c:pt>
                <c:pt idx="4">
                  <c:v>71</c:v>
                </c:pt>
                <c:pt idx="5">
                  <c:v>51</c:v>
                </c:pt>
                <c:pt idx="6">
                  <c:v>22</c:v>
                </c:pt>
                <c:pt idx="7">
                  <c:v>81</c:v>
                </c:pt>
                <c:pt idx="8">
                  <c:v>40</c:v>
                </c:pt>
                <c:pt idx="9">
                  <c:v>33</c:v>
                </c:pt>
                <c:pt idx="10">
                  <c:v>76</c:v>
                </c:pt>
                <c:pt idx="11">
                  <c:v>29</c:v>
                </c:pt>
                <c:pt idx="12">
                  <c:v>29</c:v>
                </c:pt>
                <c:pt idx="13">
                  <c:v>74</c:v>
                </c:pt>
                <c:pt idx="14">
                  <c:v>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1A3-4692-B45F-05862EEDEBC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gradFill>
                <a:gsLst>
                  <a:gs pos="0">
                    <a:schemeClr val="lt1"/>
                  </a:gs>
                  <a:gs pos="100000">
                    <a:schemeClr val="lt1">
                      <a:alpha val="0"/>
                    </a:schemeClr>
                  </a:gs>
                </a:gsLst>
                <a:lin ang="5400000" scaled="0"/>
              </a:gradFill>
              <a:round/>
            </a:ln>
            <a:effectLst/>
          </c:spPr>
        </c:dropLines>
        <c:smooth val="0"/>
        <c:axId val="675014959"/>
        <c:axId val="675015439"/>
      </c:lineChart>
      <c:catAx>
        <c:axId val="6750149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spc="1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5015439"/>
        <c:crosses val="autoZero"/>
        <c:auto val="1"/>
        <c:lblAlgn val="ctr"/>
        <c:lblOffset val="100"/>
        <c:noMultiLvlLbl val="0"/>
      </c:catAx>
      <c:valAx>
        <c:axId val="67501543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50149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050" b="1"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bg1"/>
                </a:solidFill>
              </a:rPr>
              <a:t>Payment</a:t>
            </a:r>
            <a:r>
              <a:rPr lang="en-US" baseline="0" dirty="0">
                <a:solidFill>
                  <a:schemeClr val="bg1"/>
                </a:solidFill>
              </a:rPr>
              <a:t> Modes</a:t>
            </a:r>
            <a:endParaRPr lang="en-US" dirty="0">
              <a:solidFill>
                <a:schemeClr val="bg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'4'!$B$1</c:f>
              <c:strCache>
                <c:ptCount val="1"/>
                <c:pt idx="0">
                  <c:v>frequency</c:v>
                </c:pt>
              </c:strCache>
            </c:strRef>
          </c:tx>
          <c:dPt>
            <c:idx val="0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3CC2-425F-9729-80E37387BDFC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3CC2-425F-9729-80E37387BDFC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3CC2-425F-9729-80E37387BDFC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'4'!$A$2:$A$4</c:f>
              <c:strCache>
                <c:ptCount val="3"/>
                <c:pt idx="0">
                  <c:v>Ewallet</c:v>
                </c:pt>
                <c:pt idx="1">
                  <c:v>Cash</c:v>
                </c:pt>
                <c:pt idx="2">
                  <c:v>Credit card</c:v>
                </c:pt>
              </c:strCache>
            </c:strRef>
          </c:cat>
          <c:val>
            <c:numRef>
              <c:f>'4'!$B$2:$B$4</c:f>
              <c:numCache>
                <c:formatCode>General</c:formatCode>
                <c:ptCount val="3"/>
                <c:pt idx="0">
                  <c:v>345</c:v>
                </c:pt>
                <c:pt idx="1">
                  <c:v>344</c:v>
                </c:pt>
                <c:pt idx="2">
                  <c:v>311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CC2-425F-9729-80E37387BDFC}"/>
            </c:ext>
          </c:extLst>
        </c:ser>
        <c:dLbls>
          <c:dLblPos val="ctr"/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'22'!$B$1</c:f>
              <c:strCache>
                <c:ptCount val="1"/>
                <c:pt idx="0">
                  <c:v> Purchase Frequency 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'22'!$A$2:$A$3</c:f>
              <c:strCache>
                <c:ptCount val="2"/>
                <c:pt idx="0">
                  <c:v>Member</c:v>
                </c:pt>
                <c:pt idx="1">
                  <c:v>Normal</c:v>
                </c:pt>
              </c:strCache>
            </c:strRef>
          </c:cat>
          <c:val>
            <c:numRef>
              <c:f>'22'!$B$2:$B$3</c:f>
              <c:numCache>
                <c:formatCode>_ * #,##0_ ;_ * \-#,##0_ ;_ * "-"??_ ;_ @_ </c:formatCode>
                <c:ptCount val="2"/>
                <c:pt idx="0">
                  <c:v>164223</c:v>
                </c:pt>
                <c:pt idx="1">
                  <c:v>158743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57-4E06-BDAF-43D94DCB04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62598639"/>
        <c:axId val="862589999"/>
      </c:barChart>
      <c:catAx>
        <c:axId val="8625986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2589999"/>
        <c:crosses val="autoZero"/>
        <c:auto val="1"/>
        <c:lblAlgn val="ctr"/>
        <c:lblOffset val="100"/>
        <c:noMultiLvlLbl val="0"/>
      </c:catAx>
      <c:valAx>
        <c:axId val="8625899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 * #,##0_ ;_ * \-#,##0_ ;_ * &quot;-&quot;??_ ;_ @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2598639"/>
        <c:crosses val="autoZero"/>
        <c:crossBetween val="between"/>
      </c:valAx>
      <c:spPr>
        <a:solidFill>
          <a:schemeClr val="tx1"/>
        </a:solidFill>
        <a:ln>
          <a:noFill/>
        </a:ln>
        <a:effectLst/>
      </c:spPr>
    </c:plotArea>
    <c:plotVisOnly val="1"/>
    <c:dispBlanksAs val="gap"/>
    <c:showDLblsOverMax val="0"/>
  </c:chart>
  <c:spPr>
    <a:solidFill>
      <a:schemeClr val="tx1"/>
    </a:solidFill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Gender distribution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'24'!$C$1</c:f>
              <c:strCache>
                <c:ptCount val="1"/>
                <c:pt idx="0">
                  <c:v>Count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'24'!$A$2:$B$7</c:f>
              <c:multiLvlStrCache>
                <c:ptCount val="6"/>
                <c:lvl>
                  <c:pt idx="0">
                    <c:v>Female</c:v>
                  </c:pt>
                  <c:pt idx="1">
                    <c:v>Male</c:v>
                  </c:pt>
                  <c:pt idx="2">
                    <c:v>Female</c:v>
                  </c:pt>
                  <c:pt idx="3">
                    <c:v>Male</c:v>
                  </c:pt>
                  <c:pt idx="4">
                    <c:v>Female</c:v>
                  </c:pt>
                  <c:pt idx="5">
                    <c:v>Male</c:v>
                  </c:pt>
                </c:lvl>
                <c:lvl>
                  <c:pt idx="0">
                    <c:v>A</c:v>
                  </c:pt>
                  <c:pt idx="1">
                    <c:v>A</c:v>
                  </c:pt>
                  <c:pt idx="2">
                    <c:v>B</c:v>
                  </c:pt>
                  <c:pt idx="3">
                    <c:v>B</c:v>
                  </c:pt>
                  <c:pt idx="4">
                    <c:v>C</c:v>
                  </c:pt>
                  <c:pt idx="5">
                    <c:v>C</c:v>
                  </c:pt>
                </c:lvl>
              </c:multiLvlStrCache>
            </c:multiLvlStrRef>
          </c:cat>
          <c:val>
            <c:numRef>
              <c:f>'24'!$C$2:$C$7</c:f>
              <c:numCache>
                <c:formatCode>General</c:formatCode>
                <c:ptCount val="6"/>
                <c:pt idx="0">
                  <c:v>161</c:v>
                </c:pt>
                <c:pt idx="1">
                  <c:v>179</c:v>
                </c:pt>
                <c:pt idx="2">
                  <c:v>162</c:v>
                </c:pt>
                <c:pt idx="3">
                  <c:v>170</c:v>
                </c:pt>
                <c:pt idx="4">
                  <c:v>178</c:v>
                </c:pt>
                <c:pt idx="5">
                  <c:v>150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97C-4FD7-BC8B-F26D96D22B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6858687"/>
        <c:axId val="56878367"/>
      </c:barChart>
      <c:catAx>
        <c:axId val="5685868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878367"/>
        <c:crosses val="autoZero"/>
        <c:auto val="1"/>
        <c:lblAlgn val="ctr"/>
        <c:lblOffset val="100"/>
        <c:noMultiLvlLbl val="0"/>
      </c:catAx>
      <c:valAx>
        <c:axId val="568783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Count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858687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10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1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lt1"/>
    </cs:fontRef>
    <cs:spPr/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9">
  <cs:axisTitle>
    <cs:lnRef idx="0"/>
    <cs:fillRef idx="0"/>
    <cs:effectRef idx="0"/>
    <cs:fontRef idx="minor">
      <a:schemeClr val="lt1"/>
    </cs:fontRef>
    <cs:defRPr sz="900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12700" cap="flat" cmpd="sng" algn="ctr">
        <a:solidFill>
          <a:schemeClr val="lt1"/>
        </a:solidFill>
        <a:round/>
      </a:ln>
    </cs:spPr>
    <cs:defRPr sz="900" kern="1200" spc="10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0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900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lt1"/>
            </a:gs>
            <a:gs pos="100000">
              <a:schemeClr val="lt1">
                <a:alpha val="0"/>
              </a:schemeClr>
            </a:gs>
          </a:gsLst>
          <a:lin ang="5400000" scaled="0"/>
        </a:gradFill>
        <a:round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900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500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900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C7AC47-6A08-45E3-8255-27B43FEAAE18}" type="doc">
      <dgm:prSet loTypeId="urn:microsoft.com/office/officeart/2011/layout/TabList" loCatId="list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lang="en-IN"/>
        </a:p>
      </dgm:t>
    </dgm:pt>
    <dgm:pt modelId="{1B4FB79A-A4E6-4A40-83AA-20B9928EF7E9}">
      <dgm:prSet phldrT="[Text]"/>
      <dgm:spPr>
        <a:solidFill>
          <a:schemeClr val="tx1"/>
        </a:solidFill>
      </dgm:spPr>
      <dgm:t>
        <a:bodyPr/>
        <a:lstStyle/>
        <a:p>
          <a:r>
            <a:rPr lang="en-IN" dirty="0">
              <a:solidFill>
                <a:schemeClr val="bg1"/>
              </a:solidFill>
            </a:rPr>
            <a:t>Branch A:</a:t>
          </a:r>
        </a:p>
      </dgm:t>
    </dgm:pt>
    <dgm:pt modelId="{95A34404-BDAD-4114-B708-B4F7D0929908}" type="parTrans" cxnId="{A7146E0B-E6D1-429E-A04F-6C6863D00383}">
      <dgm:prSet/>
      <dgm:spPr/>
      <dgm:t>
        <a:bodyPr/>
        <a:lstStyle/>
        <a:p>
          <a:endParaRPr lang="en-IN"/>
        </a:p>
      </dgm:t>
    </dgm:pt>
    <dgm:pt modelId="{F072CB4E-D4AC-494E-B670-45859847076F}" type="sibTrans" cxnId="{A7146E0B-E6D1-429E-A04F-6C6863D00383}">
      <dgm:prSet/>
      <dgm:spPr/>
      <dgm:t>
        <a:bodyPr/>
        <a:lstStyle/>
        <a:p>
          <a:endParaRPr lang="en-IN"/>
        </a:p>
      </dgm:t>
    </dgm:pt>
    <dgm:pt modelId="{316B759D-805D-4794-8827-DB494260A720}">
      <dgm:prSet phldrT="[Text]"/>
      <dgm:spPr>
        <a:noFill/>
      </dgm:spPr>
      <dgm:t>
        <a:bodyPr/>
        <a:lstStyle/>
        <a:p>
          <a:r>
            <a:rPr lang="en-IN" dirty="0">
              <a:solidFill>
                <a:schemeClr val="bg1"/>
              </a:solidFill>
            </a:rPr>
            <a:t>Yangon</a:t>
          </a:r>
        </a:p>
      </dgm:t>
    </dgm:pt>
    <dgm:pt modelId="{1A478759-3BD7-4A96-B660-F2877F28B698}" type="parTrans" cxnId="{D90FB131-2DC9-47E1-B4E2-C7260872953B}">
      <dgm:prSet/>
      <dgm:spPr/>
      <dgm:t>
        <a:bodyPr/>
        <a:lstStyle/>
        <a:p>
          <a:endParaRPr lang="en-IN"/>
        </a:p>
      </dgm:t>
    </dgm:pt>
    <dgm:pt modelId="{CB4E9E92-A777-4F18-B29E-B0451525B4D1}" type="sibTrans" cxnId="{D90FB131-2DC9-47E1-B4E2-C7260872953B}">
      <dgm:prSet/>
      <dgm:spPr/>
      <dgm:t>
        <a:bodyPr/>
        <a:lstStyle/>
        <a:p>
          <a:endParaRPr lang="en-IN"/>
        </a:p>
      </dgm:t>
    </dgm:pt>
    <dgm:pt modelId="{A73AB4A8-60E0-4B92-9503-AC962C19C33B}">
      <dgm:prSet phldrT="[Text]"/>
      <dgm:spPr>
        <a:solidFill>
          <a:schemeClr val="tx1"/>
        </a:solidFill>
      </dgm:spPr>
      <dgm:t>
        <a:bodyPr/>
        <a:lstStyle/>
        <a:p>
          <a:r>
            <a:rPr lang="en-IN" dirty="0">
              <a:solidFill>
                <a:schemeClr val="bg1"/>
              </a:solidFill>
            </a:rPr>
            <a:t>Branch B:</a:t>
          </a:r>
        </a:p>
      </dgm:t>
    </dgm:pt>
    <dgm:pt modelId="{58ED5EA0-386E-486A-BAC7-29164B37488E}" type="parTrans" cxnId="{C1F3B6B0-68A4-41B6-BCAA-81F4C83118BB}">
      <dgm:prSet/>
      <dgm:spPr/>
      <dgm:t>
        <a:bodyPr/>
        <a:lstStyle/>
        <a:p>
          <a:endParaRPr lang="en-IN"/>
        </a:p>
      </dgm:t>
    </dgm:pt>
    <dgm:pt modelId="{62BA94BD-C6D4-4741-8EB6-B5A84B77FBB2}" type="sibTrans" cxnId="{C1F3B6B0-68A4-41B6-BCAA-81F4C83118BB}">
      <dgm:prSet/>
      <dgm:spPr/>
      <dgm:t>
        <a:bodyPr/>
        <a:lstStyle/>
        <a:p>
          <a:endParaRPr lang="en-IN"/>
        </a:p>
      </dgm:t>
    </dgm:pt>
    <dgm:pt modelId="{C9759D7E-4F7B-477D-B2D3-85CB0B889515}">
      <dgm:prSet phldrT="[Text]"/>
      <dgm:spPr>
        <a:noFill/>
      </dgm:spPr>
      <dgm:t>
        <a:bodyPr/>
        <a:lstStyle/>
        <a:p>
          <a:r>
            <a:rPr lang="en-IN" dirty="0">
              <a:solidFill>
                <a:schemeClr val="bg1"/>
              </a:solidFill>
            </a:rPr>
            <a:t>Naypyitaw</a:t>
          </a:r>
        </a:p>
      </dgm:t>
    </dgm:pt>
    <dgm:pt modelId="{4D00DC97-6711-4A27-BFA4-3DC9506478EE}" type="parTrans" cxnId="{4AAD9E65-5D2B-45CA-82D5-FDCC0E7D4900}">
      <dgm:prSet/>
      <dgm:spPr/>
      <dgm:t>
        <a:bodyPr/>
        <a:lstStyle/>
        <a:p>
          <a:endParaRPr lang="en-IN"/>
        </a:p>
      </dgm:t>
    </dgm:pt>
    <dgm:pt modelId="{0583849A-4594-4738-83FC-6F09D6E524E9}" type="sibTrans" cxnId="{4AAD9E65-5D2B-45CA-82D5-FDCC0E7D4900}">
      <dgm:prSet/>
      <dgm:spPr/>
      <dgm:t>
        <a:bodyPr/>
        <a:lstStyle/>
        <a:p>
          <a:endParaRPr lang="en-IN"/>
        </a:p>
      </dgm:t>
    </dgm:pt>
    <dgm:pt modelId="{5CDF3A75-DC14-4F94-9784-7ABF17C15567}">
      <dgm:prSet phldrT="[Text]"/>
      <dgm:spPr>
        <a:solidFill>
          <a:schemeClr val="tx1"/>
        </a:solidFill>
      </dgm:spPr>
      <dgm:t>
        <a:bodyPr/>
        <a:lstStyle/>
        <a:p>
          <a:r>
            <a:rPr lang="en-IN" dirty="0">
              <a:solidFill>
                <a:schemeClr val="bg1"/>
              </a:solidFill>
            </a:rPr>
            <a:t>Branch C:</a:t>
          </a:r>
        </a:p>
      </dgm:t>
    </dgm:pt>
    <dgm:pt modelId="{25BE0850-10FB-430D-983C-DAE697A49EBF}" type="parTrans" cxnId="{D05A8BF1-7673-4FCB-9E6A-2A5D92EE02C2}">
      <dgm:prSet/>
      <dgm:spPr/>
      <dgm:t>
        <a:bodyPr/>
        <a:lstStyle/>
        <a:p>
          <a:endParaRPr lang="en-IN"/>
        </a:p>
      </dgm:t>
    </dgm:pt>
    <dgm:pt modelId="{4FC45C52-94DF-4F4A-B991-EEE2DAE805A0}" type="sibTrans" cxnId="{D05A8BF1-7673-4FCB-9E6A-2A5D92EE02C2}">
      <dgm:prSet/>
      <dgm:spPr/>
      <dgm:t>
        <a:bodyPr/>
        <a:lstStyle/>
        <a:p>
          <a:endParaRPr lang="en-IN"/>
        </a:p>
      </dgm:t>
    </dgm:pt>
    <dgm:pt modelId="{4296F590-5249-4B22-86FB-96B1C7E7CDE7}">
      <dgm:prSet phldrT="[Text]"/>
      <dgm:spPr>
        <a:noFill/>
      </dgm:spPr>
      <dgm:t>
        <a:bodyPr/>
        <a:lstStyle/>
        <a:p>
          <a:r>
            <a:rPr lang="en-IN" dirty="0">
              <a:solidFill>
                <a:schemeClr val="bg1"/>
              </a:solidFill>
            </a:rPr>
            <a:t>Mandalay</a:t>
          </a:r>
        </a:p>
      </dgm:t>
    </dgm:pt>
    <dgm:pt modelId="{5DC6F311-3297-4078-BBCA-EE8EE364FB0A}" type="parTrans" cxnId="{5C8FFAEB-C76A-4EB6-BC69-A4FEA4E89B91}">
      <dgm:prSet/>
      <dgm:spPr/>
      <dgm:t>
        <a:bodyPr/>
        <a:lstStyle/>
        <a:p>
          <a:endParaRPr lang="en-IN"/>
        </a:p>
      </dgm:t>
    </dgm:pt>
    <dgm:pt modelId="{FF233797-AA24-4146-B3A0-03E615E3BF94}" type="sibTrans" cxnId="{5C8FFAEB-C76A-4EB6-BC69-A4FEA4E89B91}">
      <dgm:prSet/>
      <dgm:spPr/>
      <dgm:t>
        <a:bodyPr/>
        <a:lstStyle/>
        <a:p>
          <a:endParaRPr lang="en-IN"/>
        </a:p>
      </dgm:t>
    </dgm:pt>
    <dgm:pt modelId="{A7CFA012-33E5-4807-8581-AABABC9859C1}" type="pres">
      <dgm:prSet presAssocID="{68C7AC47-6A08-45E3-8255-27B43FEAAE18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687F0ED6-EAA5-450A-81D5-F5F5F4977B62}" type="pres">
      <dgm:prSet presAssocID="{1B4FB79A-A4E6-4A40-83AA-20B9928EF7E9}" presName="composite" presStyleCnt="0"/>
      <dgm:spPr/>
    </dgm:pt>
    <dgm:pt modelId="{0C54D578-53EF-4FBB-87AD-98B513CB8D00}" type="pres">
      <dgm:prSet presAssocID="{1B4FB79A-A4E6-4A40-83AA-20B9928EF7E9}" presName="FirstChild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92A7DEFB-B0D7-45B0-83DB-A4C15A5615BD}" type="pres">
      <dgm:prSet presAssocID="{1B4FB79A-A4E6-4A40-83AA-20B9928EF7E9}" presName="Parent" presStyleLbl="alignNode1" presStyleIdx="0" presStyleCnt="3">
        <dgm:presLayoutVars>
          <dgm:chMax val="3"/>
          <dgm:chPref val="3"/>
          <dgm:bulletEnabled val="1"/>
        </dgm:presLayoutVars>
      </dgm:prSet>
      <dgm:spPr/>
    </dgm:pt>
    <dgm:pt modelId="{2E3842E4-C029-4E26-9115-27F05A2CEFB0}" type="pres">
      <dgm:prSet presAssocID="{1B4FB79A-A4E6-4A40-83AA-20B9928EF7E9}" presName="Accent" presStyleLbl="parChTrans1D1" presStyleIdx="0" presStyleCnt="3"/>
      <dgm:spPr/>
    </dgm:pt>
    <dgm:pt modelId="{B3F1BC22-DDFB-414A-9CA7-6A64840B3878}" type="pres">
      <dgm:prSet presAssocID="{F072CB4E-D4AC-494E-B670-45859847076F}" presName="sibTrans" presStyleCnt="0"/>
      <dgm:spPr/>
    </dgm:pt>
    <dgm:pt modelId="{E9570240-EEEF-4D5E-B61D-CD0E8738CDD5}" type="pres">
      <dgm:prSet presAssocID="{A73AB4A8-60E0-4B92-9503-AC962C19C33B}" presName="composite" presStyleCnt="0"/>
      <dgm:spPr/>
    </dgm:pt>
    <dgm:pt modelId="{FECF49F3-46D2-4638-B2A8-714F88152FF9}" type="pres">
      <dgm:prSet presAssocID="{A73AB4A8-60E0-4B92-9503-AC962C19C33B}" presName="FirstChild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584C33DC-2320-4C73-9F12-F7949014DC27}" type="pres">
      <dgm:prSet presAssocID="{A73AB4A8-60E0-4B92-9503-AC962C19C33B}" presName="Parent" presStyleLbl="alignNode1" presStyleIdx="1" presStyleCnt="3">
        <dgm:presLayoutVars>
          <dgm:chMax val="3"/>
          <dgm:chPref val="3"/>
          <dgm:bulletEnabled val="1"/>
        </dgm:presLayoutVars>
      </dgm:prSet>
      <dgm:spPr/>
    </dgm:pt>
    <dgm:pt modelId="{5D094FB4-1D08-42A5-9B47-B7FAE1E09817}" type="pres">
      <dgm:prSet presAssocID="{A73AB4A8-60E0-4B92-9503-AC962C19C33B}" presName="Accent" presStyleLbl="parChTrans1D1" presStyleIdx="1" presStyleCnt="3"/>
      <dgm:spPr/>
    </dgm:pt>
    <dgm:pt modelId="{B55DC996-FB31-43AF-941B-FF22F83AB2E9}" type="pres">
      <dgm:prSet presAssocID="{62BA94BD-C6D4-4741-8EB6-B5A84B77FBB2}" presName="sibTrans" presStyleCnt="0"/>
      <dgm:spPr/>
    </dgm:pt>
    <dgm:pt modelId="{D35CA7F6-2035-4E47-AB7C-905E51161335}" type="pres">
      <dgm:prSet presAssocID="{5CDF3A75-DC14-4F94-9784-7ABF17C15567}" presName="composite" presStyleCnt="0"/>
      <dgm:spPr/>
    </dgm:pt>
    <dgm:pt modelId="{D1F6B37A-0705-4A4F-94B8-798FFC13C335}" type="pres">
      <dgm:prSet presAssocID="{5CDF3A75-DC14-4F94-9784-7ABF17C15567}" presName="FirstChild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92E6C925-30BD-4D5C-96D2-D8B67E08E00B}" type="pres">
      <dgm:prSet presAssocID="{5CDF3A75-DC14-4F94-9784-7ABF17C15567}" presName="Parent" presStyleLbl="alignNode1" presStyleIdx="2" presStyleCnt="3">
        <dgm:presLayoutVars>
          <dgm:chMax val="3"/>
          <dgm:chPref val="3"/>
          <dgm:bulletEnabled val="1"/>
        </dgm:presLayoutVars>
      </dgm:prSet>
      <dgm:spPr/>
    </dgm:pt>
    <dgm:pt modelId="{249B5C24-7954-41CE-86D5-271FF9E2886D}" type="pres">
      <dgm:prSet presAssocID="{5CDF3A75-DC14-4F94-9784-7ABF17C15567}" presName="Accent" presStyleLbl="parChTrans1D1" presStyleIdx="2" presStyleCnt="3"/>
      <dgm:spPr/>
    </dgm:pt>
  </dgm:ptLst>
  <dgm:cxnLst>
    <dgm:cxn modelId="{61A55E04-944B-43C4-B980-62A80E1F0D5E}" type="presOf" srcId="{C9759D7E-4F7B-477D-B2D3-85CB0B889515}" destId="{FECF49F3-46D2-4638-B2A8-714F88152FF9}" srcOrd="0" destOrd="0" presId="urn:microsoft.com/office/officeart/2011/layout/TabList"/>
    <dgm:cxn modelId="{A7146E0B-E6D1-429E-A04F-6C6863D00383}" srcId="{68C7AC47-6A08-45E3-8255-27B43FEAAE18}" destId="{1B4FB79A-A4E6-4A40-83AA-20B9928EF7E9}" srcOrd="0" destOrd="0" parTransId="{95A34404-BDAD-4114-B708-B4F7D0929908}" sibTransId="{F072CB4E-D4AC-494E-B670-45859847076F}"/>
    <dgm:cxn modelId="{160C560C-BD04-425B-A424-E60BB87ED608}" type="presOf" srcId="{A73AB4A8-60E0-4B92-9503-AC962C19C33B}" destId="{584C33DC-2320-4C73-9F12-F7949014DC27}" srcOrd="0" destOrd="0" presId="urn:microsoft.com/office/officeart/2011/layout/TabList"/>
    <dgm:cxn modelId="{7D5BB813-7582-46CF-9AD6-4A23DAADC3F9}" type="presOf" srcId="{4296F590-5249-4B22-86FB-96B1C7E7CDE7}" destId="{D1F6B37A-0705-4A4F-94B8-798FFC13C335}" srcOrd="0" destOrd="0" presId="urn:microsoft.com/office/officeart/2011/layout/TabList"/>
    <dgm:cxn modelId="{D90FB131-2DC9-47E1-B4E2-C7260872953B}" srcId="{1B4FB79A-A4E6-4A40-83AA-20B9928EF7E9}" destId="{316B759D-805D-4794-8827-DB494260A720}" srcOrd="0" destOrd="0" parTransId="{1A478759-3BD7-4A96-B660-F2877F28B698}" sibTransId="{CB4E9E92-A777-4F18-B29E-B0451525B4D1}"/>
    <dgm:cxn modelId="{4AAD9E65-5D2B-45CA-82D5-FDCC0E7D4900}" srcId="{A73AB4A8-60E0-4B92-9503-AC962C19C33B}" destId="{C9759D7E-4F7B-477D-B2D3-85CB0B889515}" srcOrd="0" destOrd="0" parTransId="{4D00DC97-6711-4A27-BFA4-3DC9506478EE}" sibTransId="{0583849A-4594-4738-83FC-6F09D6E524E9}"/>
    <dgm:cxn modelId="{F9F95C6F-0D5F-41E9-A557-4308364A0531}" type="presOf" srcId="{5CDF3A75-DC14-4F94-9784-7ABF17C15567}" destId="{92E6C925-30BD-4D5C-96D2-D8B67E08E00B}" srcOrd="0" destOrd="0" presId="urn:microsoft.com/office/officeart/2011/layout/TabList"/>
    <dgm:cxn modelId="{C1F3B6B0-68A4-41B6-BCAA-81F4C83118BB}" srcId="{68C7AC47-6A08-45E3-8255-27B43FEAAE18}" destId="{A73AB4A8-60E0-4B92-9503-AC962C19C33B}" srcOrd="1" destOrd="0" parTransId="{58ED5EA0-386E-486A-BAC7-29164B37488E}" sibTransId="{62BA94BD-C6D4-4741-8EB6-B5A84B77FBB2}"/>
    <dgm:cxn modelId="{CDBE23D2-8131-44CB-87A6-328EF2020447}" type="presOf" srcId="{1B4FB79A-A4E6-4A40-83AA-20B9928EF7E9}" destId="{92A7DEFB-B0D7-45B0-83DB-A4C15A5615BD}" srcOrd="0" destOrd="0" presId="urn:microsoft.com/office/officeart/2011/layout/TabList"/>
    <dgm:cxn modelId="{5257D8E1-3164-422F-BB81-058A0D90B07E}" type="presOf" srcId="{316B759D-805D-4794-8827-DB494260A720}" destId="{0C54D578-53EF-4FBB-87AD-98B513CB8D00}" srcOrd="0" destOrd="0" presId="urn:microsoft.com/office/officeart/2011/layout/TabList"/>
    <dgm:cxn modelId="{5C8FFAEB-C76A-4EB6-BC69-A4FEA4E89B91}" srcId="{5CDF3A75-DC14-4F94-9784-7ABF17C15567}" destId="{4296F590-5249-4B22-86FB-96B1C7E7CDE7}" srcOrd="0" destOrd="0" parTransId="{5DC6F311-3297-4078-BBCA-EE8EE364FB0A}" sibTransId="{FF233797-AA24-4146-B3A0-03E615E3BF94}"/>
    <dgm:cxn modelId="{D05A8BF1-7673-4FCB-9E6A-2A5D92EE02C2}" srcId="{68C7AC47-6A08-45E3-8255-27B43FEAAE18}" destId="{5CDF3A75-DC14-4F94-9784-7ABF17C15567}" srcOrd="2" destOrd="0" parTransId="{25BE0850-10FB-430D-983C-DAE697A49EBF}" sibTransId="{4FC45C52-94DF-4F4A-B991-EEE2DAE805A0}"/>
    <dgm:cxn modelId="{624067FE-66D0-40FA-A8CF-21000A1F8282}" type="presOf" srcId="{68C7AC47-6A08-45E3-8255-27B43FEAAE18}" destId="{A7CFA012-33E5-4807-8581-AABABC9859C1}" srcOrd="0" destOrd="0" presId="urn:microsoft.com/office/officeart/2011/layout/TabList"/>
    <dgm:cxn modelId="{04E08C0F-4B9C-4EEA-942C-9658C8CCA0AF}" type="presParOf" srcId="{A7CFA012-33E5-4807-8581-AABABC9859C1}" destId="{687F0ED6-EAA5-450A-81D5-F5F5F4977B62}" srcOrd="0" destOrd="0" presId="urn:microsoft.com/office/officeart/2011/layout/TabList"/>
    <dgm:cxn modelId="{4DA7EF8C-350E-462B-B170-58B1D8136F4A}" type="presParOf" srcId="{687F0ED6-EAA5-450A-81D5-F5F5F4977B62}" destId="{0C54D578-53EF-4FBB-87AD-98B513CB8D00}" srcOrd="0" destOrd="0" presId="urn:microsoft.com/office/officeart/2011/layout/TabList"/>
    <dgm:cxn modelId="{E937F3DE-8C69-4142-B1CA-9D315E3F4FF1}" type="presParOf" srcId="{687F0ED6-EAA5-450A-81D5-F5F5F4977B62}" destId="{92A7DEFB-B0D7-45B0-83DB-A4C15A5615BD}" srcOrd="1" destOrd="0" presId="urn:microsoft.com/office/officeart/2011/layout/TabList"/>
    <dgm:cxn modelId="{EFA5FB74-6D43-4C33-96C5-B8FCD084C152}" type="presParOf" srcId="{687F0ED6-EAA5-450A-81D5-F5F5F4977B62}" destId="{2E3842E4-C029-4E26-9115-27F05A2CEFB0}" srcOrd="2" destOrd="0" presId="urn:microsoft.com/office/officeart/2011/layout/TabList"/>
    <dgm:cxn modelId="{28722C49-E475-4BA6-B437-EFD8578BDBF9}" type="presParOf" srcId="{A7CFA012-33E5-4807-8581-AABABC9859C1}" destId="{B3F1BC22-DDFB-414A-9CA7-6A64840B3878}" srcOrd="1" destOrd="0" presId="urn:microsoft.com/office/officeart/2011/layout/TabList"/>
    <dgm:cxn modelId="{5614769B-F06E-45F5-94CC-10E487C2A9C2}" type="presParOf" srcId="{A7CFA012-33E5-4807-8581-AABABC9859C1}" destId="{E9570240-EEEF-4D5E-B61D-CD0E8738CDD5}" srcOrd="2" destOrd="0" presId="urn:microsoft.com/office/officeart/2011/layout/TabList"/>
    <dgm:cxn modelId="{8F00E76F-DEE8-4BDF-A2D4-633B101F29CA}" type="presParOf" srcId="{E9570240-EEEF-4D5E-B61D-CD0E8738CDD5}" destId="{FECF49F3-46D2-4638-B2A8-714F88152FF9}" srcOrd="0" destOrd="0" presId="urn:microsoft.com/office/officeart/2011/layout/TabList"/>
    <dgm:cxn modelId="{00862621-A942-4B27-BDD5-F78BBD8E2C6C}" type="presParOf" srcId="{E9570240-EEEF-4D5E-B61D-CD0E8738CDD5}" destId="{584C33DC-2320-4C73-9F12-F7949014DC27}" srcOrd="1" destOrd="0" presId="urn:microsoft.com/office/officeart/2011/layout/TabList"/>
    <dgm:cxn modelId="{F3AA0E24-7137-4FCE-9A03-784F9B72CA55}" type="presParOf" srcId="{E9570240-EEEF-4D5E-B61D-CD0E8738CDD5}" destId="{5D094FB4-1D08-42A5-9B47-B7FAE1E09817}" srcOrd="2" destOrd="0" presId="urn:microsoft.com/office/officeart/2011/layout/TabList"/>
    <dgm:cxn modelId="{BF3694B4-9ECA-4FA4-A13A-B3317EBB38E1}" type="presParOf" srcId="{A7CFA012-33E5-4807-8581-AABABC9859C1}" destId="{B55DC996-FB31-43AF-941B-FF22F83AB2E9}" srcOrd="3" destOrd="0" presId="urn:microsoft.com/office/officeart/2011/layout/TabList"/>
    <dgm:cxn modelId="{2B4319AF-BE3A-448A-82AF-14C9DE16D49D}" type="presParOf" srcId="{A7CFA012-33E5-4807-8581-AABABC9859C1}" destId="{D35CA7F6-2035-4E47-AB7C-905E51161335}" srcOrd="4" destOrd="0" presId="urn:microsoft.com/office/officeart/2011/layout/TabList"/>
    <dgm:cxn modelId="{D537B174-FE87-4654-9CAA-A7D8D8C8E32E}" type="presParOf" srcId="{D35CA7F6-2035-4E47-AB7C-905E51161335}" destId="{D1F6B37A-0705-4A4F-94B8-798FFC13C335}" srcOrd="0" destOrd="0" presId="urn:microsoft.com/office/officeart/2011/layout/TabList"/>
    <dgm:cxn modelId="{78008C44-9AAA-4B56-86BF-4E8B7D4DF54B}" type="presParOf" srcId="{D35CA7F6-2035-4E47-AB7C-905E51161335}" destId="{92E6C925-30BD-4D5C-96D2-D8B67E08E00B}" srcOrd="1" destOrd="0" presId="urn:microsoft.com/office/officeart/2011/layout/TabList"/>
    <dgm:cxn modelId="{D46F0F37-25FF-443E-91B7-9E1F0036CA7D}" type="presParOf" srcId="{D35CA7F6-2035-4E47-AB7C-905E51161335}" destId="{249B5C24-7954-41CE-86D5-271FF9E2886D}" srcOrd="2" destOrd="0" presId="urn:microsoft.com/office/officeart/2011/layout/TabList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EBFEEB9-B902-4789-ABCB-0B5E356CC30F}" type="doc">
      <dgm:prSet loTypeId="urn:microsoft.com/office/officeart/2005/8/layout/vList2" loCatId="list" qsTypeId="urn:microsoft.com/office/officeart/2005/8/quickstyle/simple5" qsCatId="simple" csTypeId="urn:microsoft.com/office/officeart/2005/8/colors/accent0_1" csCatId="mainScheme" phldr="1"/>
      <dgm:spPr/>
      <dgm:t>
        <a:bodyPr/>
        <a:lstStyle/>
        <a:p>
          <a:endParaRPr lang="en-IN"/>
        </a:p>
      </dgm:t>
    </dgm:pt>
    <dgm:pt modelId="{25A86F81-F291-4305-8C15-732744BAFF59}">
      <dgm:prSet phldrT="[Text]"/>
      <dgm:spPr/>
      <dgm:t>
        <a:bodyPr/>
        <a:lstStyle/>
        <a:p>
          <a:r>
            <a:rPr lang="en-IN" dirty="0"/>
            <a:t>Food &amp; Beverages</a:t>
          </a:r>
        </a:p>
      </dgm:t>
    </dgm:pt>
    <dgm:pt modelId="{9B990353-65EB-4148-94AC-E2E842B3E47A}" type="parTrans" cxnId="{335BDD63-124D-488B-84C6-8082A0086D25}">
      <dgm:prSet/>
      <dgm:spPr/>
      <dgm:t>
        <a:bodyPr/>
        <a:lstStyle/>
        <a:p>
          <a:endParaRPr lang="en-IN"/>
        </a:p>
      </dgm:t>
    </dgm:pt>
    <dgm:pt modelId="{3082CB40-61F1-4727-BDA7-1536EEDE7330}" type="sibTrans" cxnId="{335BDD63-124D-488B-84C6-8082A0086D25}">
      <dgm:prSet/>
      <dgm:spPr/>
      <dgm:t>
        <a:bodyPr/>
        <a:lstStyle/>
        <a:p>
          <a:endParaRPr lang="en-IN"/>
        </a:p>
      </dgm:t>
    </dgm:pt>
    <dgm:pt modelId="{5FDE78F0-CEDF-4C90-BB08-E6246D2E96B5}">
      <dgm:prSet phldrT="[Text]"/>
      <dgm:spPr/>
      <dgm:t>
        <a:bodyPr/>
        <a:lstStyle/>
        <a:p>
          <a:r>
            <a:rPr lang="en-IN" dirty="0">
              <a:solidFill>
                <a:schemeClr val="bg1"/>
              </a:solidFill>
            </a:rPr>
            <a:t>Average Rating: 7.11 </a:t>
          </a:r>
        </a:p>
      </dgm:t>
    </dgm:pt>
    <dgm:pt modelId="{7B310937-8DBE-42E2-A997-44D234778194}" type="parTrans" cxnId="{7F868F33-96F0-4881-8B28-EFC31DDF61D2}">
      <dgm:prSet/>
      <dgm:spPr/>
      <dgm:t>
        <a:bodyPr/>
        <a:lstStyle/>
        <a:p>
          <a:endParaRPr lang="en-IN"/>
        </a:p>
      </dgm:t>
    </dgm:pt>
    <dgm:pt modelId="{1A126E33-D2A8-45A1-97BD-1C8B72BF9436}" type="sibTrans" cxnId="{7F868F33-96F0-4881-8B28-EFC31DDF61D2}">
      <dgm:prSet/>
      <dgm:spPr/>
      <dgm:t>
        <a:bodyPr/>
        <a:lstStyle/>
        <a:p>
          <a:endParaRPr lang="en-IN"/>
        </a:p>
      </dgm:t>
    </dgm:pt>
    <dgm:pt modelId="{4029CE23-B36B-4FC5-AC8E-E957901ADA97}">
      <dgm:prSet phldrT="[Text]"/>
      <dgm:spPr/>
      <dgm:t>
        <a:bodyPr/>
        <a:lstStyle/>
        <a:p>
          <a:r>
            <a:rPr lang="en-IN" b="0" i="0" u="none" dirty="0"/>
            <a:t>Fashion accessories</a:t>
          </a:r>
          <a:endParaRPr lang="en-IN" dirty="0"/>
        </a:p>
      </dgm:t>
    </dgm:pt>
    <dgm:pt modelId="{9D5E74E1-6C68-4CDF-BC82-B109B23B5455}" type="parTrans" cxnId="{845BCA4B-7FA2-495B-A0CA-C3BDCA5D6464}">
      <dgm:prSet/>
      <dgm:spPr/>
      <dgm:t>
        <a:bodyPr/>
        <a:lstStyle/>
        <a:p>
          <a:endParaRPr lang="en-IN"/>
        </a:p>
      </dgm:t>
    </dgm:pt>
    <dgm:pt modelId="{B48202FC-60D2-4B74-B0A9-EEAED14EEDC0}" type="sibTrans" cxnId="{845BCA4B-7FA2-495B-A0CA-C3BDCA5D6464}">
      <dgm:prSet/>
      <dgm:spPr/>
      <dgm:t>
        <a:bodyPr/>
        <a:lstStyle/>
        <a:p>
          <a:endParaRPr lang="en-IN"/>
        </a:p>
      </dgm:t>
    </dgm:pt>
    <dgm:pt modelId="{19504102-EF4F-49AC-A30C-F3429F1C3EAE}">
      <dgm:prSet phldrT="[Text]"/>
      <dgm:spPr/>
      <dgm:t>
        <a:bodyPr/>
        <a:lstStyle/>
        <a:p>
          <a:r>
            <a:rPr lang="en-IN" dirty="0">
              <a:solidFill>
                <a:schemeClr val="bg1"/>
              </a:solidFill>
            </a:rPr>
            <a:t>Average Rating: 7.03</a:t>
          </a:r>
        </a:p>
      </dgm:t>
    </dgm:pt>
    <dgm:pt modelId="{B6ED6BA0-702A-41AB-A8A3-F07B91830B8B}" type="parTrans" cxnId="{546B75B1-9510-4539-8436-59554E9A8D75}">
      <dgm:prSet/>
      <dgm:spPr/>
      <dgm:t>
        <a:bodyPr/>
        <a:lstStyle/>
        <a:p>
          <a:endParaRPr lang="en-IN"/>
        </a:p>
      </dgm:t>
    </dgm:pt>
    <dgm:pt modelId="{2B065567-54BC-47F2-A359-06EB329299E0}" type="sibTrans" cxnId="{546B75B1-9510-4539-8436-59554E9A8D75}">
      <dgm:prSet/>
      <dgm:spPr/>
      <dgm:t>
        <a:bodyPr/>
        <a:lstStyle/>
        <a:p>
          <a:endParaRPr lang="en-IN"/>
        </a:p>
      </dgm:t>
    </dgm:pt>
    <dgm:pt modelId="{171DFA90-6F76-4503-A70B-5CB16FB2D34D}">
      <dgm:prSet phldrT="[Text]"/>
      <dgm:spPr/>
      <dgm:t>
        <a:bodyPr/>
        <a:lstStyle/>
        <a:p>
          <a:r>
            <a:rPr lang="en-IN" b="0" i="0" u="none" dirty="0"/>
            <a:t>Health and beauty</a:t>
          </a:r>
          <a:endParaRPr lang="en-IN" dirty="0"/>
        </a:p>
      </dgm:t>
    </dgm:pt>
    <dgm:pt modelId="{757B3895-C178-4BB1-AE7D-F8067E4E0D2F}" type="parTrans" cxnId="{B956DE49-B159-4F80-8838-1260B58E36EE}">
      <dgm:prSet/>
      <dgm:spPr/>
      <dgm:t>
        <a:bodyPr/>
        <a:lstStyle/>
        <a:p>
          <a:endParaRPr lang="en-IN"/>
        </a:p>
      </dgm:t>
    </dgm:pt>
    <dgm:pt modelId="{C83C8C12-FD74-47C9-B97F-3A16A4763B96}" type="sibTrans" cxnId="{B956DE49-B159-4F80-8838-1260B58E36EE}">
      <dgm:prSet/>
      <dgm:spPr/>
      <dgm:t>
        <a:bodyPr/>
        <a:lstStyle/>
        <a:p>
          <a:endParaRPr lang="en-IN"/>
        </a:p>
      </dgm:t>
    </dgm:pt>
    <dgm:pt modelId="{F95725C6-FBC5-4A9F-8697-20928417F498}">
      <dgm:prSet phldrT="[Text]"/>
      <dgm:spPr/>
      <dgm:t>
        <a:bodyPr/>
        <a:lstStyle/>
        <a:p>
          <a:r>
            <a:rPr lang="en-IN" dirty="0">
              <a:solidFill>
                <a:schemeClr val="bg1"/>
              </a:solidFill>
            </a:rPr>
            <a:t>Average Rating: 7</a:t>
          </a:r>
        </a:p>
      </dgm:t>
    </dgm:pt>
    <dgm:pt modelId="{3CABD319-B299-4AFE-A8C9-3E5E0DF86DD7}" type="parTrans" cxnId="{1CC5EB3B-D84D-44EA-989D-467BA7A28DCA}">
      <dgm:prSet/>
      <dgm:spPr/>
      <dgm:t>
        <a:bodyPr/>
        <a:lstStyle/>
        <a:p>
          <a:endParaRPr lang="en-IN"/>
        </a:p>
      </dgm:t>
    </dgm:pt>
    <dgm:pt modelId="{AEAF8E09-477B-4C80-83E9-9E76E00161D2}" type="sibTrans" cxnId="{1CC5EB3B-D84D-44EA-989D-467BA7A28DCA}">
      <dgm:prSet/>
      <dgm:spPr/>
      <dgm:t>
        <a:bodyPr/>
        <a:lstStyle/>
        <a:p>
          <a:endParaRPr lang="en-IN"/>
        </a:p>
      </dgm:t>
    </dgm:pt>
    <dgm:pt modelId="{480EC456-5210-4691-B992-A626D9212BF8}">
      <dgm:prSet phldrT="[Text]"/>
      <dgm:spPr/>
      <dgm:t>
        <a:bodyPr/>
        <a:lstStyle/>
        <a:p>
          <a:r>
            <a:rPr lang="en-IN" b="0" i="0" u="none" dirty="0"/>
            <a:t>Electronic accessories</a:t>
          </a:r>
          <a:endParaRPr lang="en-IN" dirty="0"/>
        </a:p>
      </dgm:t>
    </dgm:pt>
    <dgm:pt modelId="{1BA99A59-73FA-438D-9E29-832F01279D50}" type="parTrans" cxnId="{7F45A4AC-C929-4093-9C27-1B68A093200A}">
      <dgm:prSet/>
      <dgm:spPr/>
      <dgm:t>
        <a:bodyPr/>
        <a:lstStyle/>
        <a:p>
          <a:endParaRPr lang="en-IN"/>
        </a:p>
      </dgm:t>
    </dgm:pt>
    <dgm:pt modelId="{8AB909DD-F355-4308-917B-04613B33CBBA}" type="sibTrans" cxnId="{7F45A4AC-C929-4093-9C27-1B68A093200A}">
      <dgm:prSet/>
      <dgm:spPr/>
      <dgm:t>
        <a:bodyPr/>
        <a:lstStyle/>
        <a:p>
          <a:endParaRPr lang="en-IN"/>
        </a:p>
      </dgm:t>
    </dgm:pt>
    <dgm:pt modelId="{DB1316CF-6D82-4767-BD77-D72885E296A2}">
      <dgm:prSet phldrT="[Text]"/>
      <dgm:spPr/>
      <dgm:t>
        <a:bodyPr/>
        <a:lstStyle/>
        <a:p>
          <a:r>
            <a:rPr lang="en-IN" dirty="0">
              <a:solidFill>
                <a:schemeClr val="bg1"/>
              </a:solidFill>
            </a:rPr>
            <a:t>Average Rating: 6.92</a:t>
          </a:r>
        </a:p>
      </dgm:t>
    </dgm:pt>
    <dgm:pt modelId="{5BE5820E-F8B5-4B6D-8E3F-B5F5728BCAB5}" type="parTrans" cxnId="{8C54456E-1FC8-48FC-BF5C-3E15ACB749C8}">
      <dgm:prSet/>
      <dgm:spPr/>
      <dgm:t>
        <a:bodyPr/>
        <a:lstStyle/>
        <a:p>
          <a:endParaRPr lang="en-IN"/>
        </a:p>
      </dgm:t>
    </dgm:pt>
    <dgm:pt modelId="{88443CA5-C319-40A7-B2D0-57F08638F629}" type="sibTrans" cxnId="{8C54456E-1FC8-48FC-BF5C-3E15ACB749C8}">
      <dgm:prSet/>
      <dgm:spPr/>
      <dgm:t>
        <a:bodyPr/>
        <a:lstStyle/>
        <a:p>
          <a:endParaRPr lang="en-IN"/>
        </a:p>
      </dgm:t>
    </dgm:pt>
    <dgm:pt modelId="{3EF69246-D32E-42EB-AFAC-3EFD7E0C60AD}">
      <dgm:prSet phldrT="[Text]"/>
      <dgm:spPr/>
      <dgm:t>
        <a:bodyPr/>
        <a:lstStyle/>
        <a:p>
          <a:r>
            <a:rPr lang="en-IN" b="0" i="0" u="none" dirty="0"/>
            <a:t>Sports and travel</a:t>
          </a:r>
          <a:endParaRPr lang="en-IN" dirty="0"/>
        </a:p>
      </dgm:t>
    </dgm:pt>
    <dgm:pt modelId="{9D42719D-D631-442E-962E-A11E7AEAD100}" type="parTrans" cxnId="{AFC5E8B2-3AF3-483E-98E4-75ECC1E8C98F}">
      <dgm:prSet/>
      <dgm:spPr/>
      <dgm:t>
        <a:bodyPr/>
        <a:lstStyle/>
        <a:p>
          <a:endParaRPr lang="en-IN"/>
        </a:p>
      </dgm:t>
    </dgm:pt>
    <dgm:pt modelId="{59E9C197-2714-4A38-87CA-E0403819C052}" type="sibTrans" cxnId="{AFC5E8B2-3AF3-483E-98E4-75ECC1E8C98F}">
      <dgm:prSet/>
      <dgm:spPr/>
      <dgm:t>
        <a:bodyPr/>
        <a:lstStyle/>
        <a:p>
          <a:endParaRPr lang="en-IN"/>
        </a:p>
      </dgm:t>
    </dgm:pt>
    <dgm:pt modelId="{10F24F78-F4A2-4A44-84E8-700CFB61BF13}">
      <dgm:prSet phldrT="[Text]"/>
      <dgm:spPr/>
      <dgm:t>
        <a:bodyPr/>
        <a:lstStyle/>
        <a:p>
          <a:r>
            <a:rPr lang="en-IN" dirty="0">
              <a:solidFill>
                <a:schemeClr val="bg1"/>
              </a:solidFill>
            </a:rPr>
            <a:t>Average Rating: 6.92</a:t>
          </a:r>
        </a:p>
      </dgm:t>
    </dgm:pt>
    <dgm:pt modelId="{ACCB3AE7-D016-4549-810B-C83511C9DF06}" type="parTrans" cxnId="{5B45FD9F-923E-454A-95E2-22B846E94E2D}">
      <dgm:prSet/>
      <dgm:spPr/>
      <dgm:t>
        <a:bodyPr/>
        <a:lstStyle/>
        <a:p>
          <a:endParaRPr lang="en-IN"/>
        </a:p>
      </dgm:t>
    </dgm:pt>
    <dgm:pt modelId="{42EB967E-FCAA-4DDF-99DD-B6F76F263051}" type="sibTrans" cxnId="{5B45FD9F-923E-454A-95E2-22B846E94E2D}">
      <dgm:prSet/>
      <dgm:spPr/>
      <dgm:t>
        <a:bodyPr/>
        <a:lstStyle/>
        <a:p>
          <a:endParaRPr lang="en-IN"/>
        </a:p>
      </dgm:t>
    </dgm:pt>
    <dgm:pt modelId="{A6576688-CA11-4439-B3C3-0EB0F4A6D3C4}">
      <dgm:prSet phldrT="[Text]"/>
      <dgm:spPr/>
      <dgm:t>
        <a:bodyPr/>
        <a:lstStyle/>
        <a:p>
          <a:r>
            <a:rPr lang="en-IN" b="0" i="0" u="none" dirty="0"/>
            <a:t>Home and lifestyle</a:t>
          </a:r>
          <a:endParaRPr lang="en-IN" dirty="0"/>
        </a:p>
      </dgm:t>
    </dgm:pt>
    <dgm:pt modelId="{F67531AC-9592-4A35-9F47-26915B992D6F}" type="parTrans" cxnId="{912DEE6A-BC64-440D-9229-8249AC79DECF}">
      <dgm:prSet/>
      <dgm:spPr/>
      <dgm:t>
        <a:bodyPr/>
        <a:lstStyle/>
        <a:p>
          <a:endParaRPr lang="en-IN"/>
        </a:p>
      </dgm:t>
    </dgm:pt>
    <dgm:pt modelId="{71171FD5-78DD-465D-88B1-B698033136C8}" type="sibTrans" cxnId="{912DEE6A-BC64-440D-9229-8249AC79DECF}">
      <dgm:prSet/>
      <dgm:spPr/>
      <dgm:t>
        <a:bodyPr/>
        <a:lstStyle/>
        <a:p>
          <a:endParaRPr lang="en-IN"/>
        </a:p>
      </dgm:t>
    </dgm:pt>
    <dgm:pt modelId="{539140AD-04DA-4426-9379-6AE30B6ECE67}">
      <dgm:prSet phldrT="[Text]"/>
      <dgm:spPr/>
      <dgm:t>
        <a:bodyPr/>
        <a:lstStyle/>
        <a:p>
          <a:r>
            <a:rPr lang="en-IN" dirty="0">
              <a:solidFill>
                <a:schemeClr val="bg1"/>
              </a:solidFill>
            </a:rPr>
            <a:t>Average Rating: 6.84</a:t>
          </a:r>
        </a:p>
      </dgm:t>
    </dgm:pt>
    <dgm:pt modelId="{50770CF5-E46F-49C9-8E6D-3503B36DED82}" type="parTrans" cxnId="{B0039A32-58E8-4FC0-829B-11C4E9953354}">
      <dgm:prSet/>
      <dgm:spPr/>
      <dgm:t>
        <a:bodyPr/>
        <a:lstStyle/>
        <a:p>
          <a:endParaRPr lang="en-IN"/>
        </a:p>
      </dgm:t>
    </dgm:pt>
    <dgm:pt modelId="{53BCFCB3-78B3-4CE4-9993-5DC223954200}" type="sibTrans" cxnId="{B0039A32-58E8-4FC0-829B-11C4E9953354}">
      <dgm:prSet/>
      <dgm:spPr/>
      <dgm:t>
        <a:bodyPr/>
        <a:lstStyle/>
        <a:p>
          <a:endParaRPr lang="en-IN"/>
        </a:p>
      </dgm:t>
    </dgm:pt>
    <dgm:pt modelId="{0D510780-749C-467E-B31C-752A0B723F0C}" type="pres">
      <dgm:prSet presAssocID="{FEBFEEB9-B902-4789-ABCB-0B5E356CC30F}" presName="linear" presStyleCnt="0">
        <dgm:presLayoutVars>
          <dgm:animLvl val="lvl"/>
          <dgm:resizeHandles val="exact"/>
        </dgm:presLayoutVars>
      </dgm:prSet>
      <dgm:spPr/>
    </dgm:pt>
    <dgm:pt modelId="{F8B48AE7-CA6B-4356-8B48-3FF7E3181A27}" type="pres">
      <dgm:prSet presAssocID="{25A86F81-F291-4305-8C15-732744BAFF59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92A80AF5-C590-421F-9E72-A96A8F4DA3C8}" type="pres">
      <dgm:prSet presAssocID="{25A86F81-F291-4305-8C15-732744BAFF59}" presName="childText" presStyleLbl="revTx" presStyleIdx="0" presStyleCnt="6">
        <dgm:presLayoutVars>
          <dgm:bulletEnabled val="1"/>
        </dgm:presLayoutVars>
      </dgm:prSet>
      <dgm:spPr/>
    </dgm:pt>
    <dgm:pt modelId="{45090157-ABF1-4C7C-9E86-2514F8A03B98}" type="pres">
      <dgm:prSet presAssocID="{4029CE23-B36B-4FC5-AC8E-E957901ADA97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F7B4F698-FFAB-47F2-8941-AA460BF54744}" type="pres">
      <dgm:prSet presAssocID="{4029CE23-B36B-4FC5-AC8E-E957901ADA97}" presName="childText" presStyleLbl="revTx" presStyleIdx="1" presStyleCnt="6">
        <dgm:presLayoutVars>
          <dgm:bulletEnabled val="1"/>
        </dgm:presLayoutVars>
      </dgm:prSet>
      <dgm:spPr/>
    </dgm:pt>
    <dgm:pt modelId="{F9D0737E-767C-49D5-846D-C4124E3859AA}" type="pres">
      <dgm:prSet presAssocID="{171DFA90-6F76-4503-A70B-5CB16FB2D34D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67C3EEA7-14D4-4D3E-9BB6-CEAC659B45BD}" type="pres">
      <dgm:prSet presAssocID="{171DFA90-6F76-4503-A70B-5CB16FB2D34D}" presName="childText" presStyleLbl="revTx" presStyleIdx="2" presStyleCnt="6">
        <dgm:presLayoutVars>
          <dgm:bulletEnabled val="1"/>
        </dgm:presLayoutVars>
      </dgm:prSet>
      <dgm:spPr/>
    </dgm:pt>
    <dgm:pt modelId="{68C88DA0-0879-4892-AACB-4F11A9FAC3E6}" type="pres">
      <dgm:prSet presAssocID="{480EC456-5210-4691-B992-A626D9212BF8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7749382F-5053-425B-AABC-3D2AA89CB3DD}" type="pres">
      <dgm:prSet presAssocID="{480EC456-5210-4691-B992-A626D9212BF8}" presName="childText" presStyleLbl="revTx" presStyleIdx="3" presStyleCnt="6">
        <dgm:presLayoutVars>
          <dgm:bulletEnabled val="1"/>
        </dgm:presLayoutVars>
      </dgm:prSet>
      <dgm:spPr/>
    </dgm:pt>
    <dgm:pt modelId="{EA94682A-4122-4F0F-99FF-B75CCEF41778}" type="pres">
      <dgm:prSet presAssocID="{3EF69246-D32E-42EB-AFAC-3EFD7E0C60AD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811DB837-7E75-43BE-9845-21CC8F021328}" type="pres">
      <dgm:prSet presAssocID="{3EF69246-D32E-42EB-AFAC-3EFD7E0C60AD}" presName="childText" presStyleLbl="revTx" presStyleIdx="4" presStyleCnt="6">
        <dgm:presLayoutVars>
          <dgm:bulletEnabled val="1"/>
        </dgm:presLayoutVars>
      </dgm:prSet>
      <dgm:spPr/>
    </dgm:pt>
    <dgm:pt modelId="{94B5B232-99F2-42FF-9867-81A424C5AC8D}" type="pres">
      <dgm:prSet presAssocID="{A6576688-CA11-4439-B3C3-0EB0F4A6D3C4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48BBB88D-5AB5-445B-A6C6-5AC2C24C5498}" type="pres">
      <dgm:prSet presAssocID="{A6576688-CA11-4439-B3C3-0EB0F4A6D3C4}" presName="childText" presStyleLbl="revTx" presStyleIdx="5" presStyleCnt="6">
        <dgm:presLayoutVars>
          <dgm:bulletEnabled val="1"/>
        </dgm:presLayoutVars>
      </dgm:prSet>
      <dgm:spPr/>
    </dgm:pt>
  </dgm:ptLst>
  <dgm:cxnLst>
    <dgm:cxn modelId="{90EE4A13-CEA9-4B66-8B3D-E86F2930C518}" type="presOf" srcId="{25A86F81-F291-4305-8C15-732744BAFF59}" destId="{F8B48AE7-CA6B-4356-8B48-3FF7E3181A27}" srcOrd="0" destOrd="0" presId="urn:microsoft.com/office/officeart/2005/8/layout/vList2"/>
    <dgm:cxn modelId="{666BB22F-B01C-4965-8D41-B3E4A4F24B2E}" type="presOf" srcId="{480EC456-5210-4691-B992-A626D9212BF8}" destId="{68C88DA0-0879-4892-AACB-4F11A9FAC3E6}" srcOrd="0" destOrd="0" presId="urn:microsoft.com/office/officeart/2005/8/layout/vList2"/>
    <dgm:cxn modelId="{B0039A32-58E8-4FC0-829B-11C4E9953354}" srcId="{A6576688-CA11-4439-B3C3-0EB0F4A6D3C4}" destId="{539140AD-04DA-4426-9379-6AE30B6ECE67}" srcOrd="0" destOrd="0" parTransId="{50770CF5-E46F-49C9-8E6D-3503B36DED82}" sibTransId="{53BCFCB3-78B3-4CE4-9993-5DC223954200}"/>
    <dgm:cxn modelId="{7F868F33-96F0-4881-8B28-EFC31DDF61D2}" srcId="{25A86F81-F291-4305-8C15-732744BAFF59}" destId="{5FDE78F0-CEDF-4C90-BB08-E6246D2E96B5}" srcOrd="0" destOrd="0" parTransId="{7B310937-8DBE-42E2-A997-44D234778194}" sibTransId="{1A126E33-D2A8-45A1-97BD-1C8B72BF9436}"/>
    <dgm:cxn modelId="{24693F36-58B0-4E5B-863F-A22A7F1FFFCE}" type="presOf" srcId="{3EF69246-D32E-42EB-AFAC-3EFD7E0C60AD}" destId="{EA94682A-4122-4F0F-99FF-B75CCEF41778}" srcOrd="0" destOrd="0" presId="urn:microsoft.com/office/officeart/2005/8/layout/vList2"/>
    <dgm:cxn modelId="{1CC5EB3B-D84D-44EA-989D-467BA7A28DCA}" srcId="{171DFA90-6F76-4503-A70B-5CB16FB2D34D}" destId="{F95725C6-FBC5-4A9F-8697-20928417F498}" srcOrd="0" destOrd="0" parTransId="{3CABD319-B299-4AFE-A8C9-3E5E0DF86DD7}" sibTransId="{AEAF8E09-477B-4C80-83E9-9E76E00161D2}"/>
    <dgm:cxn modelId="{42E88860-518F-418F-814D-E171E19C410D}" type="presOf" srcId="{5FDE78F0-CEDF-4C90-BB08-E6246D2E96B5}" destId="{92A80AF5-C590-421F-9E72-A96A8F4DA3C8}" srcOrd="0" destOrd="0" presId="urn:microsoft.com/office/officeart/2005/8/layout/vList2"/>
    <dgm:cxn modelId="{CB513042-794D-4CEF-84A7-B0C37F2C43CD}" type="presOf" srcId="{A6576688-CA11-4439-B3C3-0EB0F4A6D3C4}" destId="{94B5B232-99F2-42FF-9867-81A424C5AC8D}" srcOrd="0" destOrd="0" presId="urn:microsoft.com/office/officeart/2005/8/layout/vList2"/>
    <dgm:cxn modelId="{335BDD63-124D-488B-84C6-8082A0086D25}" srcId="{FEBFEEB9-B902-4789-ABCB-0B5E356CC30F}" destId="{25A86F81-F291-4305-8C15-732744BAFF59}" srcOrd="0" destOrd="0" parTransId="{9B990353-65EB-4148-94AC-E2E842B3E47A}" sibTransId="{3082CB40-61F1-4727-BDA7-1536EEDE7330}"/>
    <dgm:cxn modelId="{07DEC844-BE5E-4806-BFE4-D4DA0DAFBC8C}" type="presOf" srcId="{19504102-EF4F-49AC-A30C-F3429F1C3EAE}" destId="{F7B4F698-FFAB-47F2-8941-AA460BF54744}" srcOrd="0" destOrd="0" presId="urn:microsoft.com/office/officeart/2005/8/layout/vList2"/>
    <dgm:cxn modelId="{2C25EB44-9676-4AA4-A557-047C24804700}" type="presOf" srcId="{DB1316CF-6D82-4767-BD77-D72885E296A2}" destId="{7749382F-5053-425B-AABC-3D2AA89CB3DD}" srcOrd="0" destOrd="0" presId="urn:microsoft.com/office/officeart/2005/8/layout/vList2"/>
    <dgm:cxn modelId="{B956DE49-B159-4F80-8838-1260B58E36EE}" srcId="{FEBFEEB9-B902-4789-ABCB-0B5E356CC30F}" destId="{171DFA90-6F76-4503-A70B-5CB16FB2D34D}" srcOrd="2" destOrd="0" parTransId="{757B3895-C178-4BB1-AE7D-F8067E4E0D2F}" sibTransId="{C83C8C12-FD74-47C9-B97F-3A16A4763B96}"/>
    <dgm:cxn modelId="{912DEE6A-BC64-440D-9229-8249AC79DECF}" srcId="{FEBFEEB9-B902-4789-ABCB-0B5E356CC30F}" destId="{A6576688-CA11-4439-B3C3-0EB0F4A6D3C4}" srcOrd="5" destOrd="0" parTransId="{F67531AC-9592-4A35-9F47-26915B992D6F}" sibTransId="{71171FD5-78DD-465D-88B1-B698033136C8}"/>
    <dgm:cxn modelId="{845BCA4B-7FA2-495B-A0CA-C3BDCA5D6464}" srcId="{FEBFEEB9-B902-4789-ABCB-0B5E356CC30F}" destId="{4029CE23-B36B-4FC5-AC8E-E957901ADA97}" srcOrd="1" destOrd="0" parTransId="{9D5E74E1-6C68-4CDF-BC82-B109B23B5455}" sibTransId="{B48202FC-60D2-4B74-B0A9-EEAED14EEDC0}"/>
    <dgm:cxn modelId="{8C54456E-1FC8-48FC-BF5C-3E15ACB749C8}" srcId="{480EC456-5210-4691-B992-A626D9212BF8}" destId="{DB1316CF-6D82-4767-BD77-D72885E296A2}" srcOrd="0" destOrd="0" parTransId="{5BE5820E-F8B5-4B6D-8E3F-B5F5728BCAB5}" sibTransId="{88443CA5-C319-40A7-B2D0-57F08638F629}"/>
    <dgm:cxn modelId="{D2AD0E83-83D5-4A04-9FEA-91B47EF39376}" type="presOf" srcId="{4029CE23-B36B-4FC5-AC8E-E957901ADA97}" destId="{45090157-ABF1-4C7C-9E86-2514F8A03B98}" srcOrd="0" destOrd="0" presId="urn:microsoft.com/office/officeart/2005/8/layout/vList2"/>
    <dgm:cxn modelId="{73050E85-4B1E-482F-BC59-EF393907A95D}" type="presOf" srcId="{F95725C6-FBC5-4A9F-8697-20928417F498}" destId="{67C3EEA7-14D4-4D3E-9BB6-CEAC659B45BD}" srcOrd="0" destOrd="0" presId="urn:microsoft.com/office/officeart/2005/8/layout/vList2"/>
    <dgm:cxn modelId="{D4464293-0273-47D1-9A9D-C4E163BF8B34}" type="presOf" srcId="{10F24F78-F4A2-4A44-84E8-700CFB61BF13}" destId="{811DB837-7E75-43BE-9845-21CC8F021328}" srcOrd="0" destOrd="0" presId="urn:microsoft.com/office/officeart/2005/8/layout/vList2"/>
    <dgm:cxn modelId="{5B45FD9F-923E-454A-95E2-22B846E94E2D}" srcId="{3EF69246-D32E-42EB-AFAC-3EFD7E0C60AD}" destId="{10F24F78-F4A2-4A44-84E8-700CFB61BF13}" srcOrd="0" destOrd="0" parTransId="{ACCB3AE7-D016-4549-810B-C83511C9DF06}" sibTransId="{42EB967E-FCAA-4DDF-99DD-B6F76F263051}"/>
    <dgm:cxn modelId="{7F45A4AC-C929-4093-9C27-1B68A093200A}" srcId="{FEBFEEB9-B902-4789-ABCB-0B5E356CC30F}" destId="{480EC456-5210-4691-B992-A626D9212BF8}" srcOrd="3" destOrd="0" parTransId="{1BA99A59-73FA-438D-9E29-832F01279D50}" sibTransId="{8AB909DD-F355-4308-917B-04613B33CBBA}"/>
    <dgm:cxn modelId="{E5B739B1-437B-429E-9891-AA73D4D31904}" type="presOf" srcId="{FEBFEEB9-B902-4789-ABCB-0B5E356CC30F}" destId="{0D510780-749C-467E-B31C-752A0B723F0C}" srcOrd="0" destOrd="0" presId="urn:microsoft.com/office/officeart/2005/8/layout/vList2"/>
    <dgm:cxn modelId="{546B75B1-9510-4539-8436-59554E9A8D75}" srcId="{4029CE23-B36B-4FC5-AC8E-E957901ADA97}" destId="{19504102-EF4F-49AC-A30C-F3429F1C3EAE}" srcOrd="0" destOrd="0" parTransId="{B6ED6BA0-702A-41AB-A8A3-F07B91830B8B}" sibTransId="{2B065567-54BC-47F2-A359-06EB329299E0}"/>
    <dgm:cxn modelId="{AFC5E8B2-3AF3-483E-98E4-75ECC1E8C98F}" srcId="{FEBFEEB9-B902-4789-ABCB-0B5E356CC30F}" destId="{3EF69246-D32E-42EB-AFAC-3EFD7E0C60AD}" srcOrd="4" destOrd="0" parTransId="{9D42719D-D631-442E-962E-A11E7AEAD100}" sibTransId="{59E9C197-2714-4A38-87CA-E0403819C052}"/>
    <dgm:cxn modelId="{73DBC0B7-B7AA-4C12-89D3-56B3E6D8FCAB}" type="presOf" srcId="{171DFA90-6F76-4503-A70B-5CB16FB2D34D}" destId="{F9D0737E-767C-49D5-846D-C4124E3859AA}" srcOrd="0" destOrd="0" presId="urn:microsoft.com/office/officeart/2005/8/layout/vList2"/>
    <dgm:cxn modelId="{3BD067E6-A90C-463C-B70B-E38D02A4EE62}" type="presOf" srcId="{539140AD-04DA-4426-9379-6AE30B6ECE67}" destId="{48BBB88D-5AB5-445B-A6C6-5AC2C24C5498}" srcOrd="0" destOrd="0" presId="urn:microsoft.com/office/officeart/2005/8/layout/vList2"/>
    <dgm:cxn modelId="{C0880938-7372-4C0A-A108-A3AC28C6ED06}" type="presParOf" srcId="{0D510780-749C-467E-B31C-752A0B723F0C}" destId="{F8B48AE7-CA6B-4356-8B48-3FF7E3181A27}" srcOrd="0" destOrd="0" presId="urn:microsoft.com/office/officeart/2005/8/layout/vList2"/>
    <dgm:cxn modelId="{4E3F6656-9E4E-415C-A731-A25888A1E01B}" type="presParOf" srcId="{0D510780-749C-467E-B31C-752A0B723F0C}" destId="{92A80AF5-C590-421F-9E72-A96A8F4DA3C8}" srcOrd="1" destOrd="0" presId="urn:microsoft.com/office/officeart/2005/8/layout/vList2"/>
    <dgm:cxn modelId="{C4F62455-30B9-4402-BCA1-CDB10F7843CF}" type="presParOf" srcId="{0D510780-749C-467E-B31C-752A0B723F0C}" destId="{45090157-ABF1-4C7C-9E86-2514F8A03B98}" srcOrd="2" destOrd="0" presId="urn:microsoft.com/office/officeart/2005/8/layout/vList2"/>
    <dgm:cxn modelId="{894FA649-5B56-443B-906D-E9EE1F454D15}" type="presParOf" srcId="{0D510780-749C-467E-B31C-752A0B723F0C}" destId="{F7B4F698-FFAB-47F2-8941-AA460BF54744}" srcOrd="3" destOrd="0" presId="urn:microsoft.com/office/officeart/2005/8/layout/vList2"/>
    <dgm:cxn modelId="{BA426039-15EE-4E71-9951-D80ADBF46871}" type="presParOf" srcId="{0D510780-749C-467E-B31C-752A0B723F0C}" destId="{F9D0737E-767C-49D5-846D-C4124E3859AA}" srcOrd="4" destOrd="0" presId="urn:microsoft.com/office/officeart/2005/8/layout/vList2"/>
    <dgm:cxn modelId="{52B91B8B-9578-4A8E-9A75-D95E10A4861C}" type="presParOf" srcId="{0D510780-749C-467E-B31C-752A0B723F0C}" destId="{67C3EEA7-14D4-4D3E-9BB6-CEAC659B45BD}" srcOrd="5" destOrd="0" presId="urn:microsoft.com/office/officeart/2005/8/layout/vList2"/>
    <dgm:cxn modelId="{4A899564-5A06-4E2B-B893-40A4483AC68B}" type="presParOf" srcId="{0D510780-749C-467E-B31C-752A0B723F0C}" destId="{68C88DA0-0879-4892-AACB-4F11A9FAC3E6}" srcOrd="6" destOrd="0" presId="urn:microsoft.com/office/officeart/2005/8/layout/vList2"/>
    <dgm:cxn modelId="{F6851C2A-EC70-47B3-81D4-EFABB7D186E3}" type="presParOf" srcId="{0D510780-749C-467E-B31C-752A0B723F0C}" destId="{7749382F-5053-425B-AABC-3D2AA89CB3DD}" srcOrd="7" destOrd="0" presId="urn:microsoft.com/office/officeart/2005/8/layout/vList2"/>
    <dgm:cxn modelId="{56897BF1-F0BE-4291-A38F-BB20CB4B524A}" type="presParOf" srcId="{0D510780-749C-467E-B31C-752A0B723F0C}" destId="{EA94682A-4122-4F0F-99FF-B75CCEF41778}" srcOrd="8" destOrd="0" presId="urn:microsoft.com/office/officeart/2005/8/layout/vList2"/>
    <dgm:cxn modelId="{521E5F22-DF32-4401-992B-0E1CF2BC2D58}" type="presParOf" srcId="{0D510780-749C-467E-B31C-752A0B723F0C}" destId="{811DB837-7E75-43BE-9845-21CC8F021328}" srcOrd="9" destOrd="0" presId="urn:microsoft.com/office/officeart/2005/8/layout/vList2"/>
    <dgm:cxn modelId="{A905C61B-9588-438B-BBE4-DE332A862AD3}" type="presParOf" srcId="{0D510780-749C-467E-B31C-752A0B723F0C}" destId="{94B5B232-99F2-42FF-9867-81A424C5AC8D}" srcOrd="10" destOrd="0" presId="urn:microsoft.com/office/officeart/2005/8/layout/vList2"/>
    <dgm:cxn modelId="{6CCCDEFB-84B1-4B7C-997A-F87D7E83BE94}" type="presParOf" srcId="{0D510780-749C-467E-B31C-752A0B723F0C}" destId="{48BBB88D-5AB5-445B-A6C6-5AC2C24C5498}" srcOrd="1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9B5C24-7954-41CE-86D5-271FF9E2886D}">
      <dsp:nvSpPr>
        <dsp:cNvPr id="0" name=""/>
        <dsp:cNvSpPr/>
      </dsp:nvSpPr>
      <dsp:spPr>
        <a:xfrm>
          <a:off x="0" y="1122930"/>
          <a:ext cx="4262159" cy="0"/>
        </a:xfrm>
        <a:prstGeom prst="line">
          <a:avLst/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094FB4-1D08-42A5-9B47-B7FAE1E09817}">
      <dsp:nvSpPr>
        <dsp:cNvPr id="0" name=""/>
        <dsp:cNvSpPr/>
      </dsp:nvSpPr>
      <dsp:spPr>
        <a:xfrm>
          <a:off x="0" y="742595"/>
          <a:ext cx="4262159" cy="0"/>
        </a:xfrm>
        <a:prstGeom prst="line">
          <a:avLst/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3842E4-C029-4E26-9115-27F05A2CEFB0}">
      <dsp:nvSpPr>
        <dsp:cNvPr id="0" name=""/>
        <dsp:cNvSpPr/>
      </dsp:nvSpPr>
      <dsp:spPr>
        <a:xfrm>
          <a:off x="0" y="362261"/>
          <a:ext cx="4262159" cy="0"/>
        </a:xfrm>
        <a:prstGeom prst="line">
          <a:avLst/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54D578-53EF-4FBB-87AD-98B513CB8D00}">
      <dsp:nvSpPr>
        <dsp:cNvPr id="0" name=""/>
        <dsp:cNvSpPr/>
      </dsp:nvSpPr>
      <dsp:spPr>
        <a:xfrm>
          <a:off x="1108161" y="37"/>
          <a:ext cx="3153997" cy="3622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b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solidFill>
                <a:schemeClr val="bg1"/>
              </a:solidFill>
            </a:rPr>
            <a:t>Yangon</a:t>
          </a:r>
        </a:p>
      </dsp:txBody>
      <dsp:txXfrm>
        <a:off x="1108161" y="37"/>
        <a:ext cx="3153997" cy="362223"/>
      </dsp:txXfrm>
    </dsp:sp>
    <dsp:sp modelId="{92A7DEFB-B0D7-45B0-83DB-A4C15A5615BD}">
      <dsp:nvSpPr>
        <dsp:cNvPr id="0" name=""/>
        <dsp:cNvSpPr/>
      </dsp:nvSpPr>
      <dsp:spPr>
        <a:xfrm>
          <a:off x="0" y="37"/>
          <a:ext cx="1108161" cy="362223"/>
        </a:xfrm>
        <a:prstGeom prst="round2SameRect">
          <a:avLst>
            <a:gd name="adj1" fmla="val 16670"/>
            <a:gd name="adj2" fmla="val 0"/>
          </a:avLst>
        </a:prstGeom>
        <a:solidFill>
          <a:schemeClr val="tx1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solidFill>
                <a:schemeClr val="bg1"/>
              </a:solidFill>
            </a:rPr>
            <a:t>Branch A:</a:t>
          </a:r>
        </a:p>
      </dsp:txBody>
      <dsp:txXfrm>
        <a:off x="17685" y="17722"/>
        <a:ext cx="1072791" cy="344538"/>
      </dsp:txXfrm>
    </dsp:sp>
    <dsp:sp modelId="{FECF49F3-46D2-4638-B2A8-714F88152FF9}">
      <dsp:nvSpPr>
        <dsp:cNvPr id="0" name=""/>
        <dsp:cNvSpPr/>
      </dsp:nvSpPr>
      <dsp:spPr>
        <a:xfrm>
          <a:off x="1108161" y="380372"/>
          <a:ext cx="3153997" cy="3622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b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solidFill>
                <a:schemeClr val="bg1"/>
              </a:solidFill>
            </a:rPr>
            <a:t>Naypyitaw</a:t>
          </a:r>
        </a:p>
      </dsp:txBody>
      <dsp:txXfrm>
        <a:off x="1108161" y="380372"/>
        <a:ext cx="3153997" cy="362223"/>
      </dsp:txXfrm>
    </dsp:sp>
    <dsp:sp modelId="{584C33DC-2320-4C73-9F12-F7949014DC27}">
      <dsp:nvSpPr>
        <dsp:cNvPr id="0" name=""/>
        <dsp:cNvSpPr/>
      </dsp:nvSpPr>
      <dsp:spPr>
        <a:xfrm>
          <a:off x="0" y="380372"/>
          <a:ext cx="1108161" cy="362223"/>
        </a:xfrm>
        <a:prstGeom prst="round2SameRect">
          <a:avLst>
            <a:gd name="adj1" fmla="val 16670"/>
            <a:gd name="adj2" fmla="val 0"/>
          </a:avLst>
        </a:prstGeom>
        <a:solidFill>
          <a:schemeClr val="tx1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solidFill>
                <a:schemeClr val="bg1"/>
              </a:solidFill>
            </a:rPr>
            <a:t>Branch B:</a:t>
          </a:r>
        </a:p>
      </dsp:txBody>
      <dsp:txXfrm>
        <a:off x="17685" y="398057"/>
        <a:ext cx="1072791" cy="344538"/>
      </dsp:txXfrm>
    </dsp:sp>
    <dsp:sp modelId="{D1F6B37A-0705-4A4F-94B8-798FFC13C335}">
      <dsp:nvSpPr>
        <dsp:cNvPr id="0" name=""/>
        <dsp:cNvSpPr/>
      </dsp:nvSpPr>
      <dsp:spPr>
        <a:xfrm>
          <a:off x="1108161" y="760706"/>
          <a:ext cx="3153997" cy="3622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b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solidFill>
                <a:schemeClr val="bg1"/>
              </a:solidFill>
            </a:rPr>
            <a:t>Mandalay</a:t>
          </a:r>
        </a:p>
      </dsp:txBody>
      <dsp:txXfrm>
        <a:off x="1108161" y="760706"/>
        <a:ext cx="3153997" cy="362223"/>
      </dsp:txXfrm>
    </dsp:sp>
    <dsp:sp modelId="{92E6C925-30BD-4D5C-96D2-D8B67E08E00B}">
      <dsp:nvSpPr>
        <dsp:cNvPr id="0" name=""/>
        <dsp:cNvSpPr/>
      </dsp:nvSpPr>
      <dsp:spPr>
        <a:xfrm>
          <a:off x="0" y="760706"/>
          <a:ext cx="1108161" cy="362223"/>
        </a:xfrm>
        <a:prstGeom prst="round2SameRect">
          <a:avLst>
            <a:gd name="adj1" fmla="val 16670"/>
            <a:gd name="adj2" fmla="val 0"/>
          </a:avLst>
        </a:prstGeom>
        <a:solidFill>
          <a:schemeClr val="tx1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solidFill>
                <a:schemeClr val="bg1"/>
              </a:solidFill>
            </a:rPr>
            <a:t>Branch C:</a:t>
          </a:r>
        </a:p>
      </dsp:txBody>
      <dsp:txXfrm>
        <a:off x="17685" y="778391"/>
        <a:ext cx="1072791" cy="3445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B48AE7-CA6B-4356-8B48-3FF7E3181A27}">
      <dsp:nvSpPr>
        <dsp:cNvPr id="0" name=""/>
        <dsp:cNvSpPr/>
      </dsp:nvSpPr>
      <dsp:spPr>
        <a:xfrm>
          <a:off x="0" y="194697"/>
          <a:ext cx="2540000" cy="455715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Food &amp; Beverages</a:t>
          </a:r>
        </a:p>
      </dsp:txBody>
      <dsp:txXfrm>
        <a:off x="22246" y="216943"/>
        <a:ext cx="2495508" cy="411223"/>
      </dsp:txXfrm>
    </dsp:sp>
    <dsp:sp modelId="{92A80AF5-C590-421F-9E72-A96A8F4DA3C8}">
      <dsp:nvSpPr>
        <dsp:cNvPr id="0" name=""/>
        <dsp:cNvSpPr/>
      </dsp:nvSpPr>
      <dsp:spPr>
        <a:xfrm>
          <a:off x="0" y="650412"/>
          <a:ext cx="2540000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645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500" kern="1200" dirty="0">
              <a:solidFill>
                <a:schemeClr val="bg1"/>
              </a:solidFill>
            </a:rPr>
            <a:t>Average Rating: 7.11 </a:t>
          </a:r>
        </a:p>
      </dsp:txBody>
      <dsp:txXfrm>
        <a:off x="0" y="650412"/>
        <a:ext cx="2540000" cy="314640"/>
      </dsp:txXfrm>
    </dsp:sp>
    <dsp:sp modelId="{45090157-ABF1-4C7C-9E86-2514F8A03B98}">
      <dsp:nvSpPr>
        <dsp:cNvPr id="0" name=""/>
        <dsp:cNvSpPr/>
      </dsp:nvSpPr>
      <dsp:spPr>
        <a:xfrm>
          <a:off x="0" y="965052"/>
          <a:ext cx="2540000" cy="455715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0" i="0" u="none" kern="1200" dirty="0"/>
            <a:t>Fashion accessories</a:t>
          </a:r>
          <a:endParaRPr lang="en-IN" sz="1900" kern="1200" dirty="0"/>
        </a:p>
      </dsp:txBody>
      <dsp:txXfrm>
        <a:off x="22246" y="987298"/>
        <a:ext cx="2495508" cy="411223"/>
      </dsp:txXfrm>
    </dsp:sp>
    <dsp:sp modelId="{F7B4F698-FFAB-47F2-8941-AA460BF54744}">
      <dsp:nvSpPr>
        <dsp:cNvPr id="0" name=""/>
        <dsp:cNvSpPr/>
      </dsp:nvSpPr>
      <dsp:spPr>
        <a:xfrm>
          <a:off x="0" y="1420767"/>
          <a:ext cx="2540000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645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500" kern="1200" dirty="0">
              <a:solidFill>
                <a:schemeClr val="bg1"/>
              </a:solidFill>
            </a:rPr>
            <a:t>Average Rating: 7.03</a:t>
          </a:r>
        </a:p>
      </dsp:txBody>
      <dsp:txXfrm>
        <a:off x="0" y="1420767"/>
        <a:ext cx="2540000" cy="314640"/>
      </dsp:txXfrm>
    </dsp:sp>
    <dsp:sp modelId="{F9D0737E-767C-49D5-846D-C4124E3859AA}">
      <dsp:nvSpPr>
        <dsp:cNvPr id="0" name=""/>
        <dsp:cNvSpPr/>
      </dsp:nvSpPr>
      <dsp:spPr>
        <a:xfrm>
          <a:off x="0" y="1735407"/>
          <a:ext cx="2540000" cy="455715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0" i="0" u="none" kern="1200" dirty="0"/>
            <a:t>Health and beauty</a:t>
          </a:r>
          <a:endParaRPr lang="en-IN" sz="1900" kern="1200" dirty="0"/>
        </a:p>
      </dsp:txBody>
      <dsp:txXfrm>
        <a:off x="22246" y="1757653"/>
        <a:ext cx="2495508" cy="411223"/>
      </dsp:txXfrm>
    </dsp:sp>
    <dsp:sp modelId="{67C3EEA7-14D4-4D3E-9BB6-CEAC659B45BD}">
      <dsp:nvSpPr>
        <dsp:cNvPr id="0" name=""/>
        <dsp:cNvSpPr/>
      </dsp:nvSpPr>
      <dsp:spPr>
        <a:xfrm>
          <a:off x="0" y="2191122"/>
          <a:ext cx="2540000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645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500" kern="1200" dirty="0">
              <a:solidFill>
                <a:schemeClr val="bg1"/>
              </a:solidFill>
            </a:rPr>
            <a:t>Average Rating: 7</a:t>
          </a:r>
        </a:p>
      </dsp:txBody>
      <dsp:txXfrm>
        <a:off x="0" y="2191122"/>
        <a:ext cx="2540000" cy="314640"/>
      </dsp:txXfrm>
    </dsp:sp>
    <dsp:sp modelId="{68C88DA0-0879-4892-AACB-4F11A9FAC3E6}">
      <dsp:nvSpPr>
        <dsp:cNvPr id="0" name=""/>
        <dsp:cNvSpPr/>
      </dsp:nvSpPr>
      <dsp:spPr>
        <a:xfrm>
          <a:off x="0" y="2505762"/>
          <a:ext cx="2540000" cy="455715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0" i="0" u="none" kern="1200" dirty="0"/>
            <a:t>Electronic accessories</a:t>
          </a:r>
          <a:endParaRPr lang="en-IN" sz="1900" kern="1200" dirty="0"/>
        </a:p>
      </dsp:txBody>
      <dsp:txXfrm>
        <a:off x="22246" y="2528008"/>
        <a:ext cx="2495508" cy="411223"/>
      </dsp:txXfrm>
    </dsp:sp>
    <dsp:sp modelId="{7749382F-5053-425B-AABC-3D2AA89CB3DD}">
      <dsp:nvSpPr>
        <dsp:cNvPr id="0" name=""/>
        <dsp:cNvSpPr/>
      </dsp:nvSpPr>
      <dsp:spPr>
        <a:xfrm>
          <a:off x="0" y="2961477"/>
          <a:ext cx="2540000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645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500" kern="1200" dirty="0">
              <a:solidFill>
                <a:schemeClr val="bg1"/>
              </a:solidFill>
            </a:rPr>
            <a:t>Average Rating: 6.92</a:t>
          </a:r>
        </a:p>
      </dsp:txBody>
      <dsp:txXfrm>
        <a:off x="0" y="2961477"/>
        <a:ext cx="2540000" cy="314640"/>
      </dsp:txXfrm>
    </dsp:sp>
    <dsp:sp modelId="{EA94682A-4122-4F0F-99FF-B75CCEF41778}">
      <dsp:nvSpPr>
        <dsp:cNvPr id="0" name=""/>
        <dsp:cNvSpPr/>
      </dsp:nvSpPr>
      <dsp:spPr>
        <a:xfrm>
          <a:off x="0" y="3276117"/>
          <a:ext cx="2540000" cy="455715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0" i="0" u="none" kern="1200" dirty="0"/>
            <a:t>Sports and travel</a:t>
          </a:r>
          <a:endParaRPr lang="en-IN" sz="1900" kern="1200" dirty="0"/>
        </a:p>
      </dsp:txBody>
      <dsp:txXfrm>
        <a:off x="22246" y="3298363"/>
        <a:ext cx="2495508" cy="411223"/>
      </dsp:txXfrm>
    </dsp:sp>
    <dsp:sp modelId="{811DB837-7E75-43BE-9845-21CC8F021328}">
      <dsp:nvSpPr>
        <dsp:cNvPr id="0" name=""/>
        <dsp:cNvSpPr/>
      </dsp:nvSpPr>
      <dsp:spPr>
        <a:xfrm>
          <a:off x="0" y="3731832"/>
          <a:ext cx="2540000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645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500" kern="1200" dirty="0">
              <a:solidFill>
                <a:schemeClr val="bg1"/>
              </a:solidFill>
            </a:rPr>
            <a:t>Average Rating: 6.92</a:t>
          </a:r>
        </a:p>
      </dsp:txBody>
      <dsp:txXfrm>
        <a:off x="0" y="3731832"/>
        <a:ext cx="2540000" cy="314640"/>
      </dsp:txXfrm>
    </dsp:sp>
    <dsp:sp modelId="{94B5B232-99F2-42FF-9867-81A424C5AC8D}">
      <dsp:nvSpPr>
        <dsp:cNvPr id="0" name=""/>
        <dsp:cNvSpPr/>
      </dsp:nvSpPr>
      <dsp:spPr>
        <a:xfrm>
          <a:off x="0" y="4046472"/>
          <a:ext cx="2540000" cy="455715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0" i="0" u="none" kern="1200" dirty="0"/>
            <a:t>Home and lifestyle</a:t>
          </a:r>
          <a:endParaRPr lang="en-IN" sz="1900" kern="1200" dirty="0"/>
        </a:p>
      </dsp:txBody>
      <dsp:txXfrm>
        <a:off x="22246" y="4068718"/>
        <a:ext cx="2495508" cy="411223"/>
      </dsp:txXfrm>
    </dsp:sp>
    <dsp:sp modelId="{48BBB88D-5AB5-445B-A6C6-5AC2C24C5498}">
      <dsp:nvSpPr>
        <dsp:cNvPr id="0" name=""/>
        <dsp:cNvSpPr/>
      </dsp:nvSpPr>
      <dsp:spPr>
        <a:xfrm>
          <a:off x="0" y="4502187"/>
          <a:ext cx="2540000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645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500" kern="1200" dirty="0">
              <a:solidFill>
                <a:schemeClr val="bg1"/>
              </a:solidFill>
            </a:rPr>
            <a:t>Average Rating: 6.84</a:t>
          </a:r>
        </a:p>
      </dsp:txBody>
      <dsp:txXfrm>
        <a:off x="0" y="4502187"/>
        <a:ext cx="2540000" cy="3146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937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1415007C-9699-4A01-8981-144BC9FA9A28}" type="slidenum">
              <a:rPr lang="en-IN" smtClean="0"/>
              <a:t>‹#›</a:t>
            </a:fld>
            <a:endParaRPr lang="en-IN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91824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1415007C-9699-4A01-8981-144BC9FA9A28}" type="slidenum">
              <a:rPr lang="en-IN" smtClean="0"/>
              <a:t>‹#›</a:t>
            </a:fld>
            <a:endParaRPr lang="en-IN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98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1415007C-9699-4A01-8981-144BC9FA9A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8674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1415007C-9699-4A01-8981-144BC9FA9A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7592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1415007C-9699-4A01-8981-144BC9FA9A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9983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76002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165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1415007C-9699-4A01-8981-144BC9FA9A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300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402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1415007C-9699-4A01-8981-144BC9FA9A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1246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1415007C-9699-4A01-8981-144BC9FA9A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4555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1415007C-9699-4A01-8981-144BC9FA9A28}" type="slidenum">
              <a:rPr lang="en-IN" smtClean="0"/>
              <a:t>‹#›</a:t>
            </a:fld>
            <a:endParaRPr lang="en-IN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8354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3A3F5-D358-49DE-B0DE-91A6FF47D41C}" type="datetimeFigureOut">
              <a:rPr lang="en-IN" smtClean="0"/>
              <a:t>18-02-2025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5007C-9699-4A01-8981-144BC9FA9A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1044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  <p:sldLayoutId id="2147483841" r:id="rId12"/>
    <p:sldLayoutId id="2147483842" r:id="rId13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chart" Target="../charts/char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4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7" Type="http://schemas.openxmlformats.org/officeDocument/2006/relationships/image" Target="../media/image14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B0069-473A-36D8-2995-05B13A6969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96543"/>
            <a:ext cx="4857135" cy="2320413"/>
          </a:xfrm>
        </p:spPr>
        <p:txBody>
          <a:bodyPr>
            <a:normAutofit/>
          </a:bodyPr>
          <a:lstStyle/>
          <a:p>
            <a:pPr algn="l"/>
            <a:r>
              <a:rPr lang="en-IN" sz="5400" b="1" dirty="0">
                <a:solidFill>
                  <a:schemeClr val="tx1"/>
                </a:solidFill>
                <a:cs typeface="Arial" panose="020B0604020202020204" pitchFamily="34" charset="0"/>
              </a:rPr>
              <a:t>Amazon</a:t>
            </a:r>
            <a:br>
              <a:rPr lang="en-IN" sz="5400" b="1" dirty="0">
                <a:solidFill>
                  <a:schemeClr val="tx1"/>
                </a:solidFill>
                <a:cs typeface="Arial" panose="020B0604020202020204" pitchFamily="34" charset="0"/>
              </a:rPr>
            </a:br>
            <a:r>
              <a:rPr lang="en-IN" sz="5400" b="1" dirty="0">
                <a:solidFill>
                  <a:schemeClr val="tx1"/>
                </a:solidFill>
                <a:cs typeface="Arial" panose="020B0604020202020204" pitchFamily="34" charset="0"/>
              </a:rPr>
              <a:t>Sales</a:t>
            </a:r>
            <a:br>
              <a:rPr lang="en-IN" sz="5400" b="1" dirty="0">
                <a:solidFill>
                  <a:schemeClr val="tx1"/>
                </a:solidFill>
                <a:cs typeface="Arial" panose="020B0604020202020204" pitchFamily="34" charset="0"/>
              </a:rPr>
            </a:br>
            <a:r>
              <a:rPr lang="en-IN" sz="5400" b="1" dirty="0">
                <a:solidFill>
                  <a:schemeClr val="tx1"/>
                </a:solidFill>
                <a:cs typeface="Arial" panose="020B0604020202020204" pitchFamily="34" charset="0"/>
              </a:rPr>
              <a:t>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BAE8E6-926B-DCE6-6A9E-F533B6E535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" y="2223870"/>
            <a:ext cx="2572871" cy="582084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chemeClr val="tx1"/>
                </a:solidFill>
                <a:cs typeface="Arial" panose="020B0604020202020204" pitchFamily="34" charset="0"/>
              </a:rPr>
              <a:t>By: Shivam Rai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74C635-C5E6-E152-D5B3-4A47F3C832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35662">
            <a:off x="6516407" y="4857826"/>
            <a:ext cx="1758954" cy="387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981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5038F003-E375-BBB0-49C0-92EEAFFC1C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649FD-41FC-2F8F-BBE1-24224BAB7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744" y="197224"/>
            <a:ext cx="1965512" cy="929584"/>
          </a:xfrm>
        </p:spPr>
        <p:txBody>
          <a:bodyPr>
            <a:noAutofit/>
          </a:bodyPr>
          <a:lstStyle/>
          <a:p>
            <a:r>
              <a:rPr lang="en-IN" sz="2400" dirty="0"/>
              <a:t>Customer analysis: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C84C9-776A-9AC8-0784-5030062002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743" y="1126808"/>
            <a:ext cx="4642597" cy="1338486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Chances of customers giving a review or rating to a product is higher in afternoon.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520C8B27-3382-B35E-73F4-9BE1D0CB191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3025359"/>
              </p:ext>
            </p:extLst>
          </p:nvPr>
        </p:nvGraphicFramePr>
        <p:xfrm>
          <a:off x="6096000" y="1786218"/>
          <a:ext cx="5540188" cy="32855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6E8778DF-06F3-2629-2DFA-37B286342BF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4373609"/>
              </p:ext>
            </p:extLst>
          </p:nvPr>
        </p:nvGraphicFramePr>
        <p:xfrm>
          <a:off x="6096000" y="1745878"/>
          <a:ext cx="5540187" cy="33259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D4F750DB-E68A-EED3-851A-32FD91459FC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6126021"/>
              </p:ext>
            </p:extLst>
          </p:nvPr>
        </p:nvGraphicFramePr>
        <p:xfrm>
          <a:off x="6096000" y="1745879"/>
          <a:ext cx="5540187" cy="33259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C4A3AB3-3788-610A-C0E4-02D2EB769765}"/>
              </a:ext>
            </a:extLst>
          </p:cNvPr>
          <p:cNvSpPr txBox="1">
            <a:spLocks/>
          </p:cNvSpPr>
          <p:nvPr/>
        </p:nvSpPr>
        <p:spPr>
          <a:xfrm>
            <a:off x="350741" y="2454704"/>
            <a:ext cx="4642597" cy="18803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This pattern of customers providing more ratings in afternoon becomes more clear if we see for each specific branch well except for Branch B.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22EDEB0-CAA5-EEA2-6525-C651178FABEF}"/>
              </a:ext>
            </a:extLst>
          </p:cNvPr>
          <p:cNvSpPr txBox="1">
            <a:spLocks/>
          </p:cNvSpPr>
          <p:nvPr/>
        </p:nvSpPr>
        <p:spPr>
          <a:xfrm>
            <a:off x="350742" y="4007223"/>
            <a:ext cx="4642597" cy="18803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FDCD0C5-5498-1643-F89E-EFD8BF00FD16}"/>
              </a:ext>
            </a:extLst>
          </p:cNvPr>
          <p:cNvSpPr txBox="1">
            <a:spLocks/>
          </p:cNvSpPr>
          <p:nvPr/>
        </p:nvSpPr>
        <p:spPr>
          <a:xfrm>
            <a:off x="350741" y="4247391"/>
            <a:ext cx="4642597" cy="14155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The best weekday where customers provide more rating than average for each branch is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2C3EA5E-4A32-4665-C943-5B28D7C221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2276" y="6188256"/>
            <a:ext cx="1667442" cy="367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596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Graphic spid="9" grpId="0">
        <p:bldAsOne/>
      </p:bldGraphic>
      <p:bldGraphic spid="9" grpId="1">
        <p:bldAsOne/>
      </p:bldGraphic>
      <p:bldGraphic spid="10" grpId="0">
        <p:bldAsOne/>
      </p:bldGraphic>
      <p:bldGraphic spid="10" grpId="1">
        <p:bldAsOne/>
      </p:bldGraphic>
      <p:bldGraphic spid="6" grpId="0">
        <p:bldAsOne/>
      </p:bldGraphic>
      <p:bldP spid="11" grpId="0" build="p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5C01028-96AC-AC17-1ADE-44CB1B54F1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CE88B6FD-575B-391F-5D39-E5AF74B0D0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2798" y="3523129"/>
            <a:ext cx="6406404" cy="14128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F28ADCE-406A-1E31-5BF2-BD2A7C1265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952" y="437489"/>
            <a:ext cx="5056095" cy="3792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9754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7443C9A-80CE-7A00-F9E5-4A14C2F513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4895E2F-1948-001B-C240-D5DF1A7D81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028" y="5962499"/>
            <a:ext cx="2391078" cy="527326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126031A4-85A2-8B6F-688C-BBD957DB8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195" y="177763"/>
            <a:ext cx="2895600" cy="1325563"/>
          </a:xfrm>
        </p:spPr>
        <p:txBody>
          <a:bodyPr/>
          <a:lstStyle/>
          <a:p>
            <a:r>
              <a:rPr lang="en-US" sz="2800" b="1" dirty="0"/>
              <a:t>Purpose Of Project:</a:t>
            </a:r>
            <a:endParaRPr lang="en-IN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02D8CAA-7B90-455E-D380-84972D39E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194" y="1503326"/>
            <a:ext cx="4224617" cy="4198227"/>
          </a:xfrm>
        </p:spPr>
        <p:txBody>
          <a:bodyPr>
            <a:normAutofit/>
          </a:bodyPr>
          <a:lstStyle/>
          <a:p>
            <a:r>
              <a:rPr lang="en-US" sz="1800" b="1" dirty="0">
                <a:latin typeface="+mn-lt"/>
              </a:rPr>
              <a:t>The major aim of this project is to gain insight into the sales data of Amazon to understand the different factors that affect sales of the different branches.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1" dirty="0"/>
              <a:t>Product Analysis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1" dirty="0">
                <a:latin typeface="+mn-lt"/>
              </a:rPr>
              <a:t>Sales Analysis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1" dirty="0"/>
              <a:t>Customer Analysis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22150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06EAFA1-466B-00F0-C1D6-F9422433EE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C8CDF36D-937D-F15E-4985-8566DAC41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44226"/>
            <a:ext cx="2474259" cy="1766047"/>
          </a:xfrm>
        </p:spPr>
        <p:txBody>
          <a:bodyPr/>
          <a:lstStyle/>
          <a:p>
            <a:r>
              <a:rPr lang="en-IN" sz="2400" dirty="0"/>
              <a:t>About Data &amp;</a:t>
            </a:r>
            <a:br>
              <a:rPr lang="en-IN" sz="2400" dirty="0"/>
            </a:br>
            <a:r>
              <a:rPr lang="en-IN" sz="2400" dirty="0"/>
              <a:t>Feature Engineering: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2ACF604-65E4-9E53-9EA9-045FB85D4703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0" y="3010273"/>
            <a:ext cx="2590800" cy="2736104"/>
          </a:xfrm>
        </p:spPr>
        <p:txBody>
          <a:bodyPr/>
          <a:lstStyle/>
          <a:p>
            <a:r>
              <a:rPr lang="en-US" b="0" i="0" dirty="0">
                <a:solidFill>
                  <a:srgbClr val="002246"/>
                </a:solidFill>
                <a:effectLst/>
                <a:latin typeface="SofiaPro"/>
              </a:rPr>
              <a:t>This dataset contains sales transactions from three different branches of Amazon, respectively located in Mandalay, Yangon and Naypyitaw. </a:t>
            </a:r>
          </a:p>
          <a:p>
            <a:r>
              <a:rPr lang="en-US" b="0" i="0" dirty="0">
                <a:solidFill>
                  <a:srgbClr val="002246"/>
                </a:solidFill>
                <a:effectLst/>
                <a:latin typeface="SofiaPro"/>
              </a:rPr>
              <a:t>The data contains 17 columns and 1000 rows:</a:t>
            </a:r>
            <a:endParaRPr lang="en-IN" dirty="0"/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94DC0B-F7F3-28FF-70C0-1693E79105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460" y="83926"/>
            <a:ext cx="4203144" cy="66901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844F7CA-B6AE-EB9C-194F-DBDF93B6C9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4322" y="533399"/>
            <a:ext cx="5065275" cy="39351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F67D59F-3BFD-9846-CF3B-0E03BAC1F7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349" y="4899213"/>
            <a:ext cx="1622612" cy="162261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141DBDC-693F-BF40-391D-39EF6ED6CE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6759" y="5367564"/>
            <a:ext cx="560403" cy="56040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EDE2021-440E-0227-8494-B8A4DDD0E4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7162" y="5096437"/>
            <a:ext cx="1228164" cy="122816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F54ABB8-A146-E0A8-1B60-CFBA85945C0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5586" y="6004673"/>
            <a:ext cx="1062208" cy="234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2772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D31CBDE-7F9B-7EF0-B610-9C17464AC8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32FEE89-6AE4-2DDF-035A-F51DE4B817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6424" y="6181039"/>
            <a:ext cx="1739152" cy="383548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EEBE3758-471C-D0A5-21C9-DFA7A737C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744" y="197224"/>
            <a:ext cx="1965512" cy="929584"/>
          </a:xfrm>
        </p:spPr>
        <p:txBody>
          <a:bodyPr>
            <a:normAutofit/>
          </a:bodyPr>
          <a:lstStyle/>
          <a:p>
            <a:r>
              <a:rPr lang="en-IN" sz="2400" dirty="0"/>
              <a:t>Location analysis: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47DBF74A-361A-6F8C-FF20-E0D323090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743" y="1126808"/>
            <a:ext cx="4642597" cy="135536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There are 3 distinct cities in data and each of this city.</a:t>
            </a:r>
          </a:p>
        </p:txBody>
      </p:sp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95D4D4C4-5171-A30E-F5F4-D4BC86BD33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14185432"/>
              </p:ext>
            </p:extLst>
          </p:nvPr>
        </p:nvGraphicFramePr>
        <p:xfrm>
          <a:off x="540961" y="2482172"/>
          <a:ext cx="4262159" cy="11229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40160A3F-C84C-2405-7EE0-176A9594A4F6}"/>
              </a:ext>
            </a:extLst>
          </p:cNvPr>
          <p:cNvSpPr txBox="1">
            <a:spLocks/>
          </p:cNvSpPr>
          <p:nvPr/>
        </p:nvSpPr>
        <p:spPr>
          <a:xfrm>
            <a:off x="350743" y="3855188"/>
            <a:ext cx="4642597" cy="135536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From the 3 cities the Naypyitaw was found to have the highest VAT percentage 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71011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/>
      <p:bldGraphic spid="18" grpId="0">
        <p:bldAsOne/>
      </p:bldGraphic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736AD-5ACA-9815-5744-D22D1A8C2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744" y="197224"/>
            <a:ext cx="1965512" cy="929584"/>
          </a:xfrm>
        </p:spPr>
        <p:txBody>
          <a:bodyPr>
            <a:normAutofit/>
          </a:bodyPr>
          <a:lstStyle/>
          <a:p>
            <a:r>
              <a:rPr lang="en-IN" sz="2400" dirty="0"/>
              <a:t>Product analysis: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93A61-8E4D-711E-0288-233BCEECD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743" y="1126808"/>
            <a:ext cx="4642597" cy="5533968"/>
          </a:xfrm>
        </p:spPr>
        <p:txBody>
          <a:bodyPr/>
          <a:lstStyle/>
          <a:p>
            <a:r>
              <a:rPr lang="en-IN" dirty="0"/>
              <a:t>There are 6 distinct product lines. 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graphicFrame>
        <p:nvGraphicFramePr>
          <p:cNvPr id="17" name="Diagram 16">
            <a:extLst>
              <a:ext uri="{FF2B5EF4-FFF2-40B4-BE49-F238E27FC236}">
                <a16:creationId xmlns:a16="http://schemas.microsoft.com/office/drawing/2014/main" id="{B8216F08-6EC3-ACAD-1FED-220F13D08D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6827485"/>
              </p:ext>
            </p:extLst>
          </p:nvPr>
        </p:nvGraphicFramePr>
        <p:xfrm>
          <a:off x="1046256" y="1577533"/>
          <a:ext cx="2540000" cy="50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9" name="Picture 18">
            <a:extLst>
              <a:ext uri="{FF2B5EF4-FFF2-40B4-BE49-F238E27FC236}">
                <a16:creationId xmlns:a16="http://schemas.microsoft.com/office/drawing/2014/main" id="{3C2A447D-DCAB-9F9F-53C0-62C4D513C08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2276" y="6188256"/>
            <a:ext cx="1667442" cy="367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893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Graphic spid="17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30A8221-73F2-5C61-988B-BC18D0EA88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DCDB7-2189-A5AB-D45A-E86AA3550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743" y="197224"/>
            <a:ext cx="2123515" cy="1075764"/>
          </a:xfrm>
        </p:spPr>
        <p:txBody>
          <a:bodyPr>
            <a:normAutofit/>
          </a:bodyPr>
          <a:lstStyle/>
          <a:p>
            <a:r>
              <a:rPr lang="en-IN" sz="2400" dirty="0"/>
              <a:t>Sales analysis: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920E2-937E-D393-93B4-3864CB9E6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143" y="3228241"/>
            <a:ext cx="4633633" cy="1775012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Food &amp; Beverages booked the highest revenue of all other product lines but at the same time  they were also subjected to highest VAT.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/>
          </a:p>
        </p:txBody>
      </p: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541127A6-3002-16AE-6B38-D0E4764D2DF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8306064"/>
              </p:ext>
            </p:extLst>
          </p:nvPr>
        </p:nvGraphicFramePr>
        <p:xfrm>
          <a:off x="6096000" y="1860176"/>
          <a:ext cx="4894728" cy="31376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3DE3AF49-199B-7BD4-3562-4A2681FE404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3562965"/>
              </p:ext>
            </p:extLst>
          </p:nvPr>
        </p:nvGraphicFramePr>
        <p:xfrm>
          <a:off x="6096000" y="1920686"/>
          <a:ext cx="5030318" cy="3016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E685058E-F8BE-89B7-CBDB-DF33C132DF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5639177"/>
              </p:ext>
            </p:extLst>
          </p:nvPr>
        </p:nvGraphicFramePr>
        <p:xfrm>
          <a:off x="6095999" y="1659418"/>
          <a:ext cx="5118847" cy="32003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B14A5464-BCE4-F06C-7BEE-F692C9816F12}"/>
              </a:ext>
            </a:extLst>
          </p:cNvPr>
          <p:cNvSpPr txBox="1">
            <a:spLocks/>
          </p:cNvSpPr>
          <p:nvPr/>
        </p:nvSpPr>
        <p:spPr>
          <a:xfrm>
            <a:off x="503143" y="1425388"/>
            <a:ext cx="4633633" cy="17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The Fashion accessories is the most in demand product line closely followed by Food &amp; Beverages and Electronic accessories. 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8B749AF4-533A-80F6-E061-C3F648132EC6}"/>
              </a:ext>
            </a:extLst>
          </p:cNvPr>
          <p:cNvSpPr txBox="1">
            <a:spLocks/>
          </p:cNvSpPr>
          <p:nvPr/>
        </p:nvSpPr>
        <p:spPr>
          <a:xfrm>
            <a:off x="503142" y="4859816"/>
            <a:ext cx="4633633" cy="175708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Branch B i.e. Naypyitaw clocked the highest revenue although more quantity of goods were sold at Branch A i.e. Yangon.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AED72A8-3FFF-87E8-6590-D1D12EEC3575}"/>
              </a:ext>
            </a:extLst>
          </p:cNvPr>
          <p:cNvGrpSpPr/>
          <p:nvPr/>
        </p:nvGrpSpPr>
        <p:grpSpPr>
          <a:xfrm>
            <a:off x="6096001" y="791254"/>
            <a:ext cx="4894728" cy="5717123"/>
            <a:chOff x="6096001" y="791254"/>
            <a:chExt cx="4894728" cy="5717123"/>
          </a:xfrm>
        </p:grpSpPr>
        <p:graphicFrame>
          <p:nvGraphicFramePr>
            <p:cNvPr id="26" name="Chart 25">
              <a:extLst>
                <a:ext uri="{FF2B5EF4-FFF2-40B4-BE49-F238E27FC236}">
                  <a16:creationId xmlns:a16="http://schemas.microsoft.com/office/drawing/2014/main" id="{5639C6F2-4D51-419A-A26F-0859CF3FFB95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16308053"/>
                </p:ext>
              </p:extLst>
            </p:nvPr>
          </p:nvGraphicFramePr>
          <p:xfrm>
            <a:off x="6096001" y="791254"/>
            <a:ext cx="4894728" cy="270049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graphicFrame>
          <p:nvGraphicFramePr>
            <p:cNvPr id="27" name="Chart 26">
              <a:extLst>
                <a:ext uri="{FF2B5EF4-FFF2-40B4-BE49-F238E27FC236}">
                  <a16:creationId xmlns:a16="http://schemas.microsoft.com/office/drawing/2014/main" id="{819EB23F-8863-F991-7F53-BAA27F67D818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075970479"/>
                </p:ext>
              </p:extLst>
            </p:nvPr>
          </p:nvGraphicFramePr>
          <p:xfrm>
            <a:off x="6096001" y="3491753"/>
            <a:ext cx="4894728" cy="301662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</p:grpSp>
      <p:pic>
        <p:nvPicPr>
          <p:cNvPr id="30" name="Picture 29">
            <a:extLst>
              <a:ext uri="{FF2B5EF4-FFF2-40B4-BE49-F238E27FC236}">
                <a16:creationId xmlns:a16="http://schemas.microsoft.com/office/drawing/2014/main" id="{684D25E1-CBB9-8341-D7C6-B4FA8A4B279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2276" y="6188256"/>
            <a:ext cx="1667442" cy="367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885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Graphic spid="15" grpId="0">
        <p:bldAsOne/>
      </p:bldGraphic>
      <p:bldGraphic spid="15" grpId="1">
        <p:bldAsOne/>
      </p:bldGraphic>
      <p:bldGraphic spid="17" grpId="0">
        <p:bldAsOne/>
      </p:bldGraphic>
      <p:bldGraphic spid="17" grpId="1">
        <p:bldAsOne/>
      </p:bldGraphic>
      <p:bldGraphic spid="17" grpId="2">
        <p:bldAsOne/>
      </p:bldGraphic>
      <p:bldGraphic spid="16" grpId="0">
        <p:bldAsOne/>
      </p:bldGraphic>
      <p:bldGraphic spid="16" grpId="1">
        <p:bldAsOne/>
      </p:bldGraphic>
      <p:bldP spid="24" grpId="0"/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194070D-B233-619A-D6B6-E1D14453C6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0ED48-05C9-2A3F-D24D-E04217C3C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743" y="197224"/>
            <a:ext cx="2123515" cy="1075764"/>
          </a:xfrm>
        </p:spPr>
        <p:txBody>
          <a:bodyPr>
            <a:normAutofit/>
          </a:bodyPr>
          <a:lstStyle/>
          <a:p>
            <a:r>
              <a:rPr lang="en-IN" sz="2400" dirty="0"/>
              <a:t>Sales analysis: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4EFBD-F4D1-CB20-FC3D-5BF2334F0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743" y="1272988"/>
            <a:ext cx="4194363" cy="107576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The inflow of orders generally peaks during afternoon each day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D0FA665-A8AE-4551-FE2D-FF58B6CA85E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0822880"/>
              </p:ext>
            </p:extLst>
          </p:nvPr>
        </p:nvGraphicFramePr>
        <p:xfrm>
          <a:off x="1" y="3520440"/>
          <a:ext cx="12191999" cy="3337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91625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Graphic spid="4" grpId="0">
        <p:bldAsOne/>
      </p:bldGraphic>
      <p:bldGraphic spid="4" grpId="1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1D93BF14-158D-F9D4-25C0-2638BC46C9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4D044-1DDB-48C1-6B1C-1441BC9C7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744" y="197224"/>
            <a:ext cx="1965512" cy="929584"/>
          </a:xfrm>
        </p:spPr>
        <p:txBody>
          <a:bodyPr>
            <a:noAutofit/>
          </a:bodyPr>
          <a:lstStyle/>
          <a:p>
            <a:r>
              <a:rPr lang="en-IN" sz="2400" dirty="0"/>
              <a:t>Customer analysis: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FAF92-A07E-2E86-E6BB-8C849D777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743" y="1126808"/>
            <a:ext cx="4642597" cy="553396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The most preferred mode of payment by customers is E-wallet followed by Cash &amp; Credit Card.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Customers with Membership were responsible for more revenue and higher purchase frequency than normal customers and at the same time they also faced higher VAT than normal customers.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/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F9BA1B52-9F8F-B5A9-6EFD-1BB5DC9C7F1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2744833"/>
              </p:ext>
            </p:extLst>
          </p:nvPr>
        </p:nvGraphicFramePr>
        <p:xfrm>
          <a:off x="6095998" y="1817594"/>
          <a:ext cx="5109882" cy="32228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54E06ED9-C14E-85ED-EE41-EC27256D7A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4724428"/>
              </p:ext>
            </p:extLst>
          </p:nvPr>
        </p:nvGraphicFramePr>
        <p:xfrm>
          <a:off x="6095997" y="1790700"/>
          <a:ext cx="5109880" cy="32228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id="{F9DB0E86-5DF3-6392-0874-BEDAA8B30D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2276" y="6188256"/>
            <a:ext cx="1667442" cy="367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095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  <p:bldGraphic spid="11" grpId="0">
        <p:bldAsOne/>
      </p:bldGraphic>
      <p:bldGraphic spid="11" grpId="1">
        <p:bldAsOne/>
      </p:bldGraphic>
      <p:bldGraphic spid="13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E3D72341-1857-61E4-110A-D6E7D495A0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FF892-5DEC-C46D-9006-664CCAECE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744" y="197224"/>
            <a:ext cx="1965512" cy="929584"/>
          </a:xfrm>
        </p:spPr>
        <p:txBody>
          <a:bodyPr>
            <a:noAutofit/>
          </a:bodyPr>
          <a:lstStyle/>
          <a:p>
            <a:r>
              <a:rPr lang="en-IN" sz="2400" dirty="0"/>
              <a:t>Customer analysis: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35EF9-1FB1-F95C-DBED-FA1636623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743" y="1126808"/>
            <a:ext cx="4642597" cy="261147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The product line of Fashion accessories and Food &amp; Beverages are more associated with Female customers while Males customers are more associated with Health &amp; Beauty product line.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01D08475-D6ED-AB41-AE1B-55434C39B4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1272833"/>
              </p:ext>
            </p:extLst>
          </p:nvPr>
        </p:nvGraphicFramePr>
        <p:xfrm>
          <a:off x="6096000" y="1629335"/>
          <a:ext cx="5745257" cy="35993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A538437-CEC1-EA68-CFA7-9AEFF87A2DE2}"/>
              </a:ext>
            </a:extLst>
          </p:cNvPr>
          <p:cNvSpPr txBox="1">
            <a:spLocks/>
          </p:cNvSpPr>
          <p:nvPr/>
        </p:nvSpPr>
        <p:spPr>
          <a:xfrm>
            <a:off x="350743" y="3738282"/>
            <a:ext cx="4642597" cy="18377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There are more number of Male customer for branch A &amp; B but for branch C the no. of Female customers were higher.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206CFC5-9AB6-38ED-0656-9DA5A8B164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2276" y="6188256"/>
            <a:ext cx="1667442" cy="367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512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Graphic spid="8" grpId="0">
        <p:bldAsOne/>
      </p:bldGraphic>
      <p:bldP spid="6" grpId="0"/>
    </p:bldLst>
  </p:timing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Minimalist presentation</Template>
  <TotalTime>635</TotalTime>
  <Words>453</Words>
  <Application>Microsoft Office PowerPoint</Application>
  <PresentationFormat>Widescreen</PresentationFormat>
  <Paragraphs>61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SofiaPro</vt:lpstr>
      <vt:lpstr>Tenorite</vt:lpstr>
      <vt:lpstr>Custom</vt:lpstr>
      <vt:lpstr>Amazon Sales Case study</vt:lpstr>
      <vt:lpstr>Purpose Of Project:</vt:lpstr>
      <vt:lpstr>About Data &amp; Feature Engineering:</vt:lpstr>
      <vt:lpstr>Location analysis:</vt:lpstr>
      <vt:lpstr>Product analysis:</vt:lpstr>
      <vt:lpstr>Sales analysis:</vt:lpstr>
      <vt:lpstr>Sales analysis:</vt:lpstr>
      <vt:lpstr>Customer analysis:</vt:lpstr>
      <vt:lpstr>Customer analysis:</vt:lpstr>
      <vt:lpstr>Customer analysis: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Shivam Rai</dc:creator>
  <cp:lastModifiedBy>Shivam Rai</cp:lastModifiedBy>
  <cp:revision>12</cp:revision>
  <dcterms:created xsi:type="dcterms:W3CDTF">2024-12-21T12:59:35Z</dcterms:created>
  <dcterms:modified xsi:type="dcterms:W3CDTF">2025-02-18T09:01:26Z</dcterms:modified>
</cp:coreProperties>
</file>