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649200" cy="7315200"/>
  <p:notesSz cx="126492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2460" y="292608"/>
            <a:ext cx="11384280" cy="1170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460" y="1682496"/>
            <a:ext cx="1138428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hyperlink" Target="https://www.openstreetmap.org/copyright" TargetMode="External"/><Relationship Id="rId20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4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4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8775" y="190563"/>
            <a:ext cx="25400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70">
                <a:solidFill>
                  <a:srgbClr val="252423"/>
                </a:solidFill>
                <a:latin typeface="Trebuchet MS"/>
                <a:cs typeface="Trebuchet MS"/>
              </a:rPr>
              <a:t>S</a:t>
            </a:r>
            <a:r>
              <a:rPr dirty="0" sz="1400" spc="-75">
                <a:solidFill>
                  <a:srgbClr val="252423"/>
                </a:solidFill>
                <a:latin typeface="Trebuchet MS"/>
                <a:cs typeface="Trebuchet MS"/>
              </a:rPr>
              <a:t>u</a:t>
            </a:r>
            <a:r>
              <a:rPr dirty="0" sz="1400" spc="-80">
                <a:solidFill>
                  <a:srgbClr val="252423"/>
                </a:solidFill>
                <a:latin typeface="Trebuchet MS"/>
                <a:cs typeface="Trebuchet MS"/>
              </a:rPr>
              <a:t>m</a:t>
            </a:r>
            <a:r>
              <a:rPr dirty="0" sz="1400" spc="-10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105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dirty="0" sz="1400" spc="-10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252423"/>
                </a:solidFill>
                <a:latin typeface="Trebuchet MS"/>
                <a:cs typeface="Trebuchet MS"/>
              </a:rPr>
              <a:t>l</a:t>
            </a:r>
            <a:r>
              <a:rPr dirty="0" sz="1400" spc="-60">
                <a:solidFill>
                  <a:srgbClr val="252423"/>
                </a:solidFill>
                <a:latin typeface="Trebuchet MS"/>
                <a:cs typeface="Trebuchet MS"/>
              </a:rPr>
              <a:t>eng</a:t>
            </a:r>
            <a:r>
              <a:rPr dirty="0" sz="1400" spc="-114">
                <a:solidFill>
                  <a:srgbClr val="252423"/>
                </a:solidFill>
                <a:latin typeface="Trebuchet MS"/>
                <a:cs typeface="Trebuchet MS"/>
              </a:rPr>
              <a:t>th_of</a:t>
            </a:r>
            <a:r>
              <a:rPr dirty="0" sz="1400" spc="-35">
                <a:solidFill>
                  <a:srgbClr val="252423"/>
                </a:solidFill>
                <a:latin typeface="Trebuchet MS"/>
                <a:cs typeface="Trebuchet MS"/>
              </a:rPr>
              <a:t>_s</a:t>
            </a:r>
            <a:r>
              <a:rPr dirty="0" sz="1400" spc="-110">
                <a:solidFill>
                  <a:srgbClr val="252423"/>
                </a:solidFill>
                <a:latin typeface="Trebuchet MS"/>
                <a:cs typeface="Trebuchet MS"/>
              </a:rPr>
              <a:t>ta</a:t>
            </a:r>
            <a:r>
              <a:rPr dirty="0" sz="1400" spc="-40">
                <a:solidFill>
                  <a:srgbClr val="252423"/>
                </a:solidFill>
                <a:latin typeface="Trebuchet MS"/>
                <a:cs typeface="Trebuchet MS"/>
              </a:rPr>
              <a:t>y</a:t>
            </a:r>
            <a:r>
              <a:rPr dirty="0" sz="1400" spc="-10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100">
                <a:solidFill>
                  <a:srgbClr val="252423"/>
                </a:solidFill>
                <a:latin typeface="Trebuchet MS"/>
                <a:cs typeface="Trebuchet MS"/>
              </a:rPr>
              <a:t>b</a:t>
            </a:r>
            <a:r>
              <a:rPr dirty="0" sz="1400" spc="-40">
                <a:solidFill>
                  <a:srgbClr val="252423"/>
                </a:solidFill>
                <a:latin typeface="Trebuchet MS"/>
                <a:cs typeface="Trebuchet MS"/>
              </a:rPr>
              <a:t>y</a:t>
            </a:r>
            <a:r>
              <a:rPr dirty="0" sz="1400" spc="-10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140">
                <a:solidFill>
                  <a:srgbClr val="252423"/>
                </a:solidFill>
                <a:latin typeface="Trebuchet MS"/>
                <a:cs typeface="Trebuchet MS"/>
              </a:rPr>
              <a:t>f</a:t>
            </a:r>
            <a:r>
              <a:rPr dirty="0" sz="1400" spc="-50">
                <a:solidFill>
                  <a:srgbClr val="252423"/>
                </a:solidFill>
                <a:latin typeface="Trebuchet MS"/>
                <a:cs typeface="Trebuchet MS"/>
              </a:rPr>
              <a:t>l</a:t>
            </a:r>
            <a:r>
              <a:rPr dirty="0" sz="1400" spc="-90">
                <a:solidFill>
                  <a:srgbClr val="252423"/>
                </a:solidFill>
                <a:latin typeface="Trebuchet MS"/>
                <a:cs typeface="Trebuchet MS"/>
              </a:rPr>
              <a:t>i</a:t>
            </a:r>
            <a:r>
              <a:rPr dirty="0" sz="1400" spc="-25">
                <a:solidFill>
                  <a:srgbClr val="252423"/>
                </a:solidFill>
                <a:latin typeface="Trebuchet MS"/>
                <a:cs typeface="Trebuchet MS"/>
              </a:rPr>
              <a:t>g</a:t>
            </a:r>
            <a:r>
              <a:rPr dirty="0" sz="1400" spc="-114">
                <a:solidFill>
                  <a:srgbClr val="252423"/>
                </a:solidFill>
                <a:latin typeface="Trebuchet MS"/>
                <a:cs typeface="Trebuchet MS"/>
              </a:rPr>
              <a:t>ht_d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a</a:t>
            </a:r>
            <a:r>
              <a:rPr dirty="0" sz="1400" spc="-40">
                <a:solidFill>
                  <a:srgbClr val="252423"/>
                </a:solidFill>
                <a:latin typeface="Trebuchet MS"/>
                <a:cs typeface="Trebuchet MS"/>
              </a:rPr>
              <a:t>y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61013" y="904613"/>
            <a:ext cx="2590800" cy="2348230"/>
            <a:chOff x="961013" y="904613"/>
            <a:chExt cx="2590800" cy="2348230"/>
          </a:xfrm>
        </p:grpSpPr>
        <p:sp>
          <p:nvSpPr>
            <p:cNvPr id="6" name="object 6"/>
            <p:cNvSpPr/>
            <p:nvPr/>
          </p:nvSpPr>
          <p:spPr>
            <a:xfrm>
              <a:off x="2224087" y="998928"/>
              <a:ext cx="982980" cy="1120775"/>
            </a:xfrm>
            <a:custGeom>
              <a:avLst/>
              <a:gdLst/>
              <a:ahLst/>
              <a:cxnLst/>
              <a:rect l="l" t="t" r="r" b="b"/>
              <a:pathLst>
                <a:path w="982980" h="1120775">
                  <a:moveTo>
                    <a:pt x="0" y="1120399"/>
                  </a:moveTo>
                  <a:lnTo>
                    <a:pt x="0" y="0"/>
                  </a:lnTo>
                  <a:lnTo>
                    <a:pt x="18743" y="156"/>
                  </a:lnTo>
                  <a:lnTo>
                    <a:pt x="37475" y="627"/>
                  </a:lnTo>
                  <a:lnTo>
                    <a:pt x="93600" y="3921"/>
                  </a:lnTo>
                  <a:lnTo>
                    <a:pt x="149483" y="10028"/>
                  </a:lnTo>
                  <a:lnTo>
                    <a:pt x="204989" y="18934"/>
                  </a:lnTo>
                  <a:lnTo>
                    <a:pt x="259984" y="30617"/>
                  </a:lnTo>
                  <a:lnTo>
                    <a:pt x="314324" y="45048"/>
                  </a:lnTo>
                  <a:lnTo>
                    <a:pt x="367866" y="62188"/>
                  </a:lnTo>
                  <a:lnTo>
                    <a:pt x="420481" y="81994"/>
                  </a:lnTo>
                  <a:lnTo>
                    <a:pt x="472041" y="104421"/>
                  </a:lnTo>
                  <a:lnTo>
                    <a:pt x="522411" y="129408"/>
                  </a:lnTo>
                  <a:lnTo>
                    <a:pt x="571460" y="156891"/>
                  </a:lnTo>
                  <a:lnTo>
                    <a:pt x="619068" y="186802"/>
                  </a:lnTo>
                  <a:lnTo>
                    <a:pt x="665120" y="219070"/>
                  </a:lnTo>
                  <a:lnTo>
                    <a:pt x="709496" y="253610"/>
                  </a:lnTo>
                  <a:lnTo>
                    <a:pt x="752079" y="290331"/>
                  </a:lnTo>
                  <a:lnTo>
                    <a:pt x="792766" y="329144"/>
                  </a:lnTo>
                  <a:lnTo>
                    <a:pt x="831459" y="369956"/>
                  </a:lnTo>
                  <a:lnTo>
                    <a:pt x="868056" y="412659"/>
                  </a:lnTo>
                  <a:lnTo>
                    <a:pt x="902461" y="457143"/>
                  </a:lnTo>
                  <a:lnTo>
                    <a:pt x="934592" y="503298"/>
                  </a:lnTo>
                  <a:lnTo>
                    <a:pt x="964370" y="551013"/>
                  </a:lnTo>
                  <a:lnTo>
                    <a:pt x="982875" y="583626"/>
                  </a:lnTo>
                  <a:lnTo>
                    <a:pt x="0" y="112039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24087" y="1582554"/>
              <a:ext cx="1120140" cy="1122680"/>
            </a:xfrm>
            <a:custGeom>
              <a:avLst/>
              <a:gdLst/>
              <a:ahLst/>
              <a:cxnLst/>
              <a:rect l="l" t="t" r="r" b="b"/>
              <a:pathLst>
                <a:path w="1120139" h="1122680">
                  <a:moveTo>
                    <a:pt x="954746" y="1122171"/>
                  </a:moveTo>
                  <a:lnTo>
                    <a:pt x="0" y="536772"/>
                  </a:lnTo>
                  <a:lnTo>
                    <a:pt x="982875" y="0"/>
                  </a:lnTo>
                  <a:lnTo>
                    <a:pt x="999946" y="32550"/>
                  </a:lnTo>
                  <a:lnTo>
                    <a:pt x="1030808" y="99172"/>
                  </a:lnTo>
                  <a:lnTo>
                    <a:pt x="1057268" y="167749"/>
                  </a:lnTo>
                  <a:lnTo>
                    <a:pt x="1079156" y="237837"/>
                  </a:lnTo>
                  <a:lnTo>
                    <a:pt x="1096424" y="309288"/>
                  </a:lnTo>
                  <a:lnTo>
                    <a:pt x="1108962" y="381639"/>
                  </a:lnTo>
                  <a:lnTo>
                    <a:pt x="1116742" y="454735"/>
                  </a:lnTo>
                  <a:lnTo>
                    <a:pt x="1119714" y="528106"/>
                  </a:lnTo>
                  <a:lnTo>
                    <a:pt x="1119394" y="564864"/>
                  </a:lnTo>
                  <a:lnTo>
                    <a:pt x="1115150" y="638212"/>
                  </a:lnTo>
                  <a:lnTo>
                    <a:pt x="1106105" y="711122"/>
                  </a:lnTo>
                  <a:lnTo>
                    <a:pt x="1092310" y="783284"/>
                  </a:lnTo>
                  <a:lnTo>
                    <a:pt x="1073812" y="854385"/>
                  </a:lnTo>
                  <a:lnTo>
                    <a:pt x="1050701" y="924121"/>
                  </a:lnTo>
                  <a:lnTo>
                    <a:pt x="1023068" y="992190"/>
                  </a:lnTo>
                  <a:lnTo>
                    <a:pt x="991040" y="1058303"/>
                  </a:lnTo>
                  <a:lnTo>
                    <a:pt x="954746" y="1122171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24087" y="2119327"/>
              <a:ext cx="955040" cy="1120775"/>
            </a:xfrm>
            <a:custGeom>
              <a:avLst/>
              <a:gdLst/>
              <a:ahLst/>
              <a:cxnLst/>
              <a:rect l="l" t="t" r="r" b="b"/>
              <a:pathLst>
                <a:path w="955039" h="1120775">
                  <a:moveTo>
                    <a:pt x="465" y="1120398"/>
                  </a:moveTo>
                  <a:lnTo>
                    <a:pt x="0" y="0"/>
                  </a:lnTo>
                  <a:lnTo>
                    <a:pt x="954746" y="585398"/>
                  </a:lnTo>
                  <a:lnTo>
                    <a:pt x="935595" y="615580"/>
                  </a:lnTo>
                  <a:lnTo>
                    <a:pt x="894497" y="673973"/>
                  </a:lnTo>
                  <a:lnTo>
                    <a:pt x="849716" y="729683"/>
                  </a:lnTo>
                  <a:lnTo>
                    <a:pt x="801527" y="782369"/>
                  </a:lnTo>
                  <a:lnTo>
                    <a:pt x="750027" y="831925"/>
                  </a:lnTo>
                  <a:lnTo>
                    <a:pt x="695530" y="878049"/>
                  </a:lnTo>
                  <a:lnTo>
                    <a:pt x="638147" y="920646"/>
                  </a:lnTo>
                  <a:lnTo>
                    <a:pt x="578228" y="959457"/>
                  </a:lnTo>
                  <a:lnTo>
                    <a:pt x="515894" y="994404"/>
                  </a:lnTo>
                  <a:lnTo>
                    <a:pt x="451527" y="1025271"/>
                  </a:lnTo>
                  <a:lnTo>
                    <a:pt x="385257" y="1051998"/>
                  </a:lnTo>
                  <a:lnTo>
                    <a:pt x="317488" y="1074421"/>
                  </a:lnTo>
                  <a:lnTo>
                    <a:pt x="248358" y="1092494"/>
                  </a:lnTo>
                  <a:lnTo>
                    <a:pt x="178288" y="1106107"/>
                  </a:lnTo>
                  <a:lnTo>
                    <a:pt x="107422" y="1115232"/>
                  </a:lnTo>
                  <a:lnTo>
                    <a:pt x="36190" y="1119815"/>
                  </a:lnTo>
                  <a:lnTo>
                    <a:pt x="465" y="1120398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31151" y="2119327"/>
              <a:ext cx="893444" cy="1120775"/>
            </a:xfrm>
            <a:custGeom>
              <a:avLst/>
              <a:gdLst/>
              <a:ahLst/>
              <a:cxnLst/>
              <a:rect l="l" t="t" r="r" b="b"/>
              <a:pathLst>
                <a:path w="893444" h="1120775">
                  <a:moveTo>
                    <a:pt x="893402" y="1120398"/>
                  </a:moveTo>
                  <a:lnTo>
                    <a:pt x="828809" y="1118561"/>
                  </a:lnTo>
                  <a:lnTo>
                    <a:pt x="764430" y="1112996"/>
                  </a:lnTo>
                  <a:lnTo>
                    <a:pt x="700478" y="1103727"/>
                  </a:lnTo>
                  <a:lnTo>
                    <a:pt x="637168" y="1090779"/>
                  </a:lnTo>
                  <a:lnTo>
                    <a:pt x="574709" y="1074202"/>
                  </a:lnTo>
                  <a:lnTo>
                    <a:pt x="513311" y="1054044"/>
                  </a:lnTo>
                  <a:lnTo>
                    <a:pt x="453176" y="1030379"/>
                  </a:lnTo>
                  <a:lnTo>
                    <a:pt x="394506" y="1003280"/>
                  </a:lnTo>
                  <a:lnTo>
                    <a:pt x="337495" y="972843"/>
                  </a:lnTo>
                  <a:lnTo>
                    <a:pt x="282336" y="939162"/>
                  </a:lnTo>
                  <a:lnTo>
                    <a:pt x="229208" y="902357"/>
                  </a:lnTo>
                  <a:lnTo>
                    <a:pt x="178292" y="862544"/>
                  </a:lnTo>
                  <a:lnTo>
                    <a:pt x="129755" y="819861"/>
                  </a:lnTo>
                  <a:lnTo>
                    <a:pt x="83761" y="774446"/>
                  </a:lnTo>
                  <a:lnTo>
                    <a:pt x="40460" y="726453"/>
                  </a:lnTo>
                  <a:lnTo>
                    <a:pt x="0" y="676039"/>
                  </a:lnTo>
                  <a:lnTo>
                    <a:pt x="892936" y="0"/>
                  </a:lnTo>
                  <a:lnTo>
                    <a:pt x="893402" y="1120398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04340" y="1879807"/>
              <a:ext cx="1120140" cy="915669"/>
            </a:xfrm>
            <a:custGeom>
              <a:avLst/>
              <a:gdLst/>
              <a:ahLst/>
              <a:cxnLst/>
              <a:rect l="l" t="t" r="r" b="b"/>
              <a:pathLst>
                <a:path w="1120139" h="915669">
                  <a:moveTo>
                    <a:pt x="226810" y="915559"/>
                  </a:moveTo>
                  <a:lnTo>
                    <a:pt x="191675" y="866398"/>
                  </a:lnTo>
                  <a:lnTo>
                    <a:pt x="159243" y="815411"/>
                  </a:lnTo>
                  <a:lnTo>
                    <a:pt x="129603" y="762750"/>
                  </a:lnTo>
                  <a:lnTo>
                    <a:pt x="102847" y="708566"/>
                  </a:lnTo>
                  <a:lnTo>
                    <a:pt x="79047" y="653017"/>
                  </a:lnTo>
                  <a:lnTo>
                    <a:pt x="58278" y="596265"/>
                  </a:lnTo>
                  <a:lnTo>
                    <a:pt x="40596" y="538475"/>
                  </a:lnTo>
                  <a:lnTo>
                    <a:pt x="26056" y="479814"/>
                  </a:lnTo>
                  <a:lnTo>
                    <a:pt x="14696" y="420455"/>
                  </a:lnTo>
                  <a:lnTo>
                    <a:pt x="6554" y="360569"/>
                  </a:lnTo>
                  <a:lnTo>
                    <a:pt x="1649" y="300331"/>
                  </a:lnTo>
                  <a:lnTo>
                    <a:pt x="0" y="239916"/>
                  </a:lnTo>
                  <a:lnTo>
                    <a:pt x="396" y="209686"/>
                  </a:lnTo>
                  <a:lnTo>
                    <a:pt x="3630" y="149357"/>
                  </a:lnTo>
                  <a:lnTo>
                    <a:pt x="10116" y="89247"/>
                  </a:lnTo>
                  <a:lnTo>
                    <a:pt x="19825" y="29618"/>
                  </a:lnTo>
                  <a:lnTo>
                    <a:pt x="25886" y="0"/>
                  </a:lnTo>
                  <a:lnTo>
                    <a:pt x="1119746" y="239519"/>
                  </a:lnTo>
                  <a:lnTo>
                    <a:pt x="226810" y="915559"/>
                  </a:lnTo>
                  <a:close/>
                </a:path>
              </a:pathLst>
            </a:custGeom>
            <a:solidFill>
              <a:srgbClr val="E645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30227" y="1174878"/>
              <a:ext cx="1094105" cy="944880"/>
            </a:xfrm>
            <a:custGeom>
              <a:avLst/>
              <a:gdLst/>
              <a:ahLst/>
              <a:cxnLst/>
              <a:rect l="l" t="t" r="r" b="b"/>
              <a:pathLst>
                <a:path w="1094105" h="944880">
                  <a:moveTo>
                    <a:pt x="1093860" y="944448"/>
                  </a:moveTo>
                  <a:lnTo>
                    <a:pt x="0" y="704929"/>
                  </a:lnTo>
                  <a:lnTo>
                    <a:pt x="6221" y="678067"/>
                  </a:lnTo>
                  <a:lnTo>
                    <a:pt x="13097" y="651383"/>
                  </a:lnTo>
                  <a:lnTo>
                    <a:pt x="28813" y="598547"/>
                  </a:lnTo>
                  <a:lnTo>
                    <a:pt x="47105" y="546548"/>
                  </a:lnTo>
                  <a:lnTo>
                    <a:pt x="67933" y="495513"/>
                  </a:lnTo>
                  <a:lnTo>
                    <a:pt x="91243" y="445565"/>
                  </a:lnTo>
                  <a:lnTo>
                    <a:pt x="116982" y="396824"/>
                  </a:lnTo>
                  <a:lnTo>
                    <a:pt x="145084" y="349409"/>
                  </a:lnTo>
                  <a:lnTo>
                    <a:pt x="175485" y="303435"/>
                  </a:lnTo>
                  <a:lnTo>
                    <a:pt x="208107" y="259011"/>
                  </a:lnTo>
                  <a:lnTo>
                    <a:pt x="242875" y="216249"/>
                  </a:lnTo>
                  <a:lnTo>
                    <a:pt x="279702" y="175247"/>
                  </a:lnTo>
                  <a:lnTo>
                    <a:pt x="318500" y="136109"/>
                  </a:lnTo>
                  <a:lnTo>
                    <a:pt x="359175" y="98927"/>
                  </a:lnTo>
                  <a:lnTo>
                    <a:pt x="401630" y="63793"/>
                  </a:lnTo>
                  <a:lnTo>
                    <a:pt x="445759" y="30790"/>
                  </a:lnTo>
                  <a:lnTo>
                    <a:pt x="491458" y="0"/>
                  </a:lnTo>
                  <a:lnTo>
                    <a:pt x="1093860" y="944448"/>
                  </a:lnTo>
                  <a:close/>
                </a:path>
              </a:pathLst>
            </a:custGeom>
            <a:solidFill>
              <a:srgbClr val="4A2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21685" y="998928"/>
              <a:ext cx="602615" cy="1120775"/>
            </a:xfrm>
            <a:custGeom>
              <a:avLst/>
              <a:gdLst/>
              <a:ahLst/>
              <a:cxnLst/>
              <a:rect l="l" t="t" r="r" b="b"/>
              <a:pathLst>
                <a:path w="602614" h="1120775">
                  <a:moveTo>
                    <a:pt x="602401" y="1120399"/>
                  </a:moveTo>
                  <a:lnTo>
                    <a:pt x="0" y="175950"/>
                  </a:lnTo>
                  <a:lnTo>
                    <a:pt x="33903" y="155136"/>
                  </a:lnTo>
                  <a:lnTo>
                    <a:pt x="68481" y="135564"/>
                  </a:lnTo>
                  <a:lnTo>
                    <a:pt x="103732" y="117235"/>
                  </a:lnTo>
                  <a:lnTo>
                    <a:pt x="139656" y="100148"/>
                  </a:lnTo>
                  <a:lnTo>
                    <a:pt x="176163" y="84344"/>
                  </a:lnTo>
                  <a:lnTo>
                    <a:pt x="213161" y="69866"/>
                  </a:lnTo>
                  <a:lnTo>
                    <a:pt x="250650" y="56714"/>
                  </a:lnTo>
                  <a:lnTo>
                    <a:pt x="288630" y="44886"/>
                  </a:lnTo>
                  <a:lnTo>
                    <a:pt x="327004" y="34412"/>
                  </a:lnTo>
                  <a:lnTo>
                    <a:pt x="365678" y="25319"/>
                  </a:lnTo>
                  <a:lnTo>
                    <a:pt x="404650" y="17608"/>
                  </a:lnTo>
                  <a:lnTo>
                    <a:pt x="443920" y="11278"/>
                  </a:lnTo>
                  <a:lnTo>
                    <a:pt x="483390" y="6344"/>
                  </a:lnTo>
                  <a:lnTo>
                    <a:pt x="522960" y="2819"/>
                  </a:lnTo>
                  <a:lnTo>
                    <a:pt x="562631" y="704"/>
                  </a:lnTo>
                  <a:lnTo>
                    <a:pt x="602401" y="0"/>
                  </a:lnTo>
                  <a:lnTo>
                    <a:pt x="602401" y="1120399"/>
                  </a:lnTo>
                  <a:close/>
                </a:path>
              </a:pathLst>
            </a:custGeom>
            <a:solidFill>
              <a:srgbClr val="1AAB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809834" y="1035381"/>
              <a:ext cx="171450" cy="96520"/>
            </a:xfrm>
            <a:custGeom>
              <a:avLst/>
              <a:gdLst/>
              <a:ahLst/>
              <a:cxnLst/>
              <a:rect l="l" t="t" r="r" b="b"/>
              <a:pathLst>
                <a:path w="171450" h="96519">
                  <a:moveTo>
                    <a:pt x="0" y="96350"/>
                  </a:moveTo>
                  <a:lnTo>
                    <a:pt x="57145" y="0"/>
                  </a:lnTo>
                  <a:lnTo>
                    <a:pt x="171445" y="0"/>
                  </a:lnTo>
                </a:path>
              </a:pathLst>
            </a:custGeom>
            <a:ln w="9529">
              <a:solidFill>
                <a:srgbClr val="6B69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324745" y="2444880"/>
              <a:ext cx="222250" cy="32384"/>
            </a:xfrm>
            <a:custGeom>
              <a:avLst/>
              <a:gdLst/>
              <a:ahLst/>
              <a:cxnLst/>
              <a:rect l="l" t="t" r="r" b="b"/>
              <a:pathLst>
                <a:path w="222250" h="32385">
                  <a:moveTo>
                    <a:pt x="0" y="0"/>
                  </a:moveTo>
                  <a:lnTo>
                    <a:pt x="107381" y="31761"/>
                  </a:lnTo>
                  <a:lnTo>
                    <a:pt x="221681" y="31761"/>
                  </a:lnTo>
                </a:path>
              </a:pathLst>
            </a:custGeom>
            <a:ln w="9530">
              <a:solidFill>
                <a:srgbClr val="6B69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785110" y="3121190"/>
              <a:ext cx="169545" cy="97790"/>
            </a:xfrm>
            <a:custGeom>
              <a:avLst/>
              <a:gdLst/>
              <a:ahLst/>
              <a:cxnLst/>
              <a:rect l="l" t="t" r="r" b="b"/>
              <a:pathLst>
                <a:path w="169544" h="97789">
                  <a:moveTo>
                    <a:pt x="0" y="0"/>
                  </a:moveTo>
                  <a:lnTo>
                    <a:pt x="54733" y="97742"/>
                  </a:lnTo>
                  <a:lnTo>
                    <a:pt x="169033" y="97742"/>
                  </a:lnTo>
                </a:path>
              </a:pathLst>
            </a:custGeom>
            <a:ln w="9529">
              <a:solidFill>
                <a:srgbClr val="6B69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49054" y="3147690"/>
              <a:ext cx="164465" cy="100330"/>
            </a:xfrm>
            <a:custGeom>
              <a:avLst/>
              <a:gdLst/>
              <a:ahLst/>
              <a:cxnLst/>
              <a:rect l="l" t="t" r="r" b="b"/>
              <a:pathLst>
                <a:path w="164464" h="100330">
                  <a:moveTo>
                    <a:pt x="164142" y="0"/>
                  </a:moveTo>
                  <a:lnTo>
                    <a:pt x="114299" y="100328"/>
                  </a:lnTo>
                  <a:lnTo>
                    <a:pt x="0" y="100328"/>
                  </a:lnTo>
                </a:path>
              </a:pathLst>
            </a:custGeom>
            <a:ln w="9529">
              <a:solidFill>
                <a:srgbClr val="6B69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65775" y="2600100"/>
              <a:ext cx="216535" cy="46990"/>
            </a:xfrm>
            <a:custGeom>
              <a:avLst/>
              <a:gdLst/>
              <a:ahLst/>
              <a:cxnLst/>
              <a:rect l="l" t="t" r="r" b="b"/>
              <a:pathLst>
                <a:path w="216534" h="46989">
                  <a:moveTo>
                    <a:pt x="215989" y="0"/>
                  </a:moveTo>
                  <a:lnTo>
                    <a:pt x="114299" y="46904"/>
                  </a:lnTo>
                  <a:lnTo>
                    <a:pt x="0" y="46904"/>
                  </a:lnTo>
                </a:path>
              </a:pathLst>
            </a:custGeom>
            <a:ln w="9530">
              <a:solidFill>
                <a:srgbClr val="6B69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37508" y="1209946"/>
              <a:ext cx="192405" cy="81280"/>
            </a:xfrm>
            <a:custGeom>
              <a:avLst/>
              <a:gdLst/>
              <a:ahLst/>
              <a:cxnLst/>
              <a:rect l="l" t="t" r="r" b="b"/>
              <a:pathLst>
                <a:path w="192405" h="81280">
                  <a:moveTo>
                    <a:pt x="191835" y="80833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9">
              <a:solidFill>
                <a:srgbClr val="6B69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756794" y="909375"/>
              <a:ext cx="146050" cy="107950"/>
            </a:xfrm>
            <a:custGeom>
              <a:avLst/>
              <a:gdLst/>
              <a:ahLst/>
              <a:cxnLst/>
              <a:rect l="l" t="t" r="r" b="b"/>
              <a:pathLst>
                <a:path w="146050" h="107950">
                  <a:moveTo>
                    <a:pt x="145677" y="107551"/>
                  </a:moveTo>
                  <a:lnTo>
                    <a:pt x="114299" y="0"/>
                  </a:lnTo>
                  <a:lnTo>
                    <a:pt x="0" y="0"/>
                  </a:lnTo>
                </a:path>
              </a:pathLst>
            </a:custGeom>
            <a:ln w="9528">
              <a:solidFill>
                <a:srgbClr val="6B69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006680" y="955967"/>
            <a:ext cx="74168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6B6966"/>
                </a:solidFill>
                <a:latin typeface="Segoe UI"/>
                <a:cs typeface="Segoe UI"/>
              </a:rPr>
              <a:t>183K</a:t>
            </a:r>
            <a:r>
              <a:rPr dirty="0" sz="900" spc="-35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dirty="0" sz="900" spc="-5">
                <a:solidFill>
                  <a:srgbClr val="6B6966"/>
                </a:solidFill>
                <a:latin typeface="Segoe UI"/>
                <a:cs typeface="Segoe UI"/>
              </a:rPr>
              <a:t>(17.05%)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79544" y="3139519"/>
            <a:ext cx="74168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6B6966"/>
                </a:solidFill>
                <a:latin typeface="Segoe UI"/>
                <a:cs typeface="Segoe UI"/>
              </a:rPr>
              <a:t>174K</a:t>
            </a:r>
            <a:r>
              <a:rPr dirty="0" sz="900" spc="-35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dirty="0" sz="900" spc="-5">
                <a:solidFill>
                  <a:srgbClr val="6B6966"/>
                </a:solidFill>
                <a:latin typeface="Segoe UI"/>
                <a:cs typeface="Segoe UI"/>
              </a:rPr>
              <a:t>(16.24%)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3558" y="3168604"/>
            <a:ext cx="6800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6B6966"/>
                </a:solidFill>
                <a:latin typeface="Segoe UI"/>
                <a:cs typeface="Segoe UI"/>
              </a:rPr>
              <a:t>158K</a:t>
            </a:r>
            <a:r>
              <a:rPr dirty="0" sz="900" spc="-35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dirty="0" sz="900" spc="-5">
                <a:solidFill>
                  <a:srgbClr val="6B6966"/>
                </a:solidFill>
                <a:latin typeface="Segoe UI"/>
                <a:cs typeface="Segoe UI"/>
              </a:rPr>
              <a:t>(14.7%)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71826" y="2305735"/>
            <a:ext cx="398145" cy="33083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900" spc="-5">
                <a:solidFill>
                  <a:srgbClr val="6B6966"/>
                </a:solidFill>
                <a:latin typeface="Segoe UI"/>
                <a:cs typeface="Segoe UI"/>
              </a:rPr>
              <a:t>179K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5">
                <a:solidFill>
                  <a:srgbClr val="6B6966"/>
                </a:solidFill>
                <a:latin typeface="Segoe UI"/>
                <a:cs typeface="Segoe UI"/>
              </a:rPr>
              <a:t>(16.7%)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1141" y="2476097"/>
            <a:ext cx="4597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82245">
              <a:lnSpc>
                <a:spcPct val="111200"/>
              </a:lnSpc>
              <a:spcBef>
                <a:spcPts val="100"/>
              </a:spcBef>
            </a:pPr>
            <a:r>
              <a:rPr dirty="0" sz="900" spc="-5">
                <a:solidFill>
                  <a:srgbClr val="6B6966"/>
                </a:solidFill>
                <a:latin typeface="Segoe UI"/>
                <a:cs typeface="Segoe UI"/>
              </a:rPr>
              <a:t>147K  (13.74%)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2874" y="829962"/>
            <a:ext cx="978535" cy="539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6B6966"/>
                </a:solidFill>
                <a:latin typeface="Segoe UI"/>
                <a:cs typeface="Segoe UI"/>
              </a:rPr>
              <a:t>97K</a:t>
            </a:r>
            <a:r>
              <a:rPr dirty="0" sz="900" spc="-4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dirty="0" sz="900" spc="-5">
                <a:solidFill>
                  <a:srgbClr val="6B6966"/>
                </a:solidFill>
                <a:latin typeface="Segoe UI"/>
                <a:cs typeface="Segoe UI"/>
              </a:rPr>
              <a:t>(9.04%)</a:t>
            </a:r>
            <a:endParaRPr sz="900">
              <a:latin typeface="Segoe UI"/>
              <a:cs typeface="Segoe UI"/>
            </a:endParaRPr>
          </a:p>
          <a:p>
            <a:pPr marL="12700" marR="523875" indent="182245">
              <a:lnSpc>
                <a:spcPct val="111200"/>
              </a:lnSpc>
              <a:spcBef>
                <a:spcPts val="565"/>
              </a:spcBef>
            </a:pPr>
            <a:r>
              <a:rPr dirty="0" sz="900" spc="-5">
                <a:solidFill>
                  <a:srgbClr val="6B6966"/>
                </a:solidFill>
                <a:latin typeface="Segoe UI"/>
                <a:cs typeface="Segoe UI"/>
              </a:rPr>
              <a:t>134K  (12.53%)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086755" y="1432466"/>
            <a:ext cx="94615" cy="1545590"/>
            <a:chOff x="4086755" y="1432466"/>
            <a:chExt cx="94615" cy="1545590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6755" y="1432466"/>
              <a:ext cx="94268" cy="9777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6755" y="1677042"/>
              <a:ext cx="94268" cy="9401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6755" y="1915167"/>
              <a:ext cx="94268" cy="9401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6755" y="2156366"/>
              <a:ext cx="94268" cy="9777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86755" y="2400942"/>
              <a:ext cx="94268" cy="9401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86755" y="2639067"/>
              <a:ext cx="94268" cy="9401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86755" y="2880266"/>
              <a:ext cx="94268" cy="97776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4064000" y="1127118"/>
            <a:ext cx="619760" cy="189230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000" b="1">
                <a:solidFill>
                  <a:srgbClr val="6B6966"/>
                </a:solidFill>
                <a:latin typeface="Segoe UI"/>
                <a:cs typeface="Segoe UI"/>
              </a:rPr>
              <a:t>flight_day</a:t>
            </a:r>
            <a:endParaRPr sz="1000">
              <a:latin typeface="Segoe UI"/>
              <a:cs typeface="Segoe UI"/>
            </a:endParaRPr>
          </a:p>
          <a:p>
            <a:pPr marL="137160">
              <a:lnSpc>
                <a:spcPct val="100000"/>
              </a:lnSpc>
              <a:spcBef>
                <a:spcPts val="450"/>
              </a:spcBef>
            </a:pPr>
            <a:r>
              <a:rPr dirty="0" sz="1000">
                <a:solidFill>
                  <a:srgbClr val="6B6966"/>
                </a:solidFill>
                <a:latin typeface="Segoe UI"/>
                <a:cs typeface="Segoe UI"/>
              </a:rPr>
              <a:t>Mon</a:t>
            </a:r>
            <a:endParaRPr sz="1000">
              <a:latin typeface="Segoe UI"/>
              <a:cs typeface="Segoe UI"/>
            </a:endParaRPr>
          </a:p>
          <a:p>
            <a:pPr marL="137160" marR="263525">
              <a:lnSpc>
                <a:spcPct val="156300"/>
              </a:lnSpc>
            </a:pPr>
            <a:r>
              <a:rPr dirty="0" sz="1000">
                <a:solidFill>
                  <a:srgbClr val="6B6966"/>
                </a:solidFill>
                <a:latin typeface="Segoe UI"/>
                <a:cs typeface="Segoe UI"/>
              </a:rPr>
              <a:t>Tue  Thu</a:t>
            </a:r>
            <a:endParaRPr sz="1000">
              <a:latin typeface="Segoe UI"/>
              <a:cs typeface="Segoe UI"/>
            </a:endParaRPr>
          </a:p>
          <a:p>
            <a:pPr marL="137160" marR="219075">
              <a:lnSpc>
                <a:spcPct val="158300"/>
              </a:lnSpc>
              <a:spcBef>
                <a:spcPts val="50"/>
              </a:spcBef>
            </a:pPr>
            <a:r>
              <a:rPr dirty="0" sz="1000">
                <a:solidFill>
                  <a:srgbClr val="6B6966"/>
                </a:solidFill>
                <a:latin typeface="Segoe UI"/>
                <a:cs typeface="Segoe UI"/>
              </a:rPr>
              <a:t>Fri </a:t>
            </a:r>
            <a:r>
              <a:rPr dirty="0" sz="1000" spc="5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B6966"/>
                </a:solidFill>
                <a:latin typeface="Segoe UI"/>
                <a:cs typeface="Segoe UI"/>
              </a:rPr>
              <a:t>Sun </a:t>
            </a:r>
            <a:r>
              <a:rPr dirty="0" sz="1000" spc="-26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B6966"/>
                </a:solidFill>
                <a:latin typeface="Segoe UI"/>
                <a:cs typeface="Segoe UI"/>
              </a:rPr>
              <a:t>Sat </a:t>
            </a:r>
            <a:r>
              <a:rPr dirty="0" sz="1000" spc="5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dirty="0" sz="1000" spc="-40">
                <a:solidFill>
                  <a:srgbClr val="6B6966"/>
                </a:solidFill>
                <a:latin typeface="Segoe UI"/>
                <a:cs typeface="Segoe UI"/>
              </a:rPr>
              <a:t>W</a:t>
            </a:r>
            <a:r>
              <a:rPr dirty="0" sz="1000">
                <a:solidFill>
                  <a:srgbClr val="6B6966"/>
                </a:solidFill>
                <a:latin typeface="Segoe UI"/>
                <a:cs typeface="Segoe UI"/>
              </a:rPr>
              <a:t>ed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062537" y="2281730"/>
            <a:ext cx="2066925" cy="711835"/>
            <a:chOff x="5062537" y="2281730"/>
            <a:chExt cx="2066925" cy="711835"/>
          </a:xfrm>
        </p:grpSpPr>
        <p:sp>
          <p:nvSpPr>
            <p:cNvPr id="36" name="object 36"/>
            <p:cNvSpPr/>
            <p:nvPr/>
          </p:nvSpPr>
          <p:spPr>
            <a:xfrm>
              <a:off x="6296025" y="2281730"/>
              <a:ext cx="829310" cy="364490"/>
            </a:xfrm>
            <a:custGeom>
              <a:avLst/>
              <a:gdLst/>
              <a:ahLst/>
              <a:cxnLst/>
              <a:rect l="l" t="t" r="r" b="b"/>
              <a:pathLst>
                <a:path w="829309" h="364489">
                  <a:moveTo>
                    <a:pt x="6775" y="364045"/>
                  </a:moveTo>
                  <a:lnTo>
                    <a:pt x="0" y="364045"/>
                  </a:lnTo>
                  <a:lnTo>
                    <a:pt x="0" y="349757"/>
                  </a:lnTo>
                  <a:lnTo>
                    <a:pt x="6641" y="349757"/>
                  </a:lnTo>
                  <a:lnTo>
                    <a:pt x="13211" y="349667"/>
                  </a:lnTo>
                  <a:lnTo>
                    <a:pt x="19709" y="349485"/>
                  </a:lnTo>
                  <a:lnTo>
                    <a:pt x="20108" y="363767"/>
                  </a:lnTo>
                  <a:lnTo>
                    <a:pt x="13478" y="363952"/>
                  </a:lnTo>
                  <a:lnTo>
                    <a:pt x="6775" y="364045"/>
                  </a:lnTo>
                  <a:close/>
                </a:path>
                <a:path w="829309" h="364489">
                  <a:moveTo>
                    <a:pt x="39584" y="362945"/>
                  </a:moveTo>
                  <a:lnTo>
                    <a:pt x="38775" y="348681"/>
                  </a:lnTo>
                  <a:lnTo>
                    <a:pt x="44986" y="348328"/>
                  </a:lnTo>
                  <a:lnTo>
                    <a:pt x="51135" y="347889"/>
                  </a:lnTo>
                  <a:lnTo>
                    <a:pt x="57220" y="347363"/>
                  </a:lnTo>
                  <a:lnTo>
                    <a:pt x="58450" y="361597"/>
                  </a:lnTo>
                  <a:lnTo>
                    <a:pt x="52223" y="362136"/>
                  </a:lnTo>
                  <a:lnTo>
                    <a:pt x="45934" y="362585"/>
                  </a:lnTo>
                  <a:lnTo>
                    <a:pt x="39584" y="362945"/>
                  </a:lnTo>
                  <a:close/>
                </a:path>
                <a:path w="829309" h="364489">
                  <a:moveTo>
                    <a:pt x="77064" y="359701"/>
                  </a:moveTo>
                  <a:lnTo>
                    <a:pt x="75395" y="345511"/>
                  </a:lnTo>
                  <a:lnTo>
                    <a:pt x="81882" y="344748"/>
                  </a:lnTo>
                  <a:lnTo>
                    <a:pt x="88295" y="343883"/>
                  </a:lnTo>
                  <a:lnTo>
                    <a:pt x="94635" y="342914"/>
                  </a:lnTo>
                  <a:lnTo>
                    <a:pt x="96792" y="357038"/>
                  </a:lnTo>
                  <a:lnTo>
                    <a:pt x="90286" y="358032"/>
                  </a:lnTo>
                  <a:lnTo>
                    <a:pt x="83710" y="358920"/>
                  </a:lnTo>
                  <a:lnTo>
                    <a:pt x="77064" y="359701"/>
                  </a:lnTo>
                  <a:close/>
                </a:path>
                <a:path w="829309" h="364489">
                  <a:moveTo>
                    <a:pt x="115839" y="353788"/>
                  </a:moveTo>
                  <a:lnTo>
                    <a:pt x="113187" y="339749"/>
                  </a:lnTo>
                  <a:lnTo>
                    <a:pt x="119211" y="338611"/>
                  </a:lnTo>
                  <a:lnTo>
                    <a:pt x="125176" y="337375"/>
                  </a:lnTo>
                  <a:lnTo>
                    <a:pt x="131084" y="336040"/>
                  </a:lnTo>
                  <a:lnTo>
                    <a:pt x="134233" y="349976"/>
                  </a:lnTo>
                  <a:lnTo>
                    <a:pt x="128162" y="351348"/>
                  </a:lnTo>
                  <a:lnTo>
                    <a:pt x="122031" y="352619"/>
                  </a:lnTo>
                  <a:lnTo>
                    <a:pt x="115839" y="353788"/>
                  </a:lnTo>
                  <a:close/>
                </a:path>
                <a:path w="829309" h="364489">
                  <a:moveTo>
                    <a:pt x="153696" y="345178"/>
                  </a:moveTo>
                  <a:lnTo>
                    <a:pt x="150004" y="331376"/>
                  </a:lnTo>
                  <a:lnTo>
                    <a:pt x="156336" y="329681"/>
                  </a:lnTo>
                  <a:lnTo>
                    <a:pt x="162608" y="327867"/>
                  </a:lnTo>
                  <a:lnTo>
                    <a:pt x="168819" y="325932"/>
                  </a:lnTo>
                  <a:lnTo>
                    <a:pt x="173068" y="339573"/>
                  </a:lnTo>
                  <a:lnTo>
                    <a:pt x="166671" y="341566"/>
                  </a:lnTo>
                  <a:lnTo>
                    <a:pt x="160214" y="343434"/>
                  </a:lnTo>
                  <a:lnTo>
                    <a:pt x="153696" y="345178"/>
                  </a:lnTo>
                  <a:close/>
                </a:path>
                <a:path w="829309" h="364489">
                  <a:moveTo>
                    <a:pt x="191716" y="333353"/>
                  </a:moveTo>
                  <a:lnTo>
                    <a:pt x="186923" y="319893"/>
                  </a:lnTo>
                  <a:lnTo>
                    <a:pt x="192778" y="317808"/>
                  </a:lnTo>
                  <a:lnTo>
                    <a:pt x="198591" y="315608"/>
                  </a:lnTo>
                  <a:lnTo>
                    <a:pt x="204361" y="313293"/>
                  </a:lnTo>
                  <a:lnTo>
                    <a:pt x="209681" y="326554"/>
                  </a:lnTo>
                  <a:lnTo>
                    <a:pt x="203735" y="328939"/>
                  </a:lnTo>
                  <a:lnTo>
                    <a:pt x="197747" y="331205"/>
                  </a:lnTo>
                  <a:lnTo>
                    <a:pt x="191716" y="333353"/>
                  </a:lnTo>
                  <a:close/>
                </a:path>
                <a:path w="829309" h="364489">
                  <a:moveTo>
                    <a:pt x="227004" y="319215"/>
                  </a:moveTo>
                  <a:lnTo>
                    <a:pt x="221180" y="306168"/>
                  </a:lnTo>
                  <a:lnTo>
                    <a:pt x="226616" y="303742"/>
                  </a:lnTo>
                  <a:lnTo>
                    <a:pt x="232031" y="301203"/>
                  </a:lnTo>
                  <a:lnTo>
                    <a:pt x="237425" y="298553"/>
                  </a:lnTo>
                  <a:lnTo>
                    <a:pt x="243726" y="311376"/>
                  </a:lnTo>
                  <a:lnTo>
                    <a:pt x="238179" y="314101"/>
                  </a:lnTo>
                  <a:lnTo>
                    <a:pt x="232605" y="316715"/>
                  </a:lnTo>
                  <a:lnTo>
                    <a:pt x="227004" y="319215"/>
                  </a:lnTo>
                  <a:close/>
                </a:path>
                <a:path w="829309" h="364489">
                  <a:moveTo>
                    <a:pt x="260918" y="302522"/>
                  </a:moveTo>
                  <a:lnTo>
                    <a:pt x="254142" y="289944"/>
                  </a:lnTo>
                  <a:lnTo>
                    <a:pt x="259696" y="286952"/>
                  </a:lnTo>
                  <a:lnTo>
                    <a:pt x="265251" y="283828"/>
                  </a:lnTo>
                  <a:lnTo>
                    <a:pt x="270807" y="280571"/>
                  </a:lnTo>
                  <a:lnTo>
                    <a:pt x="278032" y="292897"/>
                  </a:lnTo>
                  <a:lnTo>
                    <a:pt x="272330" y="296240"/>
                  </a:lnTo>
                  <a:lnTo>
                    <a:pt x="266625" y="299448"/>
                  </a:lnTo>
                  <a:lnTo>
                    <a:pt x="260918" y="302522"/>
                  </a:lnTo>
                  <a:close/>
                </a:path>
                <a:path w="829309" h="364489">
                  <a:moveTo>
                    <a:pt x="294583" y="282818"/>
                  </a:moveTo>
                  <a:lnTo>
                    <a:pt x="286953" y="270738"/>
                  </a:lnTo>
                  <a:lnTo>
                    <a:pt x="292146" y="267458"/>
                  </a:lnTo>
                  <a:lnTo>
                    <a:pt x="297375" y="264042"/>
                  </a:lnTo>
                  <a:lnTo>
                    <a:pt x="302638" y="260492"/>
                  </a:lnTo>
                  <a:lnTo>
                    <a:pt x="310628" y="272337"/>
                  </a:lnTo>
                  <a:lnTo>
                    <a:pt x="305241" y="275970"/>
                  </a:lnTo>
                  <a:lnTo>
                    <a:pt x="299893" y="279464"/>
                  </a:lnTo>
                  <a:lnTo>
                    <a:pt x="294583" y="282818"/>
                  </a:lnTo>
                  <a:close/>
                </a:path>
                <a:path w="829309" h="364489">
                  <a:moveTo>
                    <a:pt x="326224" y="261505"/>
                  </a:moveTo>
                  <a:lnTo>
                    <a:pt x="317921" y="249877"/>
                  </a:lnTo>
                  <a:lnTo>
                    <a:pt x="322834" y="246369"/>
                  </a:lnTo>
                  <a:lnTo>
                    <a:pt x="327835" y="242707"/>
                  </a:lnTo>
                  <a:lnTo>
                    <a:pt x="332923" y="238892"/>
                  </a:lnTo>
                  <a:lnTo>
                    <a:pt x="341493" y="250324"/>
                  </a:lnTo>
                  <a:lnTo>
                    <a:pt x="336316" y="254205"/>
                  </a:lnTo>
                  <a:lnTo>
                    <a:pt x="331227" y="257932"/>
                  </a:lnTo>
                  <a:lnTo>
                    <a:pt x="326224" y="261505"/>
                  </a:lnTo>
                  <a:close/>
                </a:path>
                <a:path w="829309" h="364489">
                  <a:moveTo>
                    <a:pt x="356814" y="238590"/>
                  </a:moveTo>
                  <a:lnTo>
                    <a:pt x="348018" y="227331"/>
                  </a:lnTo>
                  <a:lnTo>
                    <a:pt x="352789" y="223603"/>
                  </a:lnTo>
                  <a:lnTo>
                    <a:pt x="357741" y="219669"/>
                  </a:lnTo>
                  <a:lnTo>
                    <a:pt x="362872" y="215529"/>
                  </a:lnTo>
                  <a:lnTo>
                    <a:pt x="371844" y="226647"/>
                  </a:lnTo>
                  <a:lnTo>
                    <a:pt x="366655" y="230835"/>
                  </a:lnTo>
                  <a:lnTo>
                    <a:pt x="361644" y="234816"/>
                  </a:lnTo>
                  <a:lnTo>
                    <a:pt x="356814" y="238590"/>
                  </a:lnTo>
                  <a:close/>
                </a:path>
                <a:path w="829309" h="364489">
                  <a:moveTo>
                    <a:pt x="386669" y="214533"/>
                  </a:moveTo>
                  <a:lnTo>
                    <a:pt x="377524" y="203556"/>
                  </a:lnTo>
                  <a:lnTo>
                    <a:pt x="392123" y="191394"/>
                  </a:lnTo>
                  <a:lnTo>
                    <a:pt x="401268" y="202371"/>
                  </a:lnTo>
                  <a:lnTo>
                    <a:pt x="386669" y="214533"/>
                  </a:lnTo>
                  <a:close/>
                </a:path>
                <a:path w="829309" h="364489">
                  <a:moveTo>
                    <a:pt x="415825" y="190114"/>
                  </a:moveTo>
                  <a:lnTo>
                    <a:pt x="406610" y="179196"/>
                  </a:lnTo>
                  <a:lnTo>
                    <a:pt x="421120" y="166956"/>
                  </a:lnTo>
                  <a:lnTo>
                    <a:pt x="430331" y="177878"/>
                  </a:lnTo>
                  <a:lnTo>
                    <a:pt x="415825" y="190114"/>
                  </a:lnTo>
                  <a:close/>
                </a:path>
                <a:path w="829309" h="364489">
                  <a:moveTo>
                    <a:pt x="444830" y="165731"/>
                  </a:moveTo>
                  <a:lnTo>
                    <a:pt x="435738" y="154710"/>
                  </a:lnTo>
                  <a:lnTo>
                    <a:pt x="450409" y="142608"/>
                  </a:lnTo>
                  <a:lnTo>
                    <a:pt x="459500" y="153630"/>
                  </a:lnTo>
                  <a:lnTo>
                    <a:pt x="444830" y="165731"/>
                  </a:lnTo>
                  <a:close/>
                </a:path>
                <a:path w="829309" h="364489">
                  <a:moveTo>
                    <a:pt x="474240" y="141764"/>
                  </a:moveTo>
                  <a:lnTo>
                    <a:pt x="465363" y="130569"/>
                  </a:lnTo>
                  <a:lnTo>
                    <a:pt x="470581" y="126431"/>
                  </a:lnTo>
                  <a:lnTo>
                    <a:pt x="475644" y="122487"/>
                  </a:lnTo>
                  <a:lnTo>
                    <a:pt x="480551" y="118739"/>
                  </a:lnTo>
                  <a:lnTo>
                    <a:pt x="489224" y="130092"/>
                  </a:lnTo>
                  <a:lnTo>
                    <a:pt x="484387" y="133788"/>
                  </a:lnTo>
                  <a:lnTo>
                    <a:pt x="479392" y="137678"/>
                  </a:lnTo>
                  <a:lnTo>
                    <a:pt x="474240" y="141764"/>
                  </a:lnTo>
                  <a:close/>
                </a:path>
                <a:path w="829309" h="364489">
                  <a:moveTo>
                    <a:pt x="504289" y="118835"/>
                  </a:moveTo>
                  <a:lnTo>
                    <a:pt x="495865" y="107294"/>
                  </a:lnTo>
                  <a:lnTo>
                    <a:pt x="501076" y="103491"/>
                  </a:lnTo>
                  <a:lnTo>
                    <a:pt x="506216" y="99835"/>
                  </a:lnTo>
                  <a:lnTo>
                    <a:pt x="511286" y="96327"/>
                  </a:lnTo>
                  <a:lnTo>
                    <a:pt x="519416" y="108076"/>
                  </a:lnTo>
                  <a:lnTo>
                    <a:pt x="514447" y="111514"/>
                  </a:lnTo>
                  <a:lnTo>
                    <a:pt x="509405" y="115101"/>
                  </a:lnTo>
                  <a:lnTo>
                    <a:pt x="504289" y="118835"/>
                  </a:lnTo>
                  <a:close/>
                </a:path>
                <a:path w="829309" h="364489">
                  <a:moveTo>
                    <a:pt x="534921" y="97665"/>
                  </a:moveTo>
                  <a:lnTo>
                    <a:pt x="527130" y="85689"/>
                  </a:lnTo>
                  <a:lnTo>
                    <a:pt x="532595" y="82134"/>
                  </a:lnTo>
                  <a:lnTo>
                    <a:pt x="538037" y="78714"/>
                  </a:lnTo>
                  <a:lnTo>
                    <a:pt x="543457" y="75430"/>
                  </a:lnTo>
                  <a:lnTo>
                    <a:pt x="550862" y="87649"/>
                  </a:lnTo>
                  <a:lnTo>
                    <a:pt x="545572" y="90855"/>
                  </a:lnTo>
                  <a:lnTo>
                    <a:pt x="540259" y="94193"/>
                  </a:lnTo>
                  <a:lnTo>
                    <a:pt x="534921" y="97665"/>
                  </a:lnTo>
                  <a:close/>
                </a:path>
                <a:path w="829309" h="364489">
                  <a:moveTo>
                    <a:pt x="567296" y="78073"/>
                  </a:moveTo>
                  <a:lnTo>
                    <a:pt x="560322" y="65603"/>
                  </a:lnTo>
                  <a:lnTo>
                    <a:pt x="566131" y="62354"/>
                  </a:lnTo>
                  <a:lnTo>
                    <a:pt x="571951" y="59240"/>
                  </a:lnTo>
                  <a:lnTo>
                    <a:pt x="577782" y="56260"/>
                  </a:lnTo>
                  <a:lnTo>
                    <a:pt x="584284" y="68983"/>
                  </a:lnTo>
                  <a:lnTo>
                    <a:pt x="578611" y="71881"/>
                  </a:lnTo>
                  <a:lnTo>
                    <a:pt x="572949" y="74911"/>
                  </a:lnTo>
                  <a:lnTo>
                    <a:pt x="567296" y="78073"/>
                  </a:lnTo>
                  <a:close/>
                </a:path>
                <a:path w="829309" h="364489">
                  <a:moveTo>
                    <a:pt x="600439" y="61094"/>
                  </a:moveTo>
                  <a:lnTo>
                    <a:pt x="594406" y="48143"/>
                  </a:lnTo>
                  <a:lnTo>
                    <a:pt x="600059" y="45509"/>
                  </a:lnTo>
                  <a:lnTo>
                    <a:pt x="605746" y="42989"/>
                  </a:lnTo>
                  <a:lnTo>
                    <a:pt x="611465" y="40584"/>
                  </a:lnTo>
                  <a:lnTo>
                    <a:pt x="617005" y="53753"/>
                  </a:lnTo>
                  <a:lnTo>
                    <a:pt x="611452" y="56089"/>
                  </a:lnTo>
                  <a:lnTo>
                    <a:pt x="605930" y="58536"/>
                  </a:lnTo>
                  <a:lnTo>
                    <a:pt x="600439" y="61094"/>
                  </a:lnTo>
                  <a:close/>
                </a:path>
                <a:path w="829309" h="364489">
                  <a:moveTo>
                    <a:pt x="634171" y="46924"/>
                  </a:moveTo>
                  <a:lnTo>
                    <a:pt x="629149" y="33548"/>
                  </a:lnTo>
                  <a:lnTo>
                    <a:pt x="635214" y="31270"/>
                  </a:lnTo>
                  <a:lnTo>
                    <a:pt x="641331" y="29112"/>
                  </a:lnTo>
                  <a:lnTo>
                    <a:pt x="647498" y="27074"/>
                  </a:lnTo>
                  <a:lnTo>
                    <a:pt x="651982" y="40639"/>
                  </a:lnTo>
                  <a:lnTo>
                    <a:pt x="645997" y="42618"/>
                  </a:lnTo>
                  <a:lnTo>
                    <a:pt x="640060" y="44712"/>
                  </a:lnTo>
                  <a:lnTo>
                    <a:pt x="634171" y="46924"/>
                  </a:lnTo>
                  <a:close/>
                </a:path>
                <a:path w="829309" h="364489">
                  <a:moveTo>
                    <a:pt x="670486" y="34935"/>
                  </a:moveTo>
                  <a:lnTo>
                    <a:pt x="666553" y="21199"/>
                  </a:lnTo>
                  <a:lnTo>
                    <a:pt x="673088" y="19328"/>
                  </a:lnTo>
                  <a:lnTo>
                    <a:pt x="679689" y="17583"/>
                  </a:lnTo>
                  <a:lnTo>
                    <a:pt x="686356" y="15963"/>
                  </a:lnTo>
                  <a:lnTo>
                    <a:pt x="689729" y="29847"/>
                  </a:lnTo>
                  <a:lnTo>
                    <a:pt x="683249" y="31421"/>
                  </a:lnTo>
                  <a:lnTo>
                    <a:pt x="676835" y="33117"/>
                  </a:lnTo>
                  <a:lnTo>
                    <a:pt x="670486" y="34935"/>
                  </a:lnTo>
                  <a:close/>
                </a:path>
                <a:path w="829309" h="364489">
                  <a:moveTo>
                    <a:pt x="707710" y="25826"/>
                  </a:moveTo>
                  <a:lnTo>
                    <a:pt x="704844" y="11829"/>
                  </a:lnTo>
                  <a:lnTo>
                    <a:pt x="711033" y="10561"/>
                  </a:lnTo>
                  <a:lnTo>
                    <a:pt x="717287" y="9396"/>
                  </a:lnTo>
                  <a:lnTo>
                    <a:pt x="723607" y="8334"/>
                  </a:lnTo>
                  <a:lnTo>
                    <a:pt x="725976" y="22423"/>
                  </a:lnTo>
                  <a:lnTo>
                    <a:pt x="719824" y="23458"/>
                  </a:lnTo>
                  <a:lnTo>
                    <a:pt x="713735" y="24592"/>
                  </a:lnTo>
                  <a:lnTo>
                    <a:pt x="707710" y="25826"/>
                  </a:lnTo>
                  <a:close/>
                </a:path>
                <a:path w="829309" h="364489">
                  <a:moveTo>
                    <a:pt x="744917" y="19579"/>
                  </a:moveTo>
                  <a:lnTo>
                    <a:pt x="743038" y="5415"/>
                  </a:lnTo>
                  <a:lnTo>
                    <a:pt x="749383" y="4574"/>
                  </a:lnTo>
                  <a:lnTo>
                    <a:pt x="755800" y="3830"/>
                  </a:lnTo>
                  <a:lnTo>
                    <a:pt x="762291" y="3184"/>
                  </a:lnTo>
                  <a:lnTo>
                    <a:pt x="763706" y="17401"/>
                  </a:lnTo>
                  <a:lnTo>
                    <a:pt x="757371" y="18032"/>
                  </a:lnTo>
                  <a:lnTo>
                    <a:pt x="751108" y="18758"/>
                  </a:lnTo>
                  <a:lnTo>
                    <a:pt x="744917" y="19579"/>
                  </a:lnTo>
                  <a:close/>
                </a:path>
                <a:path w="829309" h="364489">
                  <a:moveTo>
                    <a:pt x="781890" y="15869"/>
                  </a:moveTo>
                  <a:lnTo>
                    <a:pt x="780901" y="1615"/>
                  </a:lnTo>
                  <a:lnTo>
                    <a:pt x="787237" y="1175"/>
                  </a:lnTo>
                  <a:lnTo>
                    <a:pt x="793641" y="825"/>
                  </a:lnTo>
                  <a:lnTo>
                    <a:pt x="800112" y="565"/>
                  </a:lnTo>
                  <a:lnTo>
                    <a:pt x="800686" y="14841"/>
                  </a:lnTo>
                  <a:lnTo>
                    <a:pt x="794356" y="15095"/>
                  </a:lnTo>
                  <a:lnTo>
                    <a:pt x="788091" y="15438"/>
                  </a:lnTo>
                  <a:lnTo>
                    <a:pt x="781890" y="15869"/>
                  </a:lnTo>
                  <a:close/>
                </a:path>
                <a:path w="829309" h="364489">
                  <a:moveTo>
                    <a:pt x="820074" y="14338"/>
                  </a:moveTo>
                  <a:lnTo>
                    <a:pt x="819989" y="51"/>
                  </a:lnTo>
                  <a:lnTo>
                    <a:pt x="828632" y="0"/>
                  </a:lnTo>
                  <a:lnTo>
                    <a:pt x="828717" y="14287"/>
                  </a:lnTo>
                  <a:lnTo>
                    <a:pt x="820074" y="14338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296025" y="2638632"/>
              <a:ext cx="828675" cy="349885"/>
            </a:xfrm>
            <a:custGeom>
              <a:avLst/>
              <a:gdLst/>
              <a:ahLst/>
              <a:cxnLst/>
              <a:rect l="l" t="t" r="r" b="b"/>
              <a:pathLst>
                <a:path w="828675" h="349885">
                  <a:moveTo>
                    <a:pt x="0" y="0"/>
                  </a:moveTo>
                  <a:lnTo>
                    <a:pt x="51762" y="1926"/>
                  </a:lnTo>
                  <a:lnTo>
                    <a:pt x="99233" y="7474"/>
                  </a:lnTo>
                  <a:lnTo>
                    <a:pt x="142823" y="16299"/>
                  </a:lnTo>
                  <a:lnTo>
                    <a:pt x="182939" y="28056"/>
                  </a:lnTo>
                  <a:lnTo>
                    <a:pt x="219990" y="42401"/>
                  </a:lnTo>
                  <a:lnTo>
                    <a:pt x="254384" y="58987"/>
                  </a:lnTo>
                  <a:lnTo>
                    <a:pt x="316840" y="97507"/>
                  </a:lnTo>
                  <a:lnTo>
                    <a:pt x="373574" y="140857"/>
                  </a:lnTo>
                  <a:lnTo>
                    <a:pt x="427857" y="186276"/>
                  </a:lnTo>
                  <a:lnTo>
                    <a:pt x="455100" y="208900"/>
                  </a:lnTo>
                  <a:lnTo>
                    <a:pt x="511834" y="252250"/>
                  </a:lnTo>
                  <a:lnTo>
                    <a:pt x="574290" y="290770"/>
                  </a:lnTo>
                  <a:lnTo>
                    <a:pt x="608684" y="307356"/>
                  </a:lnTo>
                  <a:lnTo>
                    <a:pt x="645735" y="321701"/>
                  </a:lnTo>
                  <a:lnTo>
                    <a:pt x="685851" y="333458"/>
                  </a:lnTo>
                  <a:lnTo>
                    <a:pt x="729441" y="342283"/>
                  </a:lnTo>
                  <a:lnTo>
                    <a:pt x="776912" y="347831"/>
                  </a:lnTo>
                  <a:lnTo>
                    <a:pt x="828675" y="349757"/>
                  </a:lnTo>
                </a:path>
              </a:pathLst>
            </a:custGeom>
            <a:ln w="9525">
              <a:solidFill>
                <a:srgbClr val="ECEC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067300" y="2591007"/>
              <a:ext cx="1238250" cy="95250"/>
            </a:xfrm>
            <a:custGeom>
              <a:avLst/>
              <a:gdLst/>
              <a:ahLst/>
              <a:cxnLst/>
              <a:rect l="l" t="t" r="r" b="b"/>
              <a:pathLst>
                <a:path w="1238250" h="95250">
                  <a:moveTo>
                    <a:pt x="0" y="0"/>
                  </a:moveTo>
                  <a:lnTo>
                    <a:pt x="1238250" y="0"/>
                  </a:lnTo>
                  <a:lnTo>
                    <a:pt x="1238250" y="95250"/>
                  </a:lnTo>
                  <a:lnTo>
                    <a:pt x="0" y="952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6C2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067300" y="2591007"/>
              <a:ext cx="1238250" cy="95250"/>
            </a:xfrm>
            <a:custGeom>
              <a:avLst/>
              <a:gdLst/>
              <a:ahLst/>
              <a:cxnLst/>
              <a:rect l="l" t="t" r="r" b="b"/>
              <a:pathLst>
                <a:path w="1238250" h="95250">
                  <a:moveTo>
                    <a:pt x="1238250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1238250" y="0"/>
                  </a:lnTo>
                  <a:lnTo>
                    <a:pt x="1238250" y="9525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5102225" y="2693184"/>
            <a:ext cx="1245235" cy="306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00"/>
              </a:spcBef>
            </a:pP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Count</a:t>
            </a:r>
            <a:r>
              <a:rPr dirty="0" sz="1000" spc="-5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dirty="0" sz="1000" spc="-4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booking_…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ts val="1045"/>
              </a:lnSpc>
            </a:pPr>
            <a:r>
              <a:rPr dirty="0" sz="900">
                <a:solidFill>
                  <a:srgbClr val="6B6966"/>
                </a:solidFill>
                <a:latin typeface="Segoe UI"/>
                <a:cs typeface="Segoe UI"/>
              </a:rPr>
              <a:t>50000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19937" y="2236486"/>
            <a:ext cx="1247775" cy="104775"/>
            <a:chOff x="7119937" y="2236486"/>
            <a:chExt cx="1247775" cy="104775"/>
          </a:xfrm>
        </p:grpSpPr>
        <p:sp>
          <p:nvSpPr>
            <p:cNvPr id="42" name="object 42"/>
            <p:cNvSpPr/>
            <p:nvPr/>
          </p:nvSpPr>
          <p:spPr>
            <a:xfrm>
              <a:off x="7124700" y="2241249"/>
              <a:ext cx="1238250" cy="95250"/>
            </a:xfrm>
            <a:custGeom>
              <a:avLst/>
              <a:gdLst/>
              <a:ahLst/>
              <a:cxnLst/>
              <a:rect l="l" t="t" r="r" b="b"/>
              <a:pathLst>
                <a:path w="1238250" h="95250">
                  <a:moveTo>
                    <a:pt x="0" y="0"/>
                  </a:moveTo>
                  <a:lnTo>
                    <a:pt x="1238250" y="0"/>
                  </a:lnTo>
                  <a:lnTo>
                    <a:pt x="1238250" y="95250"/>
                  </a:lnTo>
                  <a:lnTo>
                    <a:pt x="0" y="952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6C2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124700" y="2241249"/>
              <a:ext cx="1238250" cy="95250"/>
            </a:xfrm>
            <a:custGeom>
              <a:avLst/>
              <a:gdLst/>
              <a:ahLst/>
              <a:cxnLst/>
              <a:rect l="l" t="t" r="r" b="b"/>
              <a:pathLst>
                <a:path w="1238250" h="95250">
                  <a:moveTo>
                    <a:pt x="1238250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1238250" y="0"/>
                  </a:lnTo>
                  <a:lnTo>
                    <a:pt x="1238250" y="9525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7159625" y="2343426"/>
            <a:ext cx="334010" cy="306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00"/>
              </a:spcBef>
            </a:pP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0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ts val="1045"/>
              </a:lnSpc>
            </a:pPr>
            <a:r>
              <a:rPr dirty="0" sz="900">
                <a:solidFill>
                  <a:srgbClr val="6B6966"/>
                </a:solidFill>
                <a:latin typeface="Segoe UI"/>
                <a:cs typeface="Segoe UI"/>
              </a:rPr>
              <a:t>42522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124700" y="2940765"/>
            <a:ext cx="1238250" cy="95250"/>
            <a:chOff x="7124700" y="2940765"/>
            <a:chExt cx="1238250" cy="95250"/>
          </a:xfrm>
        </p:grpSpPr>
        <p:sp>
          <p:nvSpPr>
            <p:cNvPr id="46" name="object 46"/>
            <p:cNvSpPr/>
            <p:nvPr/>
          </p:nvSpPr>
          <p:spPr>
            <a:xfrm>
              <a:off x="7342412" y="2940765"/>
              <a:ext cx="1021080" cy="95250"/>
            </a:xfrm>
            <a:custGeom>
              <a:avLst/>
              <a:gdLst/>
              <a:ahLst/>
              <a:cxnLst/>
              <a:rect l="l" t="t" r="r" b="b"/>
              <a:pathLst>
                <a:path w="1021079" h="95250">
                  <a:moveTo>
                    <a:pt x="0" y="95250"/>
                  </a:moveTo>
                  <a:lnTo>
                    <a:pt x="1020536" y="95250"/>
                  </a:lnTo>
                  <a:lnTo>
                    <a:pt x="1020536" y="0"/>
                  </a:lnTo>
                  <a:lnTo>
                    <a:pt x="0" y="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124700" y="2940765"/>
              <a:ext cx="217804" cy="95250"/>
            </a:xfrm>
            <a:custGeom>
              <a:avLst/>
              <a:gdLst/>
              <a:ahLst/>
              <a:cxnLst/>
              <a:rect l="l" t="t" r="r" b="b"/>
              <a:pathLst>
                <a:path w="217804" h="95250">
                  <a:moveTo>
                    <a:pt x="217713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217713" y="0"/>
                  </a:lnTo>
                  <a:lnTo>
                    <a:pt x="217713" y="9525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7159625" y="3042942"/>
            <a:ext cx="272415" cy="306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1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ts val="1045"/>
              </a:lnSpc>
            </a:pPr>
            <a:r>
              <a:rPr dirty="0" sz="900">
                <a:solidFill>
                  <a:srgbClr val="6B6966"/>
                </a:solidFill>
                <a:latin typeface="Segoe UI"/>
                <a:cs typeface="Segoe UI"/>
              </a:rPr>
              <a:t>7478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29175" y="1419225"/>
            <a:ext cx="3819525" cy="541020"/>
          </a:xfrm>
          <a:prstGeom prst="rect">
            <a:avLst/>
          </a:prstGeom>
          <a:solidFill>
            <a:srgbClr val="A0D0FF"/>
          </a:solidFill>
        </p:spPr>
        <p:txBody>
          <a:bodyPr wrap="square" lIns="0" tIns="47625" rIns="0" bIns="0" rtlCol="0" vert="horz">
            <a:spAutoFit/>
          </a:bodyPr>
          <a:lstStyle/>
          <a:p>
            <a:pPr marL="2124075">
              <a:lnSpc>
                <a:spcPct val="100000"/>
              </a:lnSpc>
              <a:spcBef>
                <a:spcPts val="375"/>
              </a:spcBef>
            </a:pPr>
            <a:r>
              <a:rPr dirty="0" baseline="-13227" sz="1575">
                <a:solidFill>
                  <a:srgbClr val="118CFF"/>
                </a:solidFill>
                <a:latin typeface="Segoe UI Symbol"/>
                <a:cs typeface="Segoe UI Symbol"/>
              </a:rPr>
              <a:t></a:t>
            </a:r>
            <a:r>
              <a:rPr dirty="0" baseline="-13227" sz="1575" spc="-15">
                <a:solidFill>
                  <a:srgbClr val="118CFF"/>
                </a:solidFill>
                <a:latin typeface="Segoe UI Symbol"/>
                <a:cs typeface="Segoe UI Symbol"/>
              </a:rPr>
              <a:t> </a:t>
            </a:r>
            <a:r>
              <a:rPr dirty="0" u="heavy" sz="800">
                <a:solidFill>
                  <a:srgbClr val="252423"/>
                </a:solidFill>
                <a:uFill>
                  <a:solidFill>
                    <a:srgbClr val="118CFF"/>
                  </a:solidFill>
                </a:uFill>
                <a:latin typeface="Arial Black"/>
                <a:cs typeface="Arial Black"/>
              </a:rPr>
              <a:t>booking_complete</a:t>
            </a:r>
            <a:r>
              <a:rPr dirty="0" u="heavy" sz="800" spc="385">
                <a:solidFill>
                  <a:srgbClr val="252423"/>
                </a:solidFill>
                <a:uFill>
                  <a:solidFill>
                    <a:srgbClr val="118CFF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baseline="-5555" sz="2250">
                <a:solidFill>
                  <a:srgbClr val="ABA6A2"/>
                </a:solidFill>
                <a:uFill>
                  <a:solidFill>
                    <a:srgbClr val="118CFF"/>
                  </a:solidFill>
                </a:uFill>
                <a:latin typeface="Segoe UI"/>
                <a:cs typeface="Segoe UI"/>
              </a:rPr>
              <a:t>×</a:t>
            </a:r>
            <a:endParaRPr baseline="-5555" sz="2250">
              <a:latin typeface="Segoe UI"/>
              <a:cs typeface="Segoe U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71475" y="3890850"/>
            <a:ext cx="5334000" cy="3148330"/>
            <a:chOff x="371475" y="3890850"/>
            <a:chExt cx="5334000" cy="3148330"/>
          </a:xfrm>
        </p:grpSpPr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1475" y="4076700"/>
              <a:ext cx="5334000" cy="296227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8360" y="4076700"/>
              <a:ext cx="1196763" cy="151957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1833" y="5722340"/>
              <a:ext cx="1115312" cy="1316635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897236" y="6461963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215" y="952"/>
                  </a:moveTo>
                  <a:lnTo>
                    <a:pt x="76" y="927"/>
                  </a:lnTo>
                  <a:lnTo>
                    <a:pt x="215" y="952"/>
                  </a:lnTo>
                  <a:close/>
                </a:path>
                <a:path w="1904" h="1270">
                  <a:moveTo>
                    <a:pt x="736" y="0"/>
                  </a:moveTo>
                  <a:lnTo>
                    <a:pt x="673" y="1270"/>
                  </a:lnTo>
                  <a:lnTo>
                    <a:pt x="736" y="0"/>
                  </a:lnTo>
                  <a:close/>
                </a:path>
                <a:path w="1904" h="1270">
                  <a:moveTo>
                    <a:pt x="1016" y="711"/>
                  </a:moveTo>
                  <a:lnTo>
                    <a:pt x="863" y="622"/>
                  </a:lnTo>
                  <a:lnTo>
                    <a:pt x="1016" y="711"/>
                  </a:lnTo>
                  <a:close/>
                </a:path>
                <a:path w="1904" h="1270">
                  <a:moveTo>
                    <a:pt x="1168" y="749"/>
                  </a:moveTo>
                  <a:close/>
                </a:path>
                <a:path w="1904" h="1270">
                  <a:moveTo>
                    <a:pt x="1282" y="787"/>
                  </a:moveTo>
                  <a:close/>
                </a:path>
                <a:path w="1904" h="1270">
                  <a:moveTo>
                    <a:pt x="1435" y="863"/>
                  </a:moveTo>
                  <a:close/>
                </a:path>
              </a:pathLst>
            </a:custGeom>
            <a:solidFill>
              <a:srgbClr val="6A007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67599" y="4463052"/>
              <a:ext cx="2949399" cy="2449795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3896423" y="6462902"/>
              <a:ext cx="2540" cy="1905"/>
            </a:xfrm>
            <a:custGeom>
              <a:avLst/>
              <a:gdLst/>
              <a:ahLst/>
              <a:cxnLst/>
              <a:rect l="l" t="t" r="r" b="b"/>
              <a:pathLst>
                <a:path w="2539" h="1904">
                  <a:moveTo>
                    <a:pt x="1028" y="0"/>
                  </a:moveTo>
                  <a:close/>
                </a:path>
                <a:path w="2539" h="1904">
                  <a:moveTo>
                    <a:pt x="2286" y="304"/>
                  </a:moveTo>
                  <a:lnTo>
                    <a:pt x="2235" y="25"/>
                  </a:lnTo>
                  <a:lnTo>
                    <a:pt x="1028" y="25"/>
                  </a:lnTo>
                  <a:lnTo>
                    <a:pt x="812" y="12"/>
                  </a:lnTo>
                  <a:lnTo>
                    <a:pt x="647" y="177"/>
                  </a:lnTo>
                  <a:lnTo>
                    <a:pt x="609" y="304"/>
                  </a:lnTo>
                  <a:lnTo>
                    <a:pt x="457" y="330"/>
                  </a:lnTo>
                  <a:lnTo>
                    <a:pt x="317" y="368"/>
                  </a:lnTo>
                  <a:lnTo>
                    <a:pt x="152" y="355"/>
                  </a:lnTo>
                  <a:lnTo>
                    <a:pt x="0" y="812"/>
                  </a:lnTo>
                  <a:lnTo>
                    <a:pt x="152" y="863"/>
                  </a:lnTo>
                  <a:lnTo>
                    <a:pt x="279" y="762"/>
                  </a:lnTo>
                  <a:lnTo>
                    <a:pt x="368" y="1600"/>
                  </a:lnTo>
                  <a:lnTo>
                    <a:pt x="889" y="1600"/>
                  </a:lnTo>
                  <a:lnTo>
                    <a:pt x="889" y="1041"/>
                  </a:lnTo>
                  <a:lnTo>
                    <a:pt x="889" y="838"/>
                  </a:lnTo>
                  <a:lnTo>
                    <a:pt x="1079" y="812"/>
                  </a:lnTo>
                  <a:lnTo>
                    <a:pt x="1219" y="825"/>
                  </a:lnTo>
                  <a:lnTo>
                    <a:pt x="1498" y="762"/>
                  </a:lnTo>
                  <a:lnTo>
                    <a:pt x="1625" y="736"/>
                  </a:lnTo>
                  <a:lnTo>
                    <a:pt x="1828" y="749"/>
                  </a:lnTo>
                  <a:lnTo>
                    <a:pt x="1993" y="584"/>
                  </a:lnTo>
                  <a:lnTo>
                    <a:pt x="2184" y="444"/>
                  </a:lnTo>
                  <a:lnTo>
                    <a:pt x="2286" y="304"/>
                  </a:lnTo>
                  <a:close/>
                </a:path>
              </a:pathLst>
            </a:custGeom>
            <a:solidFill>
              <a:srgbClr val="6A007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85446" y="6687143"/>
              <a:ext cx="171454" cy="30562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8654" y="6404363"/>
              <a:ext cx="23989" cy="8407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8280" y="3890850"/>
              <a:ext cx="94268" cy="9743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53918" y="3890850"/>
              <a:ext cx="102123" cy="9743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1230" y="3890850"/>
              <a:ext cx="94268" cy="9743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3655" y="3890850"/>
              <a:ext cx="94268" cy="97432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358775" y="3524313"/>
            <a:ext cx="2119630" cy="49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0">
                <a:solidFill>
                  <a:srgbClr val="252423"/>
                </a:solidFill>
                <a:latin typeface="Trebuchet MS"/>
                <a:cs typeface="Trebuchet MS"/>
              </a:rPr>
              <a:t>b</a:t>
            </a:r>
            <a:r>
              <a:rPr dirty="0" sz="1400" spc="-60">
                <a:solidFill>
                  <a:srgbClr val="252423"/>
                </a:solidFill>
                <a:latin typeface="Trebuchet MS"/>
                <a:cs typeface="Trebuchet MS"/>
              </a:rPr>
              <a:t>ook</a:t>
            </a:r>
            <a:r>
              <a:rPr dirty="0" sz="1400" spc="-90">
                <a:solidFill>
                  <a:srgbClr val="252423"/>
                </a:solidFill>
                <a:latin typeface="Trebuchet MS"/>
                <a:cs typeface="Trebuchet MS"/>
              </a:rPr>
              <a:t>i</a:t>
            </a:r>
            <a:r>
              <a:rPr dirty="0" sz="1400" spc="-45">
                <a:solidFill>
                  <a:srgbClr val="252423"/>
                </a:solidFill>
                <a:latin typeface="Trebuchet MS"/>
                <a:cs typeface="Trebuchet MS"/>
              </a:rPr>
              <a:t>ng</a:t>
            </a:r>
            <a:r>
              <a:rPr dirty="0" sz="1400" spc="-80">
                <a:solidFill>
                  <a:srgbClr val="252423"/>
                </a:solidFill>
                <a:latin typeface="Trebuchet MS"/>
                <a:cs typeface="Trebuchet MS"/>
              </a:rPr>
              <a:t>_or</a:t>
            </a:r>
            <a:r>
              <a:rPr dirty="0" sz="1400" spc="-90">
                <a:solidFill>
                  <a:srgbClr val="252423"/>
                </a:solidFill>
                <a:latin typeface="Trebuchet MS"/>
                <a:cs typeface="Trebuchet MS"/>
              </a:rPr>
              <a:t>i</a:t>
            </a:r>
            <a:r>
              <a:rPr dirty="0" sz="1400" spc="-25">
                <a:solidFill>
                  <a:srgbClr val="252423"/>
                </a:solidFill>
                <a:latin typeface="Trebuchet MS"/>
                <a:cs typeface="Trebuchet MS"/>
              </a:rPr>
              <a:t>g</a:t>
            </a:r>
            <a:r>
              <a:rPr dirty="0" sz="1400" spc="-90">
                <a:solidFill>
                  <a:srgbClr val="252423"/>
                </a:solidFill>
                <a:latin typeface="Trebuchet MS"/>
                <a:cs typeface="Trebuchet MS"/>
              </a:rPr>
              <a:t>i</a:t>
            </a:r>
            <a:r>
              <a:rPr dirty="0" sz="1400" spc="-65">
                <a:solidFill>
                  <a:srgbClr val="252423"/>
                </a:solidFill>
                <a:latin typeface="Trebuchet MS"/>
                <a:cs typeface="Trebuchet MS"/>
              </a:rPr>
              <a:t>n</a:t>
            </a:r>
            <a:r>
              <a:rPr dirty="0" sz="1400" spc="-10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a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nd</a:t>
            </a:r>
            <a:r>
              <a:rPr dirty="0" sz="1400" spc="-10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140">
                <a:solidFill>
                  <a:srgbClr val="252423"/>
                </a:solidFill>
                <a:latin typeface="Trebuchet MS"/>
                <a:cs typeface="Trebuchet MS"/>
              </a:rPr>
              <a:t>f</a:t>
            </a:r>
            <a:r>
              <a:rPr dirty="0" sz="1400" spc="-50">
                <a:solidFill>
                  <a:srgbClr val="252423"/>
                </a:solidFill>
                <a:latin typeface="Trebuchet MS"/>
                <a:cs typeface="Trebuchet MS"/>
              </a:rPr>
              <a:t>l</a:t>
            </a:r>
            <a:r>
              <a:rPr dirty="0" sz="1400" spc="-90">
                <a:solidFill>
                  <a:srgbClr val="252423"/>
                </a:solidFill>
                <a:latin typeface="Trebuchet MS"/>
                <a:cs typeface="Trebuchet MS"/>
              </a:rPr>
              <a:t>i</a:t>
            </a:r>
            <a:r>
              <a:rPr dirty="0" sz="1400" spc="-25">
                <a:solidFill>
                  <a:srgbClr val="252423"/>
                </a:solidFill>
                <a:latin typeface="Trebuchet MS"/>
                <a:cs typeface="Trebuchet MS"/>
              </a:rPr>
              <a:t>g</a:t>
            </a:r>
            <a:r>
              <a:rPr dirty="0" sz="1400" spc="-114">
                <a:solidFill>
                  <a:srgbClr val="252423"/>
                </a:solidFill>
                <a:latin typeface="Trebuchet MS"/>
                <a:cs typeface="Trebuchet MS"/>
              </a:rPr>
              <a:t>ht_d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a</a:t>
            </a:r>
            <a:r>
              <a:rPr dirty="0" sz="1400" spc="-40">
                <a:solidFill>
                  <a:srgbClr val="252423"/>
                </a:solidFill>
                <a:latin typeface="Trebuchet MS"/>
                <a:cs typeface="Trebuchet MS"/>
              </a:rPr>
              <a:t>y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802640" algn="l"/>
                <a:tab pos="1113155" algn="l"/>
                <a:tab pos="1546225" algn="l"/>
                <a:tab pos="1894839" algn="l"/>
              </a:tabLst>
            </a:pPr>
            <a:r>
              <a:rPr dirty="0" sz="1000" b="1">
                <a:solidFill>
                  <a:srgbClr val="6B6966"/>
                </a:solidFill>
                <a:latin typeface="Segoe UI"/>
                <a:cs typeface="Segoe UI"/>
              </a:rPr>
              <a:t>flight_day	</a:t>
            </a:r>
            <a:r>
              <a:rPr dirty="0" sz="1000">
                <a:solidFill>
                  <a:srgbClr val="6B6966"/>
                </a:solidFill>
                <a:latin typeface="Segoe UI"/>
                <a:cs typeface="Segoe UI"/>
              </a:rPr>
              <a:t>Fri	Mon	Sat	Sun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524655" y="3890850"/>
            <a:ext cx="856615" cy="97790"/>
            <a:chOff x="2524655" y="3890850"/>
            <a:chExt cx="856615" cy="97790"/>
          </a:xfrm>
        </p:grpSpPr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4655" y="3890850"/>
              <a:ext cx="94268" cy="97432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5655" y="3890850"/>
              <a:ext cx="94268" cy="97432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86655" y="3890850"/>
              <a:ext cx="94268" cy="97432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2625725" y="3841782"/>
            <a:ext cx="10420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5605" algn="l"/>
                <a:tab pos="774065" algn="l"/>
              </a:tabLst>
            </a:pPr>
            <a:r>
              <a:rPr dirty="0" sz="1000">
                <a:solidFill>
                  <a:srgbClr val="6B6966"/>
                </a:solidFill>
                <a:latin typeface="Segoe UI"/>
                <a:cs typeface="Segoe UI"/>
              </a:rPr>
              <a:t>Thu	Tue	</a:t>
            </a:r>
            <a:r>
              <a:rPr dirty="0" sz="1000" spc="-40">
                <a:solidFill>
                  <a:srgbClr val="6B6966"/>
                </a:solidFill>
                <a:latin typeface="Segoe UI"/>
                <a:cs typeface="Segoe UI"/>
              </a:rPr>
              <a:t>W</a:t>
            </a:r>
            <a:r>
              <a:rPr dirty="0" sz="1000">
                <a:solidFill>
                  <a:srgbClr val="6B6966"/>
                </a:solidFill>
                <a:latin typeface="Segoe UI"/>
                <a:cs typeface="Segoe UI"/>
              </a:rPr>
              <a:t>ed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419100" y="6851917"/>
            <a:ext cx="5048250" cy="139700"/>
            <a:chOff x="419100" y="6851917"/>
            <a:chExt cx="5048250" cy="139700"/>
          </a:xfrm>
        </p:grpSpPr>
        <p:pic>
          <p:nvPicPr>
            <p:cNvPr id="70" name="object 7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0664" y="6866359"/>
              <a:ext cx="480872" cy="7957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9100" y="6851917"/>
              <a:ext cx="93442" cy="93442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98647" y="6861048"/>
              <a:ext cx="2568702" cy="130302"/>
            </a:xfrm>
            <a:prstGeom prst="rect">
              <a:avLst/>
            </a:prstGeom>
          </p:spPr>
        </p:pic>
      </p:grpSp>
      <p:sp>
        <p:nvSpPr>
          <p:cNvPr id="73" name="object 73"/>
          <p:cNvSpPr txBox="1"/>
          <p:nvPr/>
        </p:nvSpPr>
        <p:spPr>
          <a:xfrm>
            <a:off x="2877889" y="6864350"/>
            <a:ext cx="260858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4273" sz="975" spc="22">
                <a:latin typeface="Arial MT"/>
                <a:cs typeface="Arial MT"/>
              </a:rPr>
              <a:t>©</a:t>
            </a:r>
            <a:r>
              <a:rPr dirty="0" baseline="4273" sz="975" spc="30">
                <a:latin typeface="Arial MT"/>
                <a:cs typeface="Arial MT"/>
              </a:rPr>
              <a:t> </a:t>
            </a:r>
            <a:r>
              <a:rPr dirty="0" baseline="4273" sz="975" spc="15">
                <a:latin typeface="Arial MT"/>
                <a:cs typeface="Arial MT"/>
              </a:rPr>
              <a:t>2023</a:t>
            </a:r>
            <a:r>
              <a:rPr dirty="0" baseline="4273" sz="975" spc="7">
                <a:latin typeface="Arial MT"/>
                <a:cs typeface="Arial MT"/>
              </a:rPr>
              <a:t> </a:t>
            </a:r>
            <a:r>
              <a:rPr dirty="0" baseline="4273" sz="975" spc="-30">
                <a:latin typeface="Arial MT"/>
                <a:cs typeface="Arial MT"/>
              </a:rPr>
              <a:t>TomTom</a:t>
            </a:r>
            <a:r>
              <a:rPr dirty="0" baseline="4273" sz="975" spc="-30">
                <a:latin typeface="Arial MT"/>
                <a:cs typeface="Arial MT"/>
              </a:rPr>
              <a:t>,</a:t>
            </a:r>
            <a:r>
              <a:rPr dirty="0" sz="650" spc="-2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dirty="0" sz="65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aseline="4273" sz="975" spc="22">
                <a:latin typeface="Arial MT"/>
                <a:cs typeface="Arial MT"/>
              </a:rPr>
              <a:t>©</a:t>
            </a:r>
            <a:r>
              <a:rPr dirty="0" baseline="4273" sz="975" spc="30">
                <a:latin typeface="Arial MT"/>
                <a:cs typeface="Arial MT"/>
              </a:rPr>
              <a:t> </a:t>
            </a:r>
            <a:r>
              <a:rPr dirty="0" baseline="4273" sz="975" spc="15">
                <a:latin typeface="Arial MT"/>
                <a:cs typeface="Arial MT"/>
              </a:rPr>
              <a:t>2023</a:t>
            </a:r>
            <a:r>
              <a:rPr dirty="0" baseline="4273" sz="975" spc="30">
                <a:latin typeface="Arial MT"/>
                <a:cs typeface="Arial MT"/>
              </a:rPr>
              <a:t> </a:t>
            </a:r>
            <a:r>
              <a:rPr dirty="0" baseline="4273" sz="975" spc="-127">
                <a:latin typeface="Arial MT"/>
                <a:cs typeface="Arial MT"/>
              </a:rPr>
              <a:t>M</a:t>
            </a:r>
            <a:r>
              <a:rPr dirty="0" baseline="4273" sz="975" spc="-127">
                <a:latin typeface="Arial MT"/>
                <a:cs typeface="Arial MT"/>
              </a:rPr>
              <a:t>i</a:t>
            </a:r>
            <a:r>
              <a:rPr dirty="0" sz="650" spc="-8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baseline="4273" sz="975" spc="-127">
                <a:latin typeface="Arial MT"/>
                <a:cs typeface="Arial MT"/>
              </a:rPr>
              <a:t>c</a:t>
            </a:r>
            <a:r>
              <a:rPr dirty="0" sz="650" spc="-85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baseline="4273" sz="975" spc="-127">
                <a:latin typeface="Arial MT"/>
                <a:cs typeface="Arial MT"/>
              </a:rPr>
              <a:t>r</a:t>
            </a:r>
            <a:r>
              <a:rPr dirty="0" sz="650" spc="-85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baseline="4273" sz="975" spc="-127">
                <a:latin typeface="Arial MT"/>
                <a:cs typeface="Arial MT"/>
              </a:rPr>
              <a:t>o</a:t>
            </a:r>
            <a:r>
              <a:rPr dirty="0" baseline="4273" sz="975" spc="-127">
                <a:latin typeface="Arial MT"/>
                <a:cs typeface="Arial MT"/>
              </a:rPr>
              <a:t>s</a:t>
            </a:r>
            <a:r>
              <a:rPr dirty="0" sz="650" spc="-85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baseline="4273" sz="975" spc="-127">
                <a:latin typeface="Arial MT"/>
                <a:cs typeface="Arial MT"/>
              </a:rPr>
              <a:t>o</a:t>
            </a:r>
            <a:r>
              <a:rPr dirty="0" baseline="4273" sz="975" spc="-127">
                <a:latin typeface="Arial MT"/>
                <a:cs typeface="Arial MT"/>
              </a:rPr>
              <a:t>f</a:t>
            </a:r>
            <a:r>
              <a:rPr dirty="0" sz="650" spc="-85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dirty="0" baseline="4273" sz="975" spc="-127">
                <a:latin typeface="Arial MT"/>
                <a:cs typeface="Arial MT"/>
              </a:rPr>
              <a:t>t</a:t>
            </a:r>
            <a:r>
              <a:rPr dirty="0" sz="650" spc="-8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65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aseline="4273" sz="975" spc="-67">
                <a:latin typeface="Arial MT"/>
                <a:cs typeface="Arial MT"/>
              </a:rPr>
              <a:t>Co</a:t>
            </a:r>
            <a:r>
              <a:rPr dirty="0" baseline="4273" sz="975" spc="-67">
                <a:latin typeface="Arial MT"/>
                <a:cs typeface="Arial MT"/>
              </a:rPr>
              <a:t>r</a:t>
            </a:r>
            <a:r>
              <a:rPr dirty="0" sz="650" spc="-45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baseline="4273" sz="975" spc="-67">
                <a:latin typeface="Arial MT"/>
                <a:cs typeface="Arial MT"/>
              </a:rPr>
              <a:t>po</a:t>
            </a:r>
            <a:r>
              <a:rPr dirty="0" baseline="4273" sz="975" spc="-67">
                <a:latin typeface="Arial MT"/>
                <a:cs typeface="Arial MT"/>
              </a:rPr>
              <a:t>r</a:t>
            </a:r>
            <a:r>
              <a:rPr dirty="0" sz="650" spc="-45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baseline="4273" sz="975" spc="-67">
                <a:latin typeface="Arial MT"/>
                <a:cs typeface="Arial MT"/>
              </a:rPr>
              <a:t>a</a:t>
            </a:r>
            <a:r>
              <a:rPr dirty="0" baseline="4273" sz="975" spc="-67">
                <a:latin typeface="Arial MT"/>
                <a:cs typeface="Arial MT"/>
              </a:rPr>
              <a:t>t</a:t>
            </a:r>
            <a:r>
              <a:rPr dirty="0" sz="650" spc="-4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baseline="4273" sz="975" spc="-67">
                <a:latin typeface="Arial MT"/>
                <a:cs typeface="Arial MT"/>
              </a:rPr>
              <a:t>i</a:t>
            </a:r>
            <a:r>
              <a:rPr dirty="0" sz="650" spc="-4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baseline="4273" sz="975" spc="-67">
                <a:latin typeface="Arial MT"/>
                <a:cs typeface="Arial MT"/>
              </a:rPr>
              <a:t>on</a:t>
            </a:r>
            <a:r>
              <a:rPr dirty="0" baseline="4273" sz="975" spc="-67">
                <a:latin typeface="Arial MT"/>
                <a:cs typeface="Arial MT"/>
              </a:rPr>
              <a:t>,</a:t>
            </a:r>
            <a:r>
              <a:rPr dirty="0" sz="650" spc="-45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dirty="0" sz="65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u="sng" baseline="4273" sz="975" spc="22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9"/>
              </a:rPr>
              <a:t>©</a:t>
            </a:r>
            <a:r>
              <a:rPr dirty="0" u="sng" baseline="4273" sz="975" spc="30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9"/>
              </a:rPr>
              <a:t> </a:t>
            </a:r>
            <a:r>
              <a:rPr dirty="0" u="sng" baseline="4273" sz="975" spc="-44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9"/>
              </a:rPr>
              <a:t>OpenS</a:t>
            </a:r>
            <a:r>
              <a:rPr dirty="0" u="sng" baseline="4273" sz="975" spc="-44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9"/>
              </a:rPr>
              <a:t>t</a:t>
            </a:r>
            <a:r>
              <a:rPr dirty="0" u="sng" sz="650" spc="-3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9"/>
              </a:rPr>
              <a:t>t</a:t>
            </a:r>
            <a:r>
              <a:rPr dirty="0" u="sng" baseline="4273" sz="975" spc="-44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9"/>
              </a:rPr>
              <a:t>r</a:t>
            </a:r>
            <a:r>
              <a:rPr dirty="0" u="sng" sz="650" spc="-3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9"/>
              </a:rPr>
              <a:t>r</a:t>
            </a:r>
            <a:r>
              <a:rPr dirty="0" u="sng" baseline="4273" sz="975" spc="-44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9"/>
              </a:rPr>
              <a:t>ee</a:t>
            </a:r>
            <a:r>
              <a:rPr dirty="0" u="sng" baseline="4273" sz="975" spc="-44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9"/>
              </a:rPr>
              <a:t>t</a:t>
            </a:r>
            <a:r>
              <a:rPr dirty="0" u="sng" sz="650" spc="-3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9"/>
              </a:rPr>
              <a:t>t</a:t>
            </a:r>
            <a:r>
              <a:rPr dirty="0" u="sng" baseline="4273" sz="975" spc="-44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9"/>
              </a:rPr>
              <a:t>Map</a:t>
            </a:r>
            <a:endParaRPr baseline="4273" sz="975">
              <a:latin typeface="Arial MT"/>
              <a:cs typeface="Arial MT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9227820" y="1722745"/>
            <a:ext cx="3145155" cy="1148080"/>
            <a:chOff x="9227820" y="1722745"/>
            <a:chExt cx="3145155" cy="1148080"/>
          </a:xfrm>
        </p:grpSpPr>
        <p:sp>
          <p:nvSpPr>
            <p:cNvPr id="75" name="object 75"/>
            <p:cNvSpPr/>
            <p:nvPr/>
          </p:nvSpPr>
          <p:spPr>
            <a:xfrm>
              <a:off x="9227820" y="2291892"/>
              <a:ext cx="3145155" cy="579120"/>
            </a:xfrm>
            <a:custGeom>
              <a:avLst/>
              <a:gdLst/>
              <a:ahLst/>
              <a:cxnLst/>
              <a:rect l="l" t="t" r="r" b="b"/>
              <a:pathLst>
                <a:path w="3145154" h="579119">
                  <a:moveTo>
                    <a:pt x="9525" y="569137"/>
                  </a:moveTo>
                  <a:lnTo>
                    <a:pt x="0" y="569137"/>
                  </a:lnTo>
                  <a:lnTo>
                    <a:pt x="0" y="578650"/>
                  </a:lnTo>
                  <a:lnTo>
                    <a:pt x="9525" y="578650"/>
                  </a:lnTo>
                  <a:lnTo>
                    <a:pt x="9525" y="569137"/>
                  </a:lnTo>
                  <a:close/>
                </a:path>
                <a:path w="3145154" h="579119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3145154" h="579119">
                  <a:moveTo>
                    <a:pt x="66675" y="569137"/>
                  </a:moveTo>
                  <a:lnTo>
                    <a:pt x="57150" y="569137"/>
                  </a:lnTo>
                  <a:lnTo>
                    <a:pt x="57150" y="578650"/>
                  </a:lnTo>
                  <a:lnTo>
                    <a:pt x="66675" y="578650"/>
                  </a:lnTo>
                  <a:lnTo>
                    <a:pt x="66675" y="569137"/>
                  </a:lnTo>
                  <a:close/>
                </a:path>
                <a:path w="3145154" h="579119">
                  <a:moveTo>
                    <a:pt x="66675" y="0"/>
                  </a:moveTo>
                  <a:lnTo>
                    <a:pt x="57150" y="0"/>
                  </a:lnTo>
                  <a:lnTo>
                    <a:pt x="57150" y="9512"/>
                  </a:lnTo>
                  <a:lnTo>
                    <a:pt x="66675" y="9512"/>
                  </a:lnTo>
                  <a:lnTo>
                    <a:pt x="66675" y="0"/>
                  </a:lnTo>
                  <a:close/>
                </a:path>
                <a:path w="3145154" h="579119">
                  <a:moveTo>
                    <a:pt x="123825" y="569137"/>
                  </a:moveTo>
                  <a:lnTo>
                    <a:pt x="114300" y="569137"/>
                  </a:lnTo>
                  <a:lnTo>
                    <a:pt x="114300" y="578650"/>
                  </a:lnTo>
                  <a:lnTo>
                    <a:pt x="123825" y="578650"/>
                  </a:lnTo>
                  <a:lnTo>
                    <a:pt x="123825" y="569137"/>
                  </a:lnTo>
                  <a:close/>
                </a:path>
                <a:path w="3145154" h="579119">
                  <a:moveTo>
                    <a:pt x="123825" y="0"/>
                  </a:moveTo>
                  <a:lnTo>
                    <a:pt x="114300" y="0"/>
                  </a:lnTo>
                  <a:lnTo>
                    <a:pt x="114300" y="9512"/>
                  </a:lnTo>
                  <a:lnTo>
                    <a:pt x="123825" y="9512"/>
                  </a:lnTo>
                  <a:lnTo>
                    <a:pt x="123825" y="0"/>
                  </a:lnTo>
                  <a:close/>
                </a:path>
                <a:path w="3145154" h="579119">
                  <a:moveTo>
                    <a:pt x="180975" y="569137"/>
                  </a:moveTo>
                  <a:lnTo>
                    <a:pt x="171450" y="569137"/>
                  </a:lnTo>
                  <a:lnTo>
                    <a:pt x="171450" y="578650"/>
                  </a:lnTo>
                  <a:lnTo>
                    <a:pt x="180975" y="578650"/>
                  </a:lnTo>
                  <a:lnTo>
                    <a:pt x="180975" y="569137"/>
                  </a:lnTo>
                  <a:close/>
                </a:path>
                <a:path w="3145154" h="579119">
                  <a:moveTo>
                    <a:pt x="180975" y="0"/>
                  </a:moveTo>
                  <a:lnTo>
                    <a:pt x="171450" y="0"/>
                  </a:lnTo>
                  <a:lnTo>
                    <a:pt x="171450" y="9512"/>
                  </a:lnTo>
                  <a:lnTo>
                    <a:pt x="180975" y="9512"/>
                  </a:lnTo>
                  <a:lnTo>
                    <a:pt x="180975" y="0"/>
                  </a:lnTo>
                  <a:close/>
                </a:path>
                <a:path w="3145154" h="579119">
                  <a:moveTo>
                    <a:pt x="238125" y="569137"/>
                  </a:moveTo>
                  <a:lnTo>
                    <a:pt x="228600" y="569137"/>
                  </a:lnTo>
                  <a:lnTo>
                    <a:pt x="228600" y="578650"/>
                  </a:lnTo>
                  <a:lnTo>
                    <a:pt x="238125" y="578650"/>
                  </a:lnTo>
                  <a:lnTo>
                    <a:pt x="238125" y="569137"/>
                  </a:lnTo>
                  <a:close/>
                </a:path>
                <a:path w="3145154" h="579119">
                  <a:moveTo>
                    <a:pt x="238125" y="0"/>
                  </a:moveTo>
                  <a:lnTo>
                    <a:pt x="228600" y="0"/>
                  </a:lnTo>
                  <a:lnTo>
                    <a:pt x="228600" y="9512"/>
                  </a:lnTo>
                  <a:lnTo>
                    <a:pt x="238125" y="9512"/>
                  </a:lnTo>
                  <a:lnTo>
                    <a:pt x="238125" y="0"/>
                  </a:lnTo>
                  <a:close/>
                </a:path>
                <a:path w="3145154" h="579119">
                  <a:moveTo>
                    <a:pt x="295275" y="569137"/>
                  </a:moveTo>
                  <a:lnTo>
                    <a:pt x="285750" y="569137"/>
                  </a:lnTo>
                  <a:lnTo>
                    <a:pt x="285750" y="578650"/>
                  </a:lnTo>
                  <a:lnTo>
                    <a:pt x="295275" y="578650"/>
                  </a:lnTo>
                  <a:lnTo>
                    <a:pt x="295275" y="569137"/>
                  </a:lnTo>
                  <a:close/>
                </a:path>
                <a:path w="3145154" h="579119">
                  <a:moveTo>
                    <a:pt x="295275" y="0"/>
                  </a:moveTo>
                  <a:lnTo>
                    <a:pt x="285750" y="0"/>
                  </a:lnTo>
                  <a:lnTo>
                    <a:pt x="285750" y="9512"/>
                  </a:lnTo>
                  <a:lnTo>
                    <a:pt x="295275" y="9512"/>
                  </a:lnTo>
                  <a:lnTo>
                    <a:pt x="295275" y="0"/>
                  </a:lnTo>
                  <a:close/>
                </a:path>
                <a:path w="3145154" h="579119">
                  <a:moveTo>
                    <a:pt x="352425" y="569137"/>
                  </a:moveTo>
                  <a:lnTo>
                    <a:pt x="342900" y="569137"/>
                  </a:lnTo>
                  <a:lnTo>
                    <a:pt x="342900" y="578650"/>
                  </a:lnTo>
                  <a:lnTo>
                    <a:pt x="352425" y="578650"/>
                  </a:lnTo>
                  <a:lnTo>
                    <a:pt x="352425" y="569137"/>
                  </a:lnTo>
                  <a:close/>
                </a:path>
                <a:path w="3145154" h="579119">
                  <a:moveTo>
                    <a:pt x="352425" y="0"/>
                  </a:moveTo>
                  <a:lnTo>
                    <a:pt x="342900" y="0"/>
                  </a:lnTo>
                  <a:lnTo>
                    <a:pt x="342900" y="9512"/>
                  </a:lnTo>
                  <a:lnTo>
                    <a:pt x="352425" y="9512"/>
                  </a:lnTo>
                  <a:lnTo>
                    <a:pt x="352425" y="0"/>
                  </a:lnTo>
                  <a:close/>
                </a:path>
                <a:path w="3145154" h="579119">
                  <a:moveTo>
                    <a:pt x="409575" y="569137"/>
                  </a:moveTo>
                  <a:lnTo>
                    <a:pt x="400050" y="569137"/>
                  </a:lnTo>
                  <a:lnTo>
                    <a:pt x="400050" y="578650"/>
                  </a:lnTo>
                  <a:lnTo>
                    <a:pt x="409575" y="578650"/>
                  </a:lnTo>
                  <a:lnTo>
                    <a:pt x="409575" y="569137"/>
                  </a:lnTo>
                  <a:close/>
                </a:path>
                <a:path w="3145154" h="579119">
                  <a:moveTo>
                    <a:pt x="409575" y="0"/>
                  </a:moveTo>
                  <a:lnTo>
                    <a:pt x="400050" y="0"/>
                  </a:lnTo>
                  <a:lnTo>
                    <a:pt x="400050" y="9512"/>
                  </a:lnTo>
                  <a:lnTo>
                    <a:pt x="409575" y="9512"/>
                  </a:lnTo>
                  <a:lnTo>
                    <a:pt x="409575" y="0"/>
                  </a:lnTo>
                  <a:close/>
                </a:path>
                <a:path w="3145154" h="579119">
                  <a:moveTo>
                    <a:pt x="466725" y="569137"/>
                  </a:moveTo>
                  <a:lnTo>
                    <a:pt x="457200" y="569137"/>
                  </a:lnTo>
                  <a:lnTo>
                    <a:pt x="457200" y="578650"/>
                  </a:lnTo>
                  <a:lnTo>
                    <a:pt x="466725" y="578650"/>
                  </a:lnTo>
                  <a:lnTo>
                    <a:pt x="466725" y="569137"/>
                  </a:lnTo>
                  <a:close/>
                </a:path>
                <a:path w="3145154" h="579119">
                  <a:moveTo>
                    <a:pt x="466725" y="0"/>
                  </a:moveTo>
                  <a:lnTo>
                    <a:pt x="457200" y="0"/>
                  </a:lnTo>
                  <a:lnTo>
                    <a:pt x="457200" y="9512"/>
                  </a:lnTo>
                  <a:lnTo>
                    <a:pt x="466725" y="9512"/>
                  </a:lnTo>
                  <a:lnTo>
                    <a:pt x="466725" y="0"/>
                  </a:lnTo>
                  <a:close/>
                </a:path>
                <a:path w="3145154" h="579119">
                  <a:moveTo>
                    <a:pt x="523875" y="569137"/>
                  </a:moveTo>
                  <a:lnTo>
                    <a:pt x="514350" y="569137"/>
                  </a:lnTo>
                  <a:lnTo>
                    <a:pt x="514350" y="578650"/>
                  </a:lnTo>
                  <a:lnTo>
                    <a:pt x="523875" y="578650"/>
                  </a:lnTo>
                  <a:lnTo>
                    <a:pt x="523875" y="569137"/>
                  </a:lnTo>
                  <a:close/>
                </a:path>
                <a:path w="3145154" h="579119">
                  <a:moveTo>
                    <a:pt x="523875" y="0"/>
                  </a:moveTo>
                  <a:lnTo>
                    <a:pt x="514350" y="0"/>
                  </a:lnTo>
                  <a:lnTo>
                    <a:pt x="514350" y="9512"/>
                  </a:lnTo>
                  <a:lnTo>
                    <a:pt x="523875" y="9512"/>
                  </a:lnTo>
                  <a:lnTo>
                    <a:pt x="523875" y="0"/>
                  </a:lnTo>
                  <a:close/>
                </a:path>
                <a:path w="3145154" h="579119">
                  <a:moveTo>
                    <a:pt x="581025" y="569137"/>
                  </a:moveTo>
                  <a:lnTo>
                    <a:pt x="571500" y="569137"/>
                  </a:lnTo>
                  <a:lnTo>
                    <a:pt x="571500" y="578650"/>
                  </a:lnTo>
                  <a:lnTo>
                    <a:pt x="581025" y="578650"/>
                  </a:lnTo>
                  <a:lnTo>
                    <a:pt x="581025" y="569137"/>
                  </a:lnTo>
                  <a:close/>
                </a:path>
                <a:path w="3145154" h="579119">
                  <a:moveTo>
                    <a:pt x="581025" y="0"/>
                  </a:moveTo>
                  <a:lnTo>
                    <a:pt x="571500" y="0"/>
                  </a:lnTo>
                  <a:lnTo>
                    <a:pt x="571500" y="9512"/>
                  </a:lnTo>
                  <a:lnTo>
                    <a:pt x="581025" y="9512"/>
                  </a:lnTo>
                  <a:lnTo>
                    <a:pt x="581025" y="0"/>
                  </a:lnTo>
                  <a:close/>
                </a:path>
                <a:path w="3145154" h="579119">
                  <a:moveTo>
                    <a:pt x="638175" y="569137"/>
                  </a:moveTo>
                  <a:lnTo>
                    <a:pt x="628650" y="569137"/>
                  </a:lnTo>
                  <a:lnTo>
                    <a:pt x="628650" y="578650"/>
                  </a:lnTo>
                  <a:lnTo>
                    <a:pt x="638175" y="578650"/>
                  </a:lnTo>
                  <a:lnTo>
                    <a:pt x="638175" y="569137"/>
                  </a:lnTo>
                  <a:close/>
                </a:path>
                <a:path w="3145154" h="579119">
                  <a:moveTo>
                    <a:pt x="638175" y="0"/>
                  </a:moveTo>
                  <a:lnTo>
                    <a:pt x="628650" y="0"/>
                  </a:lnTo>
                  <a:lnTo>
                    <a:pt x="628650" y="9512"/>
                  </a:lnTo>
                  <a:lnTo>
                    <a:pt x="638175" y="9512"/>
                  </a:lnTo>
                  <a:lnTo>
                    <a:pt x="638175" y="0"/>
                  </a:lnTo>
                  <a:close/>
                </a:path>
                <a:path w="3145154" h="579119">
                  <a:moveTo>
                    <a:pt x="695325" y="569137"/>
                  </a:moveTo>
                  <a:lnTo>
                    <a:pt x="685800" y="569137"/>
                  </a:lnTo>
                  <a:lnTo>
                    <a:pt x="685800" y="578650"/>
                  </a:lnTo>
                  <a:lnTo>
                    <a:pt x="695325" y="578650"/>
                  </a:lnTo>
                  <a:lnTo>
                    <a:pt x="695325" y="569137"/>
                  </a:lnTo>
                  <a:close/>
                </a:path>
                <a:path w="3145154" h="579119">
                  <a:moveTo>
                    <a:pt x="695325" y="0"/>
                  </a:moveTo>
                  <a:lnTo>
                    <a:pt x="685800" y="0"/>
                  </a:lnTo>
                  <a:lnTo>
                    <a:pt x="685800" y="9512"/>
                  </a:lnTo>
                  <a:lnTo>
                    <a:pt x="695325" y="9512"/>
                  </a:lnTo>
                  <a:lnTo>
                    <a:pt x="695325" y="0"/>
                  </a:lnTo>
                  <a:close/>
                </a:path>
                <a:path w="3145154" h="579119">
                  <a:moveTo>
                    <a:pt x="752475" y="569137"/>
                  </a:moveTo>
                  <a:lnTo>
                    <a:pt x="742950" y="569137"/>
                  </a:lnTo>
                  <a:lnTo>
                    <a:pt x="742950" y="578650"/>
                  </a:lnTo>
                  <a:lnTo>
                    <a:pt x="752475" y="578650"/>
                  </a:lnTo>
                  <a:lnTo>
                    <a:pt x="752475" y="569137"/>
                  </a:lnTo>
                  <a:close/>
                </a:path>
                <a:path w="3145154" h="579119">
                  <a:moveTo>
                    <a:pt x="752475" y="0"/>
                  </a:moveTo>
                  <a:lnTo>
                    <a:pt x="742950" y="0"/>
                  </a:lnTo>
                  <a:lnTo>
                    <a:pt x="742950" y="9512"/>
                  </a:lnTo>
                  <a:lnTo>
                    <a:pt x="752475" y="9512"/>
                  </a:lnTo>
                  <a:lnTo>
                    <a:pt x="752475" y="0"/>
                  </a:lnTo>
                  <a:close/>
                </a:path>
                <a:path w="3145154" h="579119">
                  <a:moveTo>
                    <a:pt x="809625" y="569137"/>
                  </a:moveTo>
                  <a:lnTo>
                    <a:pt x="800100" y="569137"/>
                  </a:lnTo>
                  <a:lnTo>
                    <a:pt x="800100" y="578650"/>
                  </a:lnTo>
                  <a:lnTo>
                    <a:pt x="809625" y="578650"/>
                  </a:lnTo>
                  <a:lnTo>
                    <a:pt x="809625" y="569137"/>
                  </a:lnTo>
                  <a:close/>
                </a:path>
                <a:path w="3145154" h="579119">
                  <a:moveTo>
                    <a:pt x="809625" y="0"/>
                  </a:moveTo>
                  <a:lnTo>
                    <a:pt x="800100" y="0"/>
                  </a:lnTo>
                  <a:lnTo>
                    <a:pt x="800100" y="9512"/>
                  </a:lnTo>
                  <a:lnTo>
                    <a:pt x="809625" y="9512"/>
                  </a:lnTo>
                  <a:lnTo>
                    <a:pt x="809625" y="0"/>
                  </a:lnTo>
                  <a:close/>
                </a:path>
                <a:path w="3145154" h="579119">
                  <a:moveTo>
                    <a:pt x="866775" y="569137"/>
                  </a:moveTo>
                  <a:lnTo>
                    <a:pt x="857250" y="569137"/>
                  </a:lnTo>
                  <a:lnTo>
                    <a:pt x="857250" y="578650"/>
                  </a:lnTo>
                  <a:lnTo>
                    <a:pt x="866775" y="578650"/>
                  </a:lnTo>
                  <a:lnTo>
                    <a:pt x="866775" y="569137"/>
                  </a:lnTo>
                  <a:close/>
                </a:path>
                <a:path w="3145154" h="579119">
                  <a:moveTo>
                    <a:pt x="923925" y="569137"/>
                  </a:moveTo>
                  <a:lnTo>
                    <a:pt x="914400" y="569137"/>
                  </a:lnTo>
                  <a:lnTo>
                    <a:pt x="914400" y="578650"/>
                  </a:lnTo>
                  <a:lnTo>
                    <a:pt x="923925" y="578650"/>
                  </a:lnTo>
                  <a:lnTo>
                    <a:pt x="923925" y="569137"/>
                  </a:lnTo>
                  <a:close/>
                </a:path>
                <a:path w="3145154" h="579119">
                  <a:moveTo>
                    <a:pt x="981075" y="569137"/>
                  </a:moveTo>
                  <a:lnTo>
                    <a:pt x="971550" y="569137"/>
                  </a:lnTo>
                  <a:lnTo>
                    <a:pt x="971550" y="578650"/>
                  </a:lnTo>
                  <a:lnTo>
                    <a:pt x="981075" y="578650"/>
                  </a:lnTo>
                  <a:lnTo>
                    <a:pt x="981075" y="569137"/>
                  </a:lnTo>
                  <a:close/>
                </a:path>
                <a:path w="3145154" h="579119">
                  <a:moveTo>
                    <a:pt x="1038225" y="569137"/>
                  </a:moveTo>
                  <a:lnTo>
                    <a:pt x="1028700" y="569137"/>
                  </a:lnTo>
                  <a:lnTo>
                    <a:pt x="1028700" y="578650"/>
                  </a:lnTo>
                  <a:lnTo>
                    <a:pt x="1038225" y="578650"/>
                  </a:lnTo>
                  <a:lnTo>
                    <a:pt x="1038225" y="569137"/>
                  </a:lnTo>
                  <a:close/>
                </a:path>
                <a:path w="3145154" h="579119">
                  <a:moveTo>
                    <a:pt x="1095375" y="569137"/>
                  </a:moveTo>
                  <a:lnTo>
                    <a:pt x="1085850" y="569137"/>
                  </a:lnTo>
                  <a:lnTo>
                    <a:pt x="1085850" y="578650"/>
                  </a:lnTo>
                  <a:lnTo>
                    <a:pt x="1095375" y="578650"/>
                  </a:lnTo>
                  <a:lnTo>
                    <a:pt x="1095375" y="569137"/>
                  </a:lnTo>
                  <a:close/>
                </a:path>
                <a:path w="3145154" h="579119">
                  <a:moveTo>
                    <a:pt x="1152525" y="569137"/>
                  </a:moveTo>
                  <a:lnTo>
                    <a:pt x="1143000" y="569137"/>
                  </a:lnTo>
                  <a:lnTo>
                    <a:pt x="1143000" y="578650"/>
                  </a:lnTo>
                  <a:lnTo>
                    <a:pt x="1152525" y="578650"/>
                  </a:lnTo>
                  <a:lnTo>
                    <a:pt x="1152525" y="569137"/>
                  </a:lnTo>
                  <a:close/>
                </a:path>
                <a:path w="3145154" h="579119">
                  <a:moveTo>
                    <a:pt x="1209675" y="569137"/>
                  </a:moveTo>
                  <a:lnTo>
                    <a:pt x="1200150" y="569137"/>
                  </a:lnTo>
                  <a:lnTo>
                    <a:pt x="1200150" y="578650"/>
                  </a:lnTo>
                  <a:lnTo>
                    <a:pt x="1209675" y="578650"/>
                  </a:lnTo>
                  <a:lnTo>
                    <a:pt x="1209675" y="569137"/>
                  </a:lnTo>
                  <a:close/>
                </a:path>
                <a:path w="3145154" h="579119">
                  <a:moveTo>
                    <a:pt x="1266825" y="569137"/>
                  </a:moveTo>
                  <a:lnTo>
                    <a:pt x="1257300" y="569137"/>
                  </a:lnTo>
                  <a:lnTo>
                    <a:pt x="1257300" y="578650"/>
                  </a:lnTo>
                  <a:lnTo>
                    <a:pt x="1266825" y="578650"/>
                  </a:lnTo>
                  <a:lnTo>
                    <a:pt x="1266825" y="569137"/>
                  </a:lnTo>
                  <a:close/>
                </a:path>
                <a:path w="3145154" h="579119">
                  <a:moveTo>
                    <a:pt x="1323975" y="569137"/>
                  </a:moveTo>
                  <a:lnTo>
                    <a:pt x="1314450" y="569137"/>
                  </a:lnTo>
                  <a:lnTo>
                    <a:pt x="1314450" y="578650"/>
                  </a:lnTo>
                  <a:lnTo>
                    <a:pt x="1323975" y="578650"/>
                  </a:lnTo>
                  <a:lnTo>
                    <a:pt x="1323975" y="569137"/>
                  </a:lnTo>
                  <a:close/>
                </a:path>
                <a:path w="3145154" h="579119">
                  <a:moveTo>
                    <a:pt x="1381125" y="569137"/>
                  </a:moveTo>
                  <a:lnTo>
                    <a:pt x="1371600" y="569137"/>
                  </a:lnTo>
                  <a:lnTo>
                    <a:pt x="1371600" y="578650"/>
                  </a:lnTo>
                  <a:lnTo>
                    <a:pt x="1381125" y="578650"/>
                  </a:lnTo>
                  <a:lnTo>
                    <a:pt x="1381125" y="569137"/>
                  </a:lnTo>
                  <a:close/>
                </a:path>
                <a:path w="3145154" h="579119">
                  <a:moveTo>
                    <a:pt x="1438275" y="569137"/>
                  </a:moveTo>
                  <a:lnTo>
                    <a:pt x="1428750" y="569137"/>
                  </a:lnTo>
                  <a:lnTo>
                    <a:pt x="1428750" y="578650"/>
                  </a:lnTo>
                  <a:lnTo>
                    <a:pt x="1438275" y="578650"/>
                  </a:lnTo>
                  <a:lnTo>
                    <a:pt x="1438275" y="569137"/>
                  </a:lnTo>
                  <a:close/>
                </a:path>
                <a:path w="3145154" h="579119">
                  <a:moveTo>
                    <a:pt x="1495425" y="569137"/>
                  </a:moveTo>
                  <a:lnTo>
                    <a:pt x="1485900" y="569137"/>
                  </a:lnTo>
                  <a:lnTo>
                    <a:pt x="1485900" y="578650"/>
                  </a:lnTo>
                  <a:lnTo>
                    <a:pt x="1495425" y="578650"/>
                  </a:lnTo>
                  <a:lnTo>
                    <a:pt x="1495425" y="569137"/>
                  </a:lnTo>
                  <a:close/>
                </a:path>
                <a:path w="3145154" h="579119">
                  <a:moveTo>
                    <a:pt x="1552575" y="569137"/>
                  </a:moveTo>
                  <a:lnTo>
                    <a:pt x="1543050" y="569137"/>
                  </a:lnTo>
                  <a:lnTo>
                    <a:pt x="1543050" y="578650"/>
                  </a:lnTo>
                  <a:lnTo>
                    <a:pt x="1552575" y="578650"/>
                  </a:lnTo>
                  <a:lnTo>
                    <a:pt x="1552575" y="569137"/>
                  </a:lnTo>
                  <a:close/>
                </a:path>
                <a:path w="3145154" h="579119">
                  <a:moveTo>
                    <a:pt x="1609725" y="569137"/>
                  </a:moveTo>
                  <a:lnTo>
                    <a:pt x="1600200" y="569137"/>
                  </a:lnTo>
                  <a:lnTo>
                    <a:pt x="1600200" y="578650"/>
                  </a:lnTo>
                  <a:lnTo>
                    <a:pt x="1609725" y="578650"/>
                  </a:lnTo>
                  <a:lnTo>
                    <a:pt x="1609725" y="569137"/>
                  </a:lnTo>
                  <a:close/>
                </a:path>
                <a:path w="3145154" h="579119">
                  <a:moveTo>
                    <a:pt x="1666875" y="569137"/>
                  </a:moveTo>
                  <a:lnTo>
                    <a:pt x="1657350" y="569137"/>
                  </a:lnTo>
                  <a:lnTo>
                    <a:pt x="1657350" y="578650"/>
                  </a:lnTo>
                  <a:lnTo>
                    <a:pt x="1666875" y="578650"/>
                  </a:lnTo>
                  <a:lnTo>
                    <a:pt x="1666875" y="569137"/>
                  </a:lnTo>
                  <a:close/>
                </a:path>
                <a:path w="3145154" h="579119">
                  <a:moveTo>
                    <a:pt x="1724025" y="569137"/>
                  </a:moveTo>
                  <a:lnTo>
                    <a:pt x="1714500" y="569137"/>
                  </a:lnTo>
                  <a:lnTo>
                    <a:pt x="1714500" y="578650"/>
                  </a:lnTo>
                  <a:lnTo>
                    <a:pt x="1724025" y="578650"/>
                  </a:lnTo>
                  <a:lnTo>
                    <a:pt x="1724025" y="569137"/>
                  </a:lnTo>
                  <a:close/>
                </a:path>
                <a:path w="3145154" h="579119">
                  <a:moveTo>
                    <a:pt x="1781175" y="569137"/>
                  </a:moveTo>
                  <a:lnTo>
                    <a:pt x="1771650" y="569137"/>
                  </a:lnTo>
                  <a:lnTo>
                    <a:pt x="1771650" y="578650"/>
                  </a:lnTo>
                  <a:lnTo>
                    <a:pt x="1781175" y="578650"/>
                  </a:lnTo>
                  <a:lnTo>
                    <a:pt x="1781175" y="569137"/>
                  </a:lnTo>
                  <a:close/>
                </a:path>
                <a:path w="3145154" h="579119">
                  <a:moveTo>
                    <a:pt x="1838325" y="569137"/>
                  </a:moveTo>
                  <a:lnTo>
                    <a:pt x="1828800" y="569137"/>
                  </a:lnTo>
                  <a:lnTo>
                    <a:pt x="1828800" y="578650"/>
                  </a:lnTo>
                  <a:lnTo>
                    <a:pt x="1838325" y="578650"/>
                  </a:lnTo>
                  <a:lnTo>
                    <a:pt x="1838325" y="569137"/>
                  </a:lnTo>
                  <a:close/>
                </a:path>
                <a:path w="3145154" h="579119">
                  <a:moveTo>
                    <a:pt x="1895475" y="569137"/>
                  </a:moveTo>
                  <a:lnTo>
                    <a:pt x="1885950" y="569137"/>
                  </a:lnTo>
                  <a:lnTo>
                    <a:pt x="1885950" y="578650"/>
                  </a:lnTo>
                  <a:lnTo>
                    <a:pt x="1895475" y="578650"/>
                  </a:lnTo>
                  <a:lnTo>
                    <a:pt x="1895475" y="569137"/>
                  </a:lnTo>
                  <a:close/>
                </a:path>
                <a:path w="3145154" h="579119">
                  <a:moveTo>
                    <a:pt x="1952625" y="569137"/>
                  </a:moveTo>
                  <a:lnTo>
                    <a:pt x="1943100" y="569137"/>
                  </a:lnTo>
                  <a:lnTo>
                    <a:pt x="1943100" y="578650"/>
                  </a:lnTo>
                  <a:lnTo>
                    <a:pt x="1952625" y="578650"/>
                  </a:lnTo>
                  <a:lnTo>
                    <a:pt x="1952625" y="569137"/>
                  </a:lnTo>
                  <a:close/>
                </a:path>
                <a:path w="3145154" h="579119">
                  <a:moveTo>
                    <a:pt x="2009775" y="569137"/>
                  </a:moveTo>
                  <a:lnTo>
                    <a:pt x="2000250" y="569137"/>
                  </a:lnTo>
                  <a:lnTo>
                    <a:pt x="2000250" y="578650"/>
                  </a:lnTo>
                  <a:lnTo>
                    <a:pt x="2009775" y="578650"/>
                  </a:lnTo>
                  <a:lnTo>
                    <a:pt x="2009775" y="569137"/>
                  </a:lnTo>
                  <a:close/>
                </a:path>
                <a:path w="3145154" h="579119">
                  <a:moveTo>
                    <a:pt x="2066925" y="569137"/>
                  </a:moveTo>
                  <a:lnTo>
                    <a:pt x="2057400" y="569137"/>
                  </a:lnTo>
                  <a:lnTo>
                    <a:pt x="2057400" y="578650"/>
                  </a:lnTo>
                  <a:lnTo>
                    <a:pt x="2066925" y="578650"/>
                  </a:lnTo>
                  <a:lnTo>
                    <a:pt x="2066925" y="569137"/>
                  </a:lnTo>
                  <a:close/>
                </a:path>
                <a:path w="3145154" h="579119">
                  <a:moveTo>
                    <a:pt x="2124075" y="569137"/>
                  </a:moveTo>
                  <a:lnTo>
                    <a:pt x="2114550" y="569137"/>
                  </a:lnTo>
                  <a:lnTo>
                    <a:pt x="2114550" y="578650"/>
                  </a:lnTo>
                  <a:lnTo>
                    <a:pt x="2124075" y="578650"/>
                  </a:lnTo>
                  <a:lnTo>
                    <a:pt x="2124075" y="569137"/>
                  </a:lnTo>
                  <a:close/>
                </a:path>
                <a:path w="3145154" h="579119">
                  <a:moveTo>
                    <a:pt x="2181225" y="569137"/>
                  </a:moveTo>
                  <a:lnTo>
                    <a:pt x="2171700" y="569137"/>
                  </a:lnTo>
                  <a:lnTo>
                    <a:pt x="2171700" y="578650"/>
                  </a:lnTo>
                  <a:lnTo>
                    <a:pt x="2181225" y="578650"/>
                  </a:lnTo>
                  <a:lnTo>
                    <a:pt x="2181225" y="569137"/>
                  </a:lnTo>
                  <a:close/>
                </a:path>
                <a:path w="3145154" h="579119">
                  <a:moveTo>
                    <a:pt x="2238375" y="569137"/>
                  </a:moveTo>
                  <a:lnTo>
                    <a:pt x="2228850" y="569137"/>
                  </a:lnTo>
                  <a:lnTo>
                    <a:pt x="2228850" y="578650"/>
                  </a:lnTo>
                  <a:lnTo>
                    <a:pt x="2238375" y="578650"/>
                  </a:lnTo>
                  <a:lnTo>
                    <a:pt x="2238375" y="569137"/>
                  </a:lnTo>
                  <a:close/>
                </a:path>
                <a:path w="3145154" h="579119">
                  <a:moveTo>
                    <a:pt x="2295525" y="569137"/>
                  </a:moveTo>
                  <a:lnTo>
                    <a:pt x="2286000" y="569137"/>
                  </a:lnTo>
                  <a:lnTo>
                    <a:pt x="2286000" y="578650"/>
                  </a:lnTo>
                  <a:lnTo>
                    <a:pt x="2295525" y="578650"/>
                  </a:lnTo>
                  <a:lnTo>
                    <a:pt x="2295525" y="569137"/>
                  </a:lnTo>
                  <a:close/>
                </a:path>
                <a:path w="3145154" h="579119">
                  <a:moveTo>
                    <a:pt x="2352675" y="569137"/>
                  </a:moveTo>
                  <a:lnTo>
                    <a:pt x="2343150" y="569137"/>
                  </a:lnTo>
                  <a:lnTo>
                    <a:pt x="2343150" y="578650"/>
                  </a:lnTo>
                  <a:lnTo>
                    <a:pt x="2352675" y="578650"/>
                  </a:lnTo>
                  <a:lnTo>
                    <a:pt x="2352675" y="569137"/>
                  </a:lnTo>
                  <a:close/>
                </a:path>
                <a:path w="3145154" h="579119">
                  <a:moveTo>
                    <a:pt x="2409825" y="569137"/>
                  </a:moveTo>
                  <a:lnTo>
                    <a:pt x="2400300" y="569137"/>
                  </a:lnTo>
                  <a:lnTo>
                    <a:pt x="2400300" y="578650"/>
                  </a:lnTo>
                  <a:lnTo>
                    <a:pt x="2409825" y="578650"/>
                  </a:lnTo>
                  <a:lnTo>
                    <a:pt x="2409825" y="569137"/>
                  </a:lnTo>
                  <a:close/>
                </a:path>
                <a:path w="3145154" h="579119">
                  <a:moveTo>
                    <a:pt x="2466975" y="569137"/>
                  </a:moveTo>
                  <a:lnTo>
                    <a:pt x="2457450" y="569137"/>
                  </a:lnTo>
                  <a:lnTo>
                    <a:pt x="2457450" y="578650"/>
                  </a:lnTo>
                  <a:lnTo>
                    <a:pt x="2466975" y="578650"/>
                  </a:lnTo>
                  <a:lnTo>
                    <a:pt x="2466975" y="569137"/>
                  </a:lnTo>
                  <a:close/>
                </a:path>
                <a:path w="3145154" h="579119">
                  <a:moveTo>
                    <a:pt x="2524125" y="569137"/>
                  </a:moveTo>
                  <a:lnTo>
                    <a:pt x="2514600" y="569137"/>
                  </a:lnTo>
                  <a:lnTo>
                    <a:pt x="2514600" y="578650"/>
                  </a:lnTo>
                  <a:lnTo>
                    <a:pt x="2524125" y="578650"/>
                  </a:lnTo>
                  <a:lnTo>
                    <a:pt x="2524125" y="569137"/>
                  </a:lnTo>
                  <a:close/>
                </a:path>
                <a:path w="3145154" h="579119">
                  <a:moveTo>
                    <a:pt x="2581275" y="569137"/>
                  </a:moveTo>
                  <a:lnTo>
                    <a:pt x="2571750" y="569137"/>
                  </a:lnTo>
                  <a:lnTo>
                    <a:pt x="2571750" y="578650"/>
                  </a:lnTo>
                  <a:lnTo>
                    <a:pt x="2581275" y="578650"/>
                  </a:lnTo>
                  <a:lnTo>
                    <a:pt x="2581275" y="569137"/>
                  </a:lnTo>
                  <a:close/>
                </a:path>
                <a:path w="3145154" h="579119">
                  <a:moveTo>
                    <a:pt x="2638425" y="569137"/>
                  </a:moveTo>
                  <a:lnTo>
                    <a:pt x="2628900" y="569137"/>
                  </a:lnTo>
                  <a:lnTo>
                    <a:pt x="2628900" y="578650"/>
                  </a:lnTo>
                  <a:lnTo>
                    <a:pt x="2638425" y="578650"/>
                  </a:lnTo>
                  <a:lnTo>
                    <a:pt x="2638425" y="569137"/>
                  </a:lnTo>
                  <a:close/>
                </a:path>
                <a:path w="3145154" h="579119">
                  <a:moveTo>
                    <a:pt x="2695575" y="569137"/>
                  </a:moveTo>
                  <a:lnTo>
                    <a:pt x="2686050" y="569137"/>
                  </a:lnTo>
                  <a:lnTo>
                    <a:pt x="2686050" y="578650"/>
                  </a:lnTo>
                  <a:lnTo>
                    <a:pt x="2695575" y="578650"/>
                  </a:lnTo>
                  <a:lnTo>
                    <a:pt x="2695575" y="569137"/>
                  </a:lnTo>
                  <a:close/>
                </a:path>
                <a:path w="3145154" h="579119">
                  <a:moveTo>
                    <a:pt x="2752725" y="569137"/>
                  </a:moveTo>
                  <a:lnTo>
                    <a:pt x="2743200" y="569137"/>
                  </a:lnTo>
                  <a:lnTo>
                    <a:pt x="2743200" y="578650"/>
                  </a:lnTo>
                  <a:lnTo>
                    <a:pt x="2752725" y="578650"/>
                  </a:lnTo>
                  <a:lnTo>
                    <a:pt x="2752725" y="569137"/>
                  </a:lnTo>
                  <a:close/>
                </a:path>
                <a:path w="3145154" h="579119">
                  <a:moveTo>
                    <a:pt x="2809875" y="569137"/>
                  </a:moveTo>
                  <a:lnTo>
                    <a:pt x="2800350" y="569137"/>
                  </a:lnTo>
                  <a:lnTo>
                    <a:pt x="2800350" y="578650"/>
                  </a:lnTo>
                  <a:lnTo>
                    <a:pt x="2809875" y="578650"/>
                  </a:lnTo>
                  <a:lnTo>
                    <a:pt x="2809875" y="569137"/>
                  </a:lnTo>
                  <a:close/>
                </a:path>
                <a:path w="3145154" h="579119">
                  <a:moveTo>
                    <a:pt x="2867025" y="569137"/>
                  </a:moveTo>
                  <a:lnTo>
                    <a:pt x="2857500" y="569137"/>
                  </a:lnTo>
                  <a:lnTo>
                    <a:pt x="2857500" y="578650"/>
                  </a:lnTo>
                  <a:lnTo>
                    <a:pt x="2867025" y="578650"/>
                  </a:lnTo>
                  <a:lnTo>
                    <a:pt x="2867025" y="569137"/>
                  </a:lnTo>
                  <a:close/>
                </a:path>
                <a:path w="3145154" h="579119">
                  <a:moveTo>
                    <a:pt x="2924175" y="569137"/>
                  </a:moveTo>
                  <a:lnTo>
                    <a:pt x="2914650" y="569137"/>
                  </a:lnTo>
                  <a:lnTo>
                    <a:pt x="2914650" y="578650"/>
                  </a:lnTo>
                  <a:lnTo>
                    <a:pt x="2924175" y="578650"/>
                  </a:lnTo>
                  <a:lnTo>
                    <a:pt x="2924175" y="569137"/>
                  </a:lnTo>
                  <a:close/>
                </a:path>
                <a:path w="3145154" h="579119">
                  <a:moveTo>
                    <a:pt x="2981325" y="569137"/>
                  </a:moveTo>
                  <a:lnTo>
                    <a:pt x="2971800" y="569137"/>
                  </a:lnTo>
                  <a:lnTo>
                    <a:pt x="2971800" y="578650"/>
                  </a:lnTo>
                  <a:lnTo>
                    <a:pt x="2981325" y="578650"/>
                  </a:lnTo>
                  <a:lnTo>
                    <a:pt x="2981325" y="569137"/>
                  </a:lnTo>
                  <a:close/>
                </a:path>
                <a:path w="3145154" h="579119">
                  <a:moveTo>
                    <a:pt x="3038475" y="569137"/>
                  </a:moveTo>
                  <a:lnTo>
                    <a:pt x="3028950" y="569137"/>
                  </a:lnTo>
                  <a:lnTo>
                    <a:pt x="3028950" y="578650"/>
                  </a:lnTo>
                  <a:lnTo>
                    <a:pt x="3038475" y="578650"/>
                  </a:lnTo>
                  <a:lnTo>
                    <a:pt x="3038475" y="569137"/>
                  </a:lnTo>
                  <a:close/>
                </a:path>
                <a:path w="3145154" h="579119">
                  <a:moveTo>
                    <a:pt x="3095625" y="569137"/>
                  </a:moveTo>
                  <a:lnTo>
                    <a:pt x="3086100" y="569137"/>
                  </a:lnTo>
                  <a:lnTo>
                    <a:pt x="3086100" y="578650"/>
                  </a:lnTo>
                  <a:lnTo>
                    <a:pt x="3095625" y="578650"/>
                  </a:lnTo>
                  <a:lnTo>
                    <a:pt x="3095625" y="569137"/>
                  </a:lnTo>
                  <a:close/>
                </a:path>
                <a:path w="3145154" h="579119">
                  <a:moveTo>
                    <a:pt x="3145155" y="569137"/>
                  </a:moveTo>
                  <a:lnTo>
                    <a:pt x="3143250" y="569137"/>
                  </a:lnTo>
                  <a:lnTo>
                    <a:pt x="3143250" y="578650"/>
                  </a:lnTo>
                  <a:lnTo>
                    <a:pt x="3145155" y="578650"/>
                  </a:lnTo>
                  <a:lnTo>
                    <a:pt x="3145155" y="569137"/>
                  </a:lnTo>
                  <a:close/>
                </a:path>
              </a:pathLst>
            </a:custGeom>
            <a:solidFill>
              <a:srgbClr val="C6C2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9227820" y="1722754"/>
              <a:ext cx="3145155" cy="579120"/>
            </a:xfrm>
            <a:custGeom>
              <a:avLst/>
              <a:gdLst/>
              <a:ahLst/>
              <a:cxnLst/>
              <a:rect l="l" t="t" r="r" b="b"/>
              <a:pathLst>
                <a:path w="3145154" h="579119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3145154" h="579119">
                  <a:moveTo>
                    <a:pt x="66675" y="0"/>
                  </a:moveTo>
                  <a:lnTo>
                    <a:pt x="57150" y="0"/>
                  </a:lnTo>
                  <a:lnTo>
                    <a:pt x="57150" y="9512"/>
                  </a:lnTo>
                  <a:lnTo>
                    <a:pt x="66675" y="9512"/>
                  </a:lnTo>
                  <a:lnTo>
                    <a:pt x="66675" y="0"/>
                  </a:lnTo>
                  <a:close/>
                </a:path>
                <a:path w="3145154" h="579119">
                  <a:moveTo>
                    <a:pt x="123825" y="0"/>
                  </a:moveTo>
                  <a:lnTo>
                    <a:pt x="114300" y="0"/>
                  </a:lnTo>
                  <a:lnTo>
                    <a:pt x="114300" y="9512"/>
                  </a:lnTo>
                  <a:lnTo>
                    <a:pt x="123825" y="9512"/>
                  </a:lnTo>
                  <a:lnTo>
                    <a:pt x="123825" y="0"/>
                  </a:lnTo>
                  <a:close/>
                </a:path>
                <a:path w="3145154" h="579119">
                  <a:moveTo>
                    <a:pt x="180975" y="0"/>
                  </a:moveTo>
                  <a:lnTo>
                    <a:pt x="171450" y="0"/>
                  </a:lnTo>
                  <a:lnTo>
                    <a:pt x="171450" y="9512"/>
                  </a:lnTo>
                  <a:lnTo>
                    <a:pt x="180975" y="9512"/>
                  </a:lnTo>
                  <a:lnTo>
                    <a:pt x="180975" y="0"/>
                  </a:lnTo>
                  <a:close/>
                </a:path>
                <a:path w="3145154" h="579119">
                  <a:moveTo>
                    <a:pt x="238125" y="0"/>
                  </a:moveTo>
                  <a:lnTo>
                    <a:pt x="228600" y="0"/>
                  </a:lnTo>
                  <a:lnTo>
                    <a:pt x="228600" y="9512"/>
                  </a:lnTo>
                  <a:lnTo>
                    <a:pt x="238125" y="9512"/>
                  </a:lnTo>
                  <a:lnTo>
                    <a:pt x="238125" y="0"/>
                  </a:lnTo>
                  <a:close/>
                </a:path>
                <a:path w="3145154" h="579119">
                  <a:moveTo>
                    <a:pt x="295275" y="0"/>
                  </a:moveTo>
                  <a:lnTo>
                    <a:pt x="285750" y="0"/>
                  </a:lnTo>
                  <a:lnTo>
                    <a:pt x="285750" y="9512"/>
                  </a:lnTo>
                  <a:lnTo>
                    <a:pt x="295275" y="9512"/>
                  </a:lnTo>
                  <a:lnTo>
                    <a:pt x="295275" y="0"/>
                  </a:lnTo>
                  <a:close/>
                </a:path>
                <a:path w="3145154" h="579119">
                  <a:moveTo>
                    <a:pt x="352425" y="0"/>
                  </a:moveTo>
                  <a:lnTo>
                    <a:pt x="342900" y="0"/>
                  </a:lnTo>
                  <a:lnTo>
                    <a:pt x="342900" y="9512"/>
                  </a:lnTo>
                  <a:lnTo>
                    <a:pt x="352425" y="9512"/>
                  </a:lnTo>
                  <a:lnTo>
                    <a:pt x="352425" y="0"/>
                  </a:lnTo>
                  <a:close/>
                </a:path>
                <a:path w="3145154" h="579119">
                  <a:moveTo>
                    <a:pt x="409575" y="0"/>
                  </a:moveTo>
                  <a:lnTo>
                    <a:pt x="400050" y="0"/>
                  </a:lnTo>
                  <a:lnTo>
                    <a:pt x="400050" y="9512"/>
                  </a:lnTo>
                  <a:lnTo>
                    <a:pt x="409575" y="9512"/>
                  </a:lnTo>
                  <a:lnTo>
                    <a:pt x="409575" y="0"/>
                  </a:lnTo>
                  <a:close/>
                </a:path>
                <a:path w="3145154" h="579119">
                  <a:moveTo>
                    <a:pt x="466725" y="0"/>
                  </a:moveTo>
                  <a:lnTo>
                    <a:pt x="457200" y="0"/>
                  </a:lnTo>
                  <a:lnTo>
                    <a:pt x="457200" y="9512"/>
                  </a:lnTo>
                  <a:lnTo>
                    <a:pt x="466725" y="9512"/>
                  </a:lnTo>
                  <a:lnTo>
                    <a:pt x="466725" y="0"/>
                  </a:lnTo>
                  <a:close/>
                </a:path>
                <a:path w="3145154" h="579119">
                  <a:moveTo>
                    <a:pt x="523875" y="0"/>
                  </a:moveTo>
                  <a:lnTo>
                    <a:pt x="514350" y="0"/>
                  </a:lnTo>
                  <a:lnTo>
                    <a:pt x="514350" y="9512"/>
                  </a:lnTo>
                  <a:lnTo>
                    <a:pt x="523875" y="9512"/>
                  </a:lnTo>
                  <a:lnTo>
                    <a:pt x="523875" y="0"/>
                  </a:lnTo>
                  <a:close/>
                </a:path>
                <a:path w="3145154" h="579119">
                  <a:moveTo>
                    <a:pt x="581025" y="0"/>
                  </a:moveTo>
                  <a:lnTo>
                    <a:pt x="571500" y="0"/>
                  </a:lnTo>
                  <a:lnTo>
                    <a:pt x="571500" y="9512"/>
                  </a:lnTo>
                  <a:lnTo>
                    <a:pt x="581025" y="9512"/>
                  </a:lnTo>
                  <a:lnTo>
                    <a:pt x="581025" y="0"/>
                  </a:lnTo>
                  <a:close/>
                </a:path>
                <a:path w="3145154" h="579119">
                  <a:moveTo>
                    <a:pt x="638175" y="0"/>
                  </a:moveTo>
                  <a:lnTo>
                    <a:pt x="628650" y="0"/>
                  </a:lnTo>
                  <a:lnTo>
                    <a:pt x="628650" y="9512"/>
                  </a:lnTo>
                  <a:lnTo>
                    <a:pt x="638175" y="9512"/>
                  </a:lnTo>
                  <a:lnTo>
                    <a:pt x="638175" y="0"/>
                  </a:lnTo>
                  <a:close/>
                </a:path>
                <a:path w="3145154" h="579119">
                  <a:moveTo>
                    <a:pt x="695325" y="0"/>
                  </a:moveTo>
                  <a:lnTo>
                    <a:pt x="685800" y="0"/>
                  </a:lnTo>
                  <a:lnTo>
                    <a:pt x="685800" y="9512"/>
                  </a:lnTo>
                  <a:lnTo>
                    <a:pt x="695325" y="9512"/>
                  </a:lnTo>
                  <a:lnTo>
                    <a:pt x="695325" y="0"/>
                  </a:lnTo>
                  <a:close/>
                </a:path>
                <a:path w="3145154" h="579119">
                  <a:moveTo>
                    <a:pt x="752475" y="0"/>
                  </a:moveTo>
                  <a:lnTo>
                    <a:pt x="742950" y="0"/>
                  </a:lnTo>
                  <a:lnTo>
                    <a:pt x="742950" y="9512"/>
                  </a:lnTo>
                  <a:lnTo>
                    <a:pt x="752475" y="9512"/>
                  </a:lnTo>
                  <a:lnTo>
                    <a:pt x="752475" y="0"/>
                  </a:lnTo>
                  <a:close/>
                </a:path>
                <a:path w="3145154" h="579119">
                  <a:moveTo>
                    <a:pt x="809625" y="569137"/>
                  </a:moveTo>
                  <a:lnTo>
                    <a:pt x="800100" y="569137"/>
                  </a:lnTo>
                  <a:lnTo>
                    <a:pt x="800100" y="578650"/>
                  </a:lnTo>
                  <a:lnTo>
                    <a:pt x="809625" y="578650"/>
                  </a:lnTo>
                  <a:lnTo>
                    <a:pt x="809625" y="569137"/>
                  </a:lnTo>
                  <a:close/>
                </a:path>
                <a:path w="3145154" h="579119">
                  <a:moveTo>
                    <a:pt x="809625" y="0"/>
                  </a:moveTo>
                  <a:lnTo>
                    <a:pt x="800100" y="0"/>
                  </a:lnTo>
                  <a:lnTo>
                    <a:pt x="800100" y="9512"/>
                  </a:lnTo>
                  <a:lnTo>
                    <a:pt x="809625" y="9512"/>
                  </a:lnTo>
                  <a:lnTo>
                    <a:pt x="809625" y="0"/>
                  </a:lnTo>
                  <a:close/>
                </a:path>
                <a:path w="3145154" h="579119">
                  <a:moveTo>
                    <a:pt x="866775" y="569137"/>
                  </a:moveTo>
                  <a:lnTo>
                    <a:pt x="857250" y="569137"/>
                  </a:lnTo>
                  <a:lnTo>
                    <a:pt x="857250" y="578650"/>
                  </a:lnTo>
                  <a:lnTo>
                    <a:pt x="866775" y="578650"/>
                  </a:lnTo>
                  <a:lnTo>
                    <a:pt x="866775" y="569137"/>
                  </a:lnTo>
                  <a:close/>
                </a:path>
                <a:path w="3145154" h="579119">
                  <a:moveTo>
                    <a:pt x="866775" y="0"/>
                  </a:moveTo>
                  <a:lnTo>
                    <a:pt x="857250" y="0"/>
                  </a:lnTo>
                  <a:lnTo>
                    <a:pt x="857250" y="9512"/>
                  </a:lnTo>
                  <a:lnTo>
                    <a:pt x="866775" y="9512"/>
                  </a:lnTo>
                  <a:lnTo>
                    <a:pt x="866775" y="0"/>
                  </a:lnTo>
                  <a:close/>
                </a:path>
                <a:path w="3145154" h="579119">
                  <a:moveTo>
                    <a:pt x="923925" y="569137"/>
                  </a:moveTo>
                  <a:lnTo>
                    <a:pt x="914400" y="569137"/>
                  </a:lnTo>
                  <a:lnTo>
                    <a:pt x="914400" y="578650"/>
                  </a:lnTo>
                  <a:lnTo>
                    <a:pt x="923925" y="578650"/>
                  </a:lnTo>
                  <a:lnTo>
                    <a:pt x="923925" y="569137"/>
                  </a:lnTo>
                  <a:close/>
                </a:path>
                <a:path w="3145154" h="579119">
                  <a:moveTo>
                    <a:pt x="923925" y="0"/>
                  </a:moveTo>
                  <a:lnTo>
                    <a:pt x="914400" y="0"/>
                  </a:lnTo>
                  <a:lnTo>
                    <a:pt x="914400" y="9512"/>
                  </a:lnTo>
                  <a:lnTo>
                    <a:pt x="923925" y="9512"/>
                  </a:lnTo>
                  <a:lnTo>
                    <a:pt x="923925" y="0"/>
                  </a:lnTo>
                  <a:close/>
                </a:path>
                <a:path w="3145154" h="579119">
                  <a:moveTo>
                    <a:pt x="981075" y="569137"/>
                  </a:moveTo>
                  <a:lnTo>
                    <a:pt x="971550" y="569137"/>
                  </a:lnTo>
                  <a:lnTo>
                    <a:pt x="971550" y="578650"/>
                  </a:lnTo>
                  <a:lnTo>
                    <a:pt x="981075" y="578650"/>
                  </a:lnTo>
                  <a:lnTo>
                    <a:pt x="981075" y="569137"/>
                  </a:lnTo>
                  <a:close/>
                </a:path>
                <a:path w="3145154" h="579119">
                  <a:moveTo>
                    <a:pt x="981075" y="0"/>
                  </a:moveTo>
                  <a:lnTo>
                    <a:pt x="971550" y="0"/>
                  </a:lnTo>
                  <a:lnTo>
                    <a:pt x="971550" y="9512"/>
                  </a:lnTo>
                  <a:lnTo>
                    <a:pt x="981075" y="9512"/>
                  </a:lnTo>
                  <a:lnTo>
                    <a:pt x="981075" y="0"/>
                  </a:lnTo>
                  <a:close/>
                </a:path>
                <a:path w="3145154" h="579119">
                  <a:moveTo>
                    <a:pt x="1038225" y="569137"/>
                  </a:moveTo>
                  <a:lnTo>
                    <a:pt x="1028700" y="569137"/>
                  </a:lnTo>
                  <a:lnTo>
                    <a:pt x="1028700" y="578650"/>
                  </a:lnTo>
                  <a:lnTo>
                    <a:pt x="1038225" y="578650"/>
                  </a:lnTo>
                  <a:lnTo>
                    <a:pt x="1038225" y="569137"/>
                  </a:lnTo>
                  <a:close/>
                </a:path>
                <a:path w="3145154" h="579119">
                  <a:moveTo>
                    <a:pt x="1038225" y="0"/>
                  </a:moveTo>
                  <a:lnTo>
                    <a:pt x="1028700" y="0"/>
                  </a:lnTo>
                  <a:lnTo>
                    <a:pt x="1028700" y="9512"/>
                  </a:lnTo>
                  <a:lnTo>
                    <a:pt x="1038225" y="9512"/>
                  </a:lnTo>
                  <a:lnTo>
                    <a:pt x="1038225" y="0"/>
                  </a:lnTo>
                  <a:close/>
                </a:path>
                <a:path w="3145154" h="579119">
                  <a:moveTo>
                    <a:pt x="1095375" y="569137"/>
                  </a:moveTo>
                  <a:lnTo>
                    <a:pt x="1085850" y="569137"/>
                  </a:lnTo>
                  <a:lnTo>
                    <a:pt x="1085850" y="578650"/>
                  </a:lnTo>
                  <a:lnTo>
                    <a:pt x="1095375" y="578650"/>
                  </a:lnTo>
                  <a:lnTo>
                    <a:pt x="1095375" y="569137"/>
                  </a:lnTo>
                  <a:close/>
                </a:path>
                <a:path w="3145154" h="579119">
                  <a:moveTo>
                    <a:pt x="1095375" y="0"/>
                  </a:moveTo>
                  <a:lnTo>
                    <a:pt x="1085850" y="0"/>
                  </a:lnTo>
                  <a:lnTo>
                    <a:pt x="1085850" y="9512"/>
                  </a:lnTo>
                  <a:lnTo>
                    <a:pt x="1095375" y="9512"/>
                  </a:lnTo>
                  <a:lnTo>
                    <a:pt x="1095375" y="0"/>
                  </a:lnTo>
                  <a:close/>
                </a:path>
                <a:path w="3145154" h="579119">
                  <a:moveTo>
                    <a:pt x="1152525" y="569137"/>
                  </a:moveTo>
                  <a:lnTo>
                    <a:pt x="1143000" y="569137"/>
                  </a:lnTo>
                  <a:lnTo>
                    <a:pt x="1143000" y="578650"/>
                  </a:lnTo>
                  <a:lnTo>
                    <a:pt x="1152525" y="578650"/>
                  </a:lnTo>
                  <a:lnTo>
                    <a:pt x="1152525" y="569137"/>
                  </a:lnTo>
                  <a:close/>
                </a:path>
                <a:path w="3145154" h="579119">
                  <a:moveTo>
                    <a:pt x="1152525" y="0"/>
                  </a:moveTo>
                  <a:lnTo>
                    <a:pt x="1143000" y="0"/>
                  </a:lnTo>
                  <a:lnTo>
                    <a:pt x="1143000" y="9512"/>
                  </a:lnTo>
                  <a:lnTo>
                    <a:pt x="1152525" y="9512"/>
                  </a:lnTo>
                  <a:lnTo>
                    <a:pt x="1152525" y="0"/>
                  </a:lnTo>
                  <a:close/>
                </a:path>
                <a:path w="3145154" h="579119">
                  <a:moveTo>
                    <a:pt x="1209675" y="569137"/>
                  </a:moveTo>
                  <a:lnTo>
                    <a:pt x="1200150" y="569137"/>
                  </a:lnTo>
                  <a:lnTo>
                    <a:pt x="1200150" y="578650"/>
                  </a:lnTo>
                  <a:lnTo>
                    <a:pt x="1209675" y="578650"/>
                  </a:lnTo>
                  <a:lnTo>
                    <a:pt x="1209675" y="569137"/>
                  </a:lnTo>
                  <a:close/>
                </a:path>
                <a:path w="3145154" h="579119">
                  <a:moveTo>
                    <a:pt x="1209675" y="0"/>
                  </a:moveTo>
                  <a:lnTo>
                    <a:pt x="1200150" y="0"/>
                  </a:lnTo>
                  <a:lnTo>
                    <a:pt x="1200150" y="9512"/>
                  </a:lnTo>
                  <a:lnTo>
                    <a:pt x="1209675" y="9512"/>
                  </a:lnTo>
                  <a:lnTo>
                    <a:pt x="1209675" y="0"/>
                  </a:lnTo>
                  <a:close/>
                </a:path>
                <a:path w="3145154" h="579119">
                  <a:moveTo>
                    <a:pt x="1266825" y="569137"/>
                  </a:moveTo>
                  <a:lnTo>
                    <a:pt x="1257300" y="569137"/>
                  </a:lnTo>
                  <a:lnTo>
                    <a:pt x="1257300" y="578650"/>
                  </a:lnTo>
                  <a:lnTo>
                    <a:pt x="1266825" y="578650"/>
                  </a:lnTo>
                  <a:lnTo>
                    <a:pt x="1266825" y="569137"/>
                  </a:lnTo>
                  <a:close/>
                </a:path>
                <a:path w="3145154" h="579119">
                  <a:moveTo>
                    <a:pt x="1266825" y="0"/>
                  </a:moveTo>
                  <a:lnTo>
                    <a:pt x="1257300" y="0"/>
                  </a:lnTo>
                  <a:lnTo>
                    <a:pt x="1257300" y="9512"/>
                  </a:lnTo>
                  <a:lnTo>
                    <a:pt x="1266825" y="9512"/>
                  </a:lnTo>
                  <a:lnTo>
                    <a:pt x="1266825" y="0"/>
                  </a:lnTo>
                  <a:close/>
                </a:path>
                <a:path w="3145154" h="579119">
                  <a:moveTo>
                    <a:pt x="1323975" y="569137"/>
                  </a:moveTo>
                  <a:lnTo>
                    <a:pt x="1314450" y="569137"/>
                  </a:lnTo>
                  <a:lnTo>
                    <a:pt x="1314450" y="578650"/>
                  </a:lnTo>
                  <a:lnTo>
                    <a:pt x="1323975" y="578650"/>
                  </a:lnTo>
                  <a:lnTo>
                    <a:pt x="1323975" y="569137"/>
                  </a:lnTo>
                  <a:close/>
                </a:path>
                <a:path w="3145154" h="579119">
                  <a:moveTo>
                    <a:pt x="1323975" y="0"/>
                  </a:moveTo>
                  <a:lnTo>
                    <a:pt x="1314450" y="0"/>
                  </a:lnTo>
                  <a:lnTo>
                    <a:pt x="1314450" y="9512"/>
                  </a:lnTo>
                  <a:lnTo>
                    <a:pt x="1323975" y="9512"/>
                  </a:lnTo>
                  <a:lnTo>
                    <a:pt x="1323975" y="0"/>
                  </a:lnTo>
                  <a:close/>
                </a:path>
                <a:path w="3145154" h="579119">
                  <a:moveTo>
                    <a:pt x="1381125" y="569137"/>
                  </a:moveTo>
                  <a:lnTo>
                    <a:pt x="1371600" y="569137"/>
                  </a:lnTo>
                  <a:lnTo>
                    <a:pt x="1371600" y="578650"/>
                  </a:lnTo>
                  <a:lnTo>
                    <a:pt x="1381125" y="578650"/>
                  </a:lnTo>
                  <a:lnTo>
                    <a:pt x="1381125" y="569137"/>
                  </a:lnTo>
                  <a:close/>
                </a:path>
                <a:path w="3145154" h="579119">
                  <a:moveTo>
                    <a:pt x="1381125" y="0"/>
                  </a:moveTo>
                  <a:lnTo>
                    <a:pt x="1371600" y="0"/>
                  </a:lnTo>
                  <a:lnTo>
                    <a:pt x="1371600" y="9512"/>
                  </a:lnTo>
                  <a:lnTo>
                    <a:pt x="1381125" y="9512"/>
                  </a:lnTo>
                  <a:lnTo>
                    <a:pt x="1381125" y="0"/>
                  </a:lnTo>
                  <a:close/>
                </a:path>
                <a:path w="3145154" h="579119">
                  <a:moveTo>
                    <a:pt x="1438275" y="569137"/>
                  </a:moveTo>
                  <a:lnTo>
                    <a:pt x="1428750" y="569137"/>
                  </a:lnTo>
                  <a:lnTo>
                    <a:pt x="1428750" y="578650"/>
                  </a:lnTo>
                  <a:lnTo>
                    <a:pt x="1438275" y="578650"/>
                  </a:lnTo>
                  <a:lnTo>
                    <a:pt x="1438275" y="569137"/>
                  </a:lnTo>
                  <a:close/>
                </a:path>
                <a:path w="3145154" h="579119">
                  <a:moveTo>
                    <a:pt x="1438275" y="0"/>
                  </a:moveTo>
                  <a:lnTo>
                    <a:pt x="1428750" y="0"/>
                  </a:lnTo>
                  <a:lnTo>
                    <a:pt x="1428750" y="9512"/>
                  </a:lnTo>
                  <a:lnTo>
                    <a:pt x="1438275" y="9512"/>
                  </a:lnTo>
                  <a:lnTo>
                    <a:pt x="1438275" y="0"/>
                  </a:lnTo>
                  <a:close/>
                </a:path>
                <a:path w="3145154" h="579119">
                  <a:moveTo>
                    <a:pt x="1495425" y="569137"/>
                  </a:moveTo>
                  <a:lnTo>
                    <a:pt x="1485900" y="569137"/>
                  </a:lnTo>
                  <a:lnTo>
                    <a:pt x="1485900" y="578650"/>
                  </a:lnTo>
                  <a:lnTo>
                    <a:pt x="1495425" y="578650"/>
                  </a:lnTo>
                  <a:lnTo>
                    <a:pt x="1495425" y="569137"/>
                  </a:lnTo>
                  <a:close/>
                </a:path>
                <a:path w="3145154" h="579119">
                  <a:moveTo>
                    <a:pt x="1495425" y="0"/>
                  </a:moveTo>
                  <a:lnTo>
                    <a:pt x="1485900" y="0"/>
                  </a:lnTo>
                  <a:lnTo>
                    <a:pt x="1485900" y="9512"/>
                  </a:lnTo>
                  <a:lnTo>
                    <a:pt x="1495425" y="9512"/>
                  </a:lnTo>
                  <a:lnTo>
                    <a:pt x="1495425" y="0"/>
                  </a:lnTo>
                  <a:close/>
                </a:path>
                <a:path w="3145154" h="579119">
                  <a:moveTo>
                    <a:pt x="1552575" y="569137"/>
                  </a:moveTo>
                  <a:lnTo>
                    <a:pt x="1543050" y="569137"/>
                  </a:lnTo>
                  <a:lnTo>
                    <a:pt x="1543050" y="578650"/>
                  </a:lnTo>
                  <a:lnTo>
                    <a:pt x="1552575" y="578650"/>
                  </a:lnTo>
                  <a:lnTo>
                    <a:pt x="1552575" y="569137"/>
                  </a:lnTo>
                  <a:close/>
                </a:path>
                <a:path w="3145154" h="579119">
                  <a:moveTo>
                    <a:pt x="1552575" y="0"/>
                  </a:moveTo>
                  <a:lnTo>
                    <a:pt x="1543050" y="0"/>
                  </a:lnTo>
                  <a:lnTo>
                    <a:pt x="1543050" y="9512"/>
                  </a:lnTo>
                  <a:lnTo>
                    <a:pt x="1552575" y="9512"/>
                  </a:lnTo>
                  <a:lnTo>
                    <a:pt x="1552575" y="0"/>
                  </a:lnTo>
                  <a:close/>
                </a:path>
                <a:path w="3145154" h="579119">
                  <a:moveTo>
                    <a:pt x="1609725" y="569137"/>
                  </a:moveTo>
                  <a:lnTo>
                    <a:pt x="1600200" y="569137"/>
                  </a:lnTo>
                  <a:lnTo>
                    <a:pt x="1600200" y="578650"/>
                  </a:lnTo>
                  <a:lnTo>
                    <a:pt x="1609725" y="578650"/>
                  </a:lnTo>
                  <a:lnTo>
                    <a:pt x="1609725" y="569137"/>
                  </a:lnTo>
                  <a:close/>
                </a:path>
                <a:path w="3145154" h="579119">
                  <a:moveTo>
                    <a:pt x="1609725" y="0"/>
                  </a:moveTo>
                  <a:lnTo>
                    <a:pt x="1600200" y="0"/>
                  </a:lnTo>
                  <a:lnTo>
                    <a:pt x="1600200" y="9512"/>
                  </a:lnTo>
                  <a:lnTo>
                    <a:pt x="1609725" y="9512"/>
                  </a:lnTo>
                  <a:lnTo>
                    <a:pt x="1609725" y="0"/>
                  </a:lnTo>
                  <a:close/>
                </a:path>
                <a:path w="3145154" h="579119">
                  <a:moveTo>
                    <a:pt x="1666875" y="569137"/>
                  </a:moveTo>
                  <a:lnTo>
                    <a:pt x="1657350" y="569137"/>
                  </a:lnTo>
                  <a:lnTo>
                    <a:pt x="1657350" y="578650"/>
                  </a:lnTo>
                  <a:lnTo>
                    <a:pt x="1666875" y="578650"/>
                  </a:lnTo>
                  <a:lnTo>
                    <a:pt x="1666875" y="569137"/>
                  </a:lnTo>
                  <a:close/>
                </a:path>
                <a:path w="3145154" h="579119">
                  <a:moveTo>
                    <a:pt x="1724025" y="569137"/>
                  </a:moveTo>
                  <a:lnTo>
                    <a:pt x="1714500" y="569137"/>
                  </a:lnTo>
                  <a:lnTo>
                    <a:pt x="1714500" y="578650"/>
                  </a:lnTo>
                  <a:lnTo>
                    <a:pt x="1724025" y="578650"/>
                  </a:lnTo>
                  <a:lnTo>
                    <a:pt x="1724025" y="569137"/>
                  </a:lnTo>
                  <a:close/>
                </a:path>
                <a:path w="3145154" h="579119">
                  <a:moveTo>
                    <a:pt x="1781175" y="569137"/>
                  </a:moveTo>
                  <a:lnTo>
                    <a:pt x="1771650" y="569137"/>
                  </a:lnTo>
                  <a:lnTo>
                    <a:pt x="1771650" y="578650"/>
                  </a:lnTo>
                  <a:lnTo>
                    <a:pt x="1781175" y="578650"/>
                  </a:lnTo>
                  <a:lnTo>
                    <a:pt x="1781175" y="569137"/>
                  </a:lnTo>
                  <a:close/>
                </a:path>
                <a:path w="3145154" h="579119">
                  <a:moveTo>
                    <a:pt x="1838325" y="569137"/>
                  </a:moveTo>
                  <a:lnTo>
                    <a:pt x="1828800" y="569137"/>
                  </a:lnTo>
                  <a:lnTo>
                    <a:pt x="1828800" y="578650"/>
                  </a:lnTo>
                  <a:lnTo>
                    <a:pt x="1838325" y="578650"/>
                  </a:lnTo>
                  <a:lnTo>
                    <a:pt x="1838325" y="569137"/>
                  </a:lnTo>
                  <a:close/>
                </a:path>
                <a:path w="3145154" h="579119">
                  <a:moveTo>
                    <a:pt x="1895475" y="569137"/>
                  </a:moveTo>
                  <a:lnTo>
                    <a:pt x="1885950" y="569137"/>
                  </a:lnTo>
                  <a:lnTo>
                    <a:pt x="1885950" y="578650"/>
                  </a:lnTo>
                  <a:lnTo>
                    <a:pt x="1895475" y="578650"/>
                  </a:lnTo>
                  <a:lnTo>
                    <a:pt x="1895475" y="569137"/>
                  </a:lnTo>
                  <a:close/>
                </a:path>
                <a:path w="3145154" h="579119">
                  <a:moveTo>
                    <a:pt x="1952625" y="569137"/>
                  </a:moveTo>
                  <a:lnTo>
                    <a:pt x="1943100" y="569137"/>
                  </a:lnTo>
                  <a:lnTo>
                    <a:pt x="1943100" y="578650"/>
                  </a:lnTo>
                  <a:lnTo>
                    <a:pt x="1952625" y="578650"/>
                  </a:lnTo>
                  <a:lnTo>
                    <a:pt x="1952625" y="569137"/>
                  </a:lnTo>
                  <a:close/>
                </a:path>
                <a:path w="3145154" h="579119">
                  <a:moveTo>
                    <a:pt x="2009775" y="569137"/>
                  </a:moveTo>
                  <a:lnTo>
                    <a:pt x="2000250" y="569137"/>
                  </a:lnTo>
                  <a:lnTo>
                    <a:pt x="2000250" y="578650"/>
                  </a:lnTo>
                  <a:lnTo>
                    <a:pt x="2009775" y="578650"/>
                  </a:lnTo>
                  <a:lnTo>
                    <a:pt x="2009775" y="569137"/>
                  </a:lnTo>
                  <a:close/>
                </a:path>
                <a:path w="3145154" h="579119">
                  <a:moveTo>
                    <a:pt x="2066925" y="569137"/>
                  </a:moveTo>
                  <a:lnTo>
                    <a:pt x="2057400" y="569137"/>
                  </a:lnTo>
                  <a:lnTo>
                    <a:pt x="2057400" y="578650"/>
                  </a:lnTo>
                  <a:lnTo>
                    <a:pt x="2066925" y="578650"/>
                  </a:lnTo>
                  <a:lnTo>
                    <a:pt x="2066925" y="569137"/>
                  </a:lnTo>
                  <a:close/>
                </a:path>
                <a:path w="3145154" h="579119">
                  <a:moveTo>
                    <a:pt x="2124075" y="569137"/>
                  </a:moveTo>
                  <a:lnTo>
                    <a:pt x="2114550" y="569137"/>
                  </a:lnTo>
                  <a:lnTo>
                    <a:pt x="2114550" y="578650"/>
                  </a:lnTo>
                  <a:lnTo>
                    <a:pt x="2124075" y="578650"/>
                  </a:lnTo>
                  <a:lnTo>
                    <a:pt x="2124075" y="569137"/>
                  </a:lnTo>
                  <a:close/>
                </a:path>
                <a:path w="3145154" h="579119">
                  <a:moveTo>
                    <a:pt x="2181225" y="569137"/>
                  </a:moveTo>
                  <a:lnTo>
                    <a:pt x="2171700" y="569137"/>
                  </a:lnTo>
                  <a:lnTo>
                    <a:pt x="2171700" y="578650"/>
                  </a:lnTo>
                  <a:lnTo>
                    <a:pt x="2181225" y="578650"/>
                  </a:lnTo>
                  <a:lnTo>
                    <a:pt x="2181225" y="569137"/>
                  </a:lnTo>
                  <a:close/>
                </a:path>
                <a:path w="3145154" h="579119">
                  <a:moveTo>
                    <a:pt x="2238375" y="569137"/>
                  </a:moveTo>
                  <a:lnTo>
                    <a:pt x="2228850" y="569137"/>
                  </a:lnTo>
                  <a:lnTo>
                    <a:pt x="2228850" y="578650"/>
                  </a:lnTo>
                  <a:lnTo>
                    <a:pt x="2238375" y="578650"/>
                  </a:lnTo>
                  <a:lnTo>
                    <a:pt x="2238375" y="569137"/>
                  </a:lnTo>
                  <a:close/>
                </a:path>
                <a:path w="3145154" h="579119">
                  <a:moveTo>
                    <a:pt x="2295525" y="569137"/>
                  </a:moveTo>
                  <a:lnTo>
                    <a:pt x="2286000" y="569137"/>
                  </a:lnTo>
                  <a:lnTo>
                    <a:pt x="2286000" y="578650"/>
                  </a:lnTo>
                  <a:lnTo>
                    <a:pt x="2295525" y="578650"/>
                  </a:lnTo>
                  <a:lnTo>
                    <a:pt x="2295525" y="569137"/>
                  </a:lnTo>
                  <a:close/>
                </a:path>
                <a:path w="3145154" h="579119">
                  <a:moveTo>
                    <a:pt x="2352675" y="569137"/>
                  </a:moveTo>
                  <a:lnTo>
                    <a:pt x="2343150" y="569137"/>
                  </a:lnTo>
                  <a:lnTo>
                    <a:pt x="2343150" y="578650"/>
                  </a:lnTo>
                  <a:lnTo>
                    <a:pt x="2352675" y="578650"/>
                  </a:lnTo>
                  <a:lnTo>
                    <a:pt x="2352675" y="569137"/>
                  </a:lnTo>
                  <a:close/>
                </a:path>
                <a:path w="3145154" h="579119">
                  <a:moveTo>
                    <a:pt x="2409825" y="569137"/>
                  </a:moveTo>
                  <a:lnTo>
                    <a:pt x="2400300" y="569137"/>
                  </a:lnTo>
                  <a:lnTo>
                    <a:pt x="2400300" y="578650"/>
                  </a:lnTo>
                  <a:lnTo>
                    <a:pt x="2409825" y="578650"/>
                  </a:lnTo>
                  <a:lnTo>
                    <a:pt x="2409825" y="569137"/>
                  </a:lnTo>
                  <a:close/>
                </a:path>
                <a:path w="3145154" h="579119">
                  <a:moveTo>
                    <a:pt x="2466975" y="569137"/>
                  </a:moveTo>
                  <a:lnTo>
                    <a:pt x="2457450" y="569137"/>
                  </a:lnTo>
                  <a:lnTo>
                    <a:pt x="2457450" y="578650"/>
                  </a:lnTo>
                  <a:lnTo>
                    <a:pt x="2466975" y="578650"/>
                  </a:lnTo>
                  <a:lnTo>
                    <a:pt x="2466975" y="569137"/>
                  </a:lnTo>
                  <a:close/>
                </a:path>
                <a:path w="3145154" h="579119">
                  <a:moveTo>
                    <a:pt x="2524125" y="569137"/>
                  </a:moveTo>
                  <a:lnTo>
                    <a:pt x="2514600" y="569137"/>
                  </a:lnTo>
                  <a:lnTo>
                    <a:pt x="2514600" y="578650"/>
                  </a:lnTo>
                  <a:lnTo>
                    <a:pt x="2524125" y="578650"/>
                  </a:lnTo>
                  <a:lnTo>
                    <a:pt x="2524125" y="569137"/>
                  </a:lnTo>
                  <a:close/>
                </a:path>
                <a:path w="3145154" h="579119">
                  <a:moveTo>
                    <a:pt x="2581275" y="569137"/>
                  </a:moveTo>
                  <a:lnTo>
                    <a:pt x="2571750" y="569137"/>
                  </a:lnTo>
                  <a:lnTo>
                    <a:pt x="2571750" y="578650"/>
                  </a:lnTo>
                  <a:lnTo>
                    <a:pt x="2581275" y="578650"/>
                  </a:lnTo>
                  <a:lnTo>
                    <a:pt x="2581275" y="569137"/>
                  </a:lnTo>
                  <a:close/>
                </a:path>
                <a:path w="3145154" h="579119">
                  <a:moveTo>
                    <a:pt x="2638425" y="569137"/>
                  </a:moveTo>
                  <a:lnTo>
                    <a:pt x="2628900" y="569137"/>
                  </a:lnTo>
                  <a:lnTo>
                    <a:pt x="2628900" y="578650"/>
                  </a:lnTo>
                  <a:lnTo>
                    <a:pt x="2638425" y="578650"/>
                  </a:lnTo>
                  <a:lnTo>
                    <a:pt x="2638425" y="569137"/>
                  </a:lnTo>
                  <a:close/>
                </a:path>
                <a:path w="3145154" h="579119">
                  <a:moveTo>
                    <a:pt x="2695575" y="569137"/>
                  </a:moveTo>
                  <a:lnTo>
                    <a:pt x="2686050" y="569137"/>
                  </a:lnTo>
                  <a:lnTo>
                    <a:pt x="2686050" y="578650"/>
                  </a:lnTo>
                  <a:lnTo>
                    <a:pt x="2695575" y="578650"/>
                  </a:lnTo>
                  <a:lnTo>
                    <a:pt x="2695575" y="569137"/>
                  </a:lnTo>
                  <a:close/>
                </a:path>
                <a:path w="3145154" h="579119">
                  <a:moveTo>
                    <a:pt x="2752725" y="569137"/>
                  </a:moveTo>
                  <a:lnTo>
                    <a:pt x="2743200" y="569137"/>
                  </a:lnTo>
                  <a:lnTo>
                    <a:pt x="2743200" y="578650"/>
                  </a:lnTo>
                  <a:lnTo>
                    <a:pt x="2752725" y="578650"/>
                  </a:lnTo>
                  <a:lnTo>
                    <a:pt x="2752725" y="569137"/>
                  </a:lnTo>
                  <a:close/>
                </a:path>
                <a:path w="3145154" h="579119">
                  <a:moveTo>
                    <a:pt x="2809875" y="569137"/>
                  </a:moveTo>
                  <a:lnTo>
                    <a:pt x="2800350" y="569137"/>
                  </a:lnTo>
                  <a:lnTo>
                    <a:pt x="2800350" y="578650"/>
                  </a:lnTo>
                  <a:lnTo>
                    <a:pt x="2809875" y="578650"/>
                  </a:lnTo>
                  <a:lnTo>
                    <a:pt x="2809875" y="569137"/>
                  </a:lnTo>
                  <a:close/>
                </a:path>
                <a:path w="3145154" h="579119">
                  <a:moveTo>
                    <a:pt x="2867025" y="569137"/>
                  </a:moveTo>
                  <a:lnTo>
                    <a:pt x="2857500" y="569137"/>
                  </a:lnTo>
                  <a:lnTo>
                    <a:pt x="2857500" y="578650"/>
                  </a:lnTo>
                  <a:lnTo>
                    <a:pt x="2867025" y="578650"/>
                  </a:lnTo>
                  <a:lnTo>
                    <a:pt x="2867025" y="569137"/>
                  </a:lnTo>
                  <a:close/>
                </a:path>
                <a:path w="3145154" h="579119">
                  <a:moveTo>
                    <a:pt x="2924175" y="569137"/>
                  </a:moveTo>
                  <a:lnTo>
                    <a:pt x="2914650" y="569137"/>
                  </a:lnTo>
                  <a:lnTo>
                    <a:pt x="2914650" y="578650"/>
                  </a:lnTo>
                  <a:lnTo>
                    <a:pt x="2924175" y="578650"/>
                  </a:lnTo>
                  <a:lnTo>
                    <a:pt x="2924175" y="569137"/>
                  </a:lnTo>
                  <a:close/>
                </a:path>
                <a:path w="3145154" h="579119">
                  <a:moveTo>
                    <a:pt x="2981325" y="569137"/>
                  </a:moveTo>
                  <a:lnTo>
                    <a:pt x="2971800" y="569137"/>
                  </a:lnTo>
                  <a:lnTo>
                    <a:pt x="2971800" y="578650"/>
                  </a:lnTo>
                  <a:lnTo>
                    <a:pt x="2981325" y="578650"/>
                  </a:lnTo>
                  <a:lnTo>
                    <a:pt x="2981325" y="569137"/>
                  </a:lnTo>
                  <a:close/>
                </a:path>
                <a:path w="3145154" h="579119">
                  <a:moveTo>
                    <a:pt x="3038475" y="569137"/>
                  </a:moveTo>
                  <a:lnTo>
                    <a:pt x="3028950" y="569137"/>
                  </a:lnTo>
                  <a:lnTo>
                    <a:pt x="3028950" y="578650"/>
                  </a:lnTo>
                  <a:lnTo>
                    <a:pt x="3038475" y="578650"/>
                  </a:lnTo>
                  <a:lnTo>
                    <a:pt x="3038475" y="569137"/>
                  </a:lnTo>
                  <a:close/>
                </a:path>
                <a:path w="3145154" h="579119">
                  <a:moveTo>
                    <a:pt x="3095625" y="569137"/>
                  </a:moveTo>
                  <a:lnTo>
                    <a:pt x="3086100" y="569137"/>
                  </a:lnTo>
                  <a:lnTo>
                    <a:pt x="3086100" y="578650"/>
                  </a:lnTo>
                  <a:lnTo>
                    <a:pt x="3095625" y="578650"/>
                  </a:lnTo>
                  <a:lnTo>
                    <a:pt x="3095625" y="569137"/>
                  </a:lnTo>
                  <a:close/>
                </a:path>
                <a:path w="3145154" h="579119">
                  <a:moveTo>
                    <a:pt x="3145155" y="569137"/>
                  </a:moveTo>
                  <a:lnTo>
                    <a:pt x="3143250" y="569137"/>
                  </a:lnTo>
                  <a:lnTo>
                    <a:pt x="3143250" y="578650"/>
                  </a:lnTo>
                  <a:lnTo>
                    <a:pt x="3145155" y="578650"/>
                  </a:lnTo>
                  <a:lnTo>
                    <a:pt x="3145155" y="569137"/>
                  </a:lnTo>
                  <a:close/>
                </a:path>
              </a:pathLst>
            </a:custGeom>
            <a:solidFill>
              <a:srgbClr val="C6C2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10828020" y="1722754"/>
              <a:ext cx="1544955" cy="9525"/>
            </a:xfrm>
            <a:custGeom>
              <a:avLst/>
              <a:gdLst/>
              <a:ahLst/>
              <a:cxnLst/>
              <a:rect l="l" t="t" r="r" b="b"/>
              <a:pathLst>
                <a:path w="1544954" h="952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1544954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12"/>
                  </a:lnTo>
                  <a:lnTo>
                    <a:pt x="66675" y="9512"/>
                  </a:lnTo>
                  <a:lnTo>
                    <a:pt x="66675" y="0"/>
                  </a:lnTo>
                  <a:close/>
                </a:path>
                <a:path w="1544954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12"/>
                  </a:lnTo>
                  <a:lnTo>
                    <a:pt x="123825" y="9512"/>
                  </a:lnTo>
                  <a:lnTo>
                    <a:pt x="123825" y="0"/>
                  </a:lnTo>
                  <a:close/>
                </a:path>
                <a:path w="1544954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12"/>
                  </a:lnTo>
                  <a:lnTo>
                    <a:pt x="180975" y="9512"/>
                  </a:lnTo>
                  <a:lnTo>
                    <a:pt x="180975" y="0"/>
                  </a:lnTo>
                  <a:close/>
                </a:path>
                <a:path w="1544954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12"/>
                  </a:lnTo>
                  <a:lnTo>
                    <a:pt x="238125" y="9512"/>
                  </a:lnTo>
                  <a:lnTo>
                    <a:pt x="238125" y="0"/>
                  </a:lnTo>
                  <a:close/>
                </a:path>
                <a:path w="1544954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12"/>
                  </a:lnTo>
                  <a:lnTo>
                    <a:pt x="295275" y="9512"/>
                  </a:lnTo>
                  <a:lnTo>
                    <a:pt x="295275" y="0"/>
                  </a:lnTo>
                  <a:close/>
                </a:path>
                <a:path w="1544954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12"/>
                  </a:lnTo>
                  <a:lnTo>
                    <a:pt x="352425" y="9512"/>
                  </a:lnTo>
                  <a:lnTo>
                    <a:pt x="352425" y="0"/>
                  </a:lnTo>
                  <a:close/>
                </a:path>
                <a:path w="1544954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12"/>
                  </a:lnTo>
                  <a:lnTo>
                    <a:pt x="409575" y="9512"/>
                  </a:lnTo>
                  <a:lnTo>
                    <a:pt x="409575" y="0"/>
                  </a:lnTo>
                  <a:close/>
                </a:path>
                <a:path w="1544954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12"/>
                  </a:lnTo>
                  <a:lnTo>
                    <a:pt x="466725" y="9512"/>
                  </a:lnTo>
                  <a:lnTo>
                    <a:pt x="466725" y="0"/>
                  </a:lnTo>
                  <a:close/>
                </a:path>
                <a:path w="1544954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12"/>
                  </a:lnTo>
                  <a:lnTo>
                    <a:pt x="523875" y="9512"/>
                  </a:lnTo>
                  <a:lnTo>
                    <a:pt x="523875" y="0"/>
                  </a:lnTo>
                  <a:close/>
                </a:path>
                <a:path w="1544954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12"/>
                  </a:lnTo>
                  <a:lnTo>
                    <a:pt x="581025" y="9512"/>
                  </a:lnTo>
                  <a:lnTo>
                    <a:pt x="581025" y="0"/>
                  </a:lnTo>
                  <a:close/>
                </a:path>
                <a:path w="1544954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12"/>
                  </a:lnTo>
                  <a:lnTo>
                    <a:pt x="638175" y="9512"/>
                  </a:lnTo>
                  <a:lnTo>
                    <a:pt x="638175" y="0"/>
                  </a:lnTo>
                  <a:close/>
                </a:path>
                <a:path w="1544954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12"/>
                  </a:lnTo>
                  <a:lnTo>
                    <a:pt x="695325" y="9512"/>
                  </a:lnTo>
                  <a:lnTo>
                    <a:pt x="695325" y="0"/>
                  </a:lnTo>
                  <a:close/>
                </a:path>
                <a:path w="1544954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12"/>
                  </a:lnTo>
                  <a:lnTo>
                    <a:pt x="752475" y="9512"/>
                  </a:lnTo>
                  <a:lnTo>
                    <a:pt x="752475" y="0"/>
                  </a:lnTo>
                  <a:close/>
                </a:path>
                <a:path w="1544954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12"/>
                  </a:lnTo>
                  <a:lnTo>
                    <a:pt x="809625" y="9512"/>
                  </a:lnTo>
                  <a:lnTo>
                    <a:pt x="809625" y="0"/>
                  </a:lnTo>
                  <a:close/>
                </a:path>
                <a:path w="1544954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12"/>
                  </a:lnTo>
                  <a:lnTo>
                    <a:pt x="866775" y="9512"/>
                  </a:lnTo>
                  <a:lnTo>
                    <a:pt x="866775" y="0"/>
                  </a:lnTo>
                  <a:close/>
                </a:path>
                <a:path w="1544954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12"/>
                  </a:lnTo>
                  <a:lnTo>
                    <a:pt x="923925" y="9512"/>
                  </a:lnTo>
                  <a:lnTo>
                    <a:pt x="923925" y="0"/>
                  </a:lnTo>
                  <a:close/>
                </a:path>
                <a:path w="1544954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12"/>
                  </a:lnTo>
                  <a:lnTo>
                    <a:pt x="981075" y="9512"/>
                  </a:lnTo>
                  <a:lnTo>
                    <a:pt x="981075" y="0"/>
                  </a:lnTo>
                  <a:close/>
                </a:path>
                <a:path w="1544954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12"/>
                  </a:lnTo>
                  <a:lnTo>
                    <a:pt x="1038225" y="9512"/>
                  </a:lnTo>
                  <a:lnTo>
                    <a:pt x="1038225" y="0"/>
                  </a:lnTo>
                  <a:close/>
                </a:path>
                <a:path w="1544954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12"/>
                  </a:lnTo>
                  <a:lnTo>
                    <a:pt x="1095375" y="9512"/>
                  </a:lnTo>
                  <a:lnTo>
                    <a:pt x="1095375" y="0"/>
                  </a:lnTo>
                  <a:close/>
                </a:path>
                <a:path w="1544954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12"/>
                  </a:lnTo>
                  <a:lnTo>
                    <a:pt x="1152525" y="9512"/>
                  </a:lnTo>
                  <a:lnTo>
                    <a:pt x="1152525" y="0"/>
                  </a:lnTo>
                  <a:close/>
                </a:path>
                <a:path w="1544954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12"/>
                  </a:lnTo>
                  <a:lnTo>
                    <a:pt x="1209675" y="9512"/>
                  </a:lnTo>
                  <a:lnTo>
                    <a:pt x="1209675" y="0"/>
                  </a:lnTo>
                  <a:close/>
                </a:path>
                <a:path w="1544954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12"/>
                  </a:lnTo>
                  <a:lnTo>
                    <a:pt x="1266825" y="9512"/>
                  </a:lnTo>
                  <a:lnTo>
                    <a:pt x="1266825" y="0"/>
                  </a:lnTo>
                  <a:close/>
                </a:path>
                <a:path w="1544954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12"/>
                  </a:lnTo>
                  <a:lnTo>
                    <a:pt x="1323975" y="9512"/>
                  </a:lnTo>
                  <a:lnTo>
                    <a:pt x="1323975" y="0"/>
                  </a:lnTo>
                  <a:close/>
                </a:path>
                <a:path w="1544954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12"/>
                  </a:lnTo>
                  <a:lnTo>
                    <a:pt x="1381125" y="9512"/>
                  </a:lnTo>
                  <a:lnTo>
                    <a:pt x="1381125" y="0"/>
                  </a:lnTo>
                  <a:close/>
                </a:path>
                <a:path w="1544954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12"/>
                  </a:lnTo>
                  <a:lnTo>
                    <a:pt x="1438275" y="9512"/>
                  </a:lnTo>
                  <a:lnTo>
                    <a:pt x="1438275" y="0"/>
                  </a:lnTo>
                  <a:close/>
                </a:path>
                <a:path w="1544954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12"/>
                  </a:lnTo>
                  <a:lnTo>
                    <a:pt x="1495425" y="9512"/>
                  </a:lnTo>
                  <a:lnTo>
                    <a:pt x="1495425" y="0"/>
                  </a:lnTo>
                  <a:close/>
                </a:path>
                <a:path w="1544954" h="9525">
                  <a:moveTo>
                    <a:pt x="1544955" y="0"/>
                  </a:moveTo>
                  <a:lnTo>
                    <a:pt x="1543050" y="0"/>
                  </a:lnTo>
                  <a:lnTo>
                    <a:pt x="1543050" y="9512"/>
                  </a:lnTo>
                  <a:lnTo>
                    <a:pt x="1544955" y="9512"/>
                  </a:lnTo>
                  <a:lnTo>
                    <a:pt x="1544955" y="0"/>
                  </a:lnTo>
                  <a:close/>
                </a:path>
              </a:pathLst>
            </a:custGeom>
            <a:solidFill>
              <a:srgbClr val="C6C2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/>
          <p:cNvSpPr txBox="1"/>
          <p:nvPr/>
        </p:nvSpPr>
        <p:spPr>
          <a:xfrm>
            <a:off x="8991878" y="2775486"/>
            <a:ext cx="15367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solidFill>
                  <a:srgbClr val="6B6966"/>
                </a:solidFill>
                <a:latin typeface="Segoe UI"/>
                <a:cs typeface="Segoe UI"/>
              </a:rPr>
              <a:t>8K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930263" y="2206345"/>
            <a:ext cx="21526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solidFill>
                  <a:srgbClr val="6B6966"/>
                </a:solidFill>
                <a:latin typeface="Segoe UI"/>
                <a:cs typeface="Segoe UI"/>
              </a:rPr>
              <a:t>10K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930263" y="1637204"/>
            <a:ext cx="21526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solidFill>
                  <a:srgbClr val="6B6966"/>
                </a:solidFill>
                <a:latin typeface="Segoe UI"/>
                <a:cs typeface="Segoe UI"/>
              </a:rPr>
              <a:t>12K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726825" y="1526114"/>
            <a:ext cx="177800" cy="15316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dirty="0" sz="1200" spc="-8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dirty="0" sz="1200" spc="-8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52423"/>
                </a:solidFill>
                <a:latin typeface="Trebuchet MS"/>
                <a:cs typeface="Trebuchet MS"/>
              </a:rPr>
              <a:t>num_passengers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283001" y="3162389"/>
            <a:ext cx="2087880" cy="36512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477520" algn="l"/>
                <a:tab pos="962660" algn="l"/>
                <a:tab pos="1422400" algn="l"/>
                <a:tab pos="1884680" algn="l"/>
              </a:tabLst>
            </a:pPr>
            <a:r>
              <a:rPr dirty="0" sz="900">
                <a:solidFill>
                  <a:srgbClr val="6B6966"/>
                </a:solidFill>
                <a:latin typeface="Segoe UI"/>
                <a:cs typeface="Segoe UI"/>
              </a:rPr>
              <a:t>Mon	</a:t>
            </a:r>
            <a:r>
              <a:rPr dirty="0" sz="900" spc="-40">
                <a:solidFill>
                  <a:srgbClr val="6B6966"/>
                </a:solidFill>
                <a:latin typeface="Segoe UI"/>
                <a:cs typeface="Segoe UI"/>
              </a:rPr>
              <a:t>W</a:t>
            </a:r>
            <a:r>
              <a:rPr dirty="0" sz="900">
                <a:solidFill>
                  <a:srgbClr val="6B6966"/>
                </a:solidFill>
                <a:latin typeface="Segoe UI"/>
                <a:cs typeface="Segoe UI"/>
              </a:rPr>
              <a:t>ed	Tue	Thu	Sun</a:t>
            </a:r>
            <a:endParaRPr sz="900">
              <a:latin typeface="Segoe UI"/>
              <a:cs typeface="Segoe UI"/>
            </a:endParaRPr>
          </a:p>
          <a:p>
            <a:pPr marL="1221105">
              <a:lnSpc>
                <a:spcPct val="100000"/>
              </a:lnSpc>
              <a:spcBef>
                <a:spcPts val="90"/>
              </a:spcBef>
            </a:pPr>
            <a:r>
              <a:rPr dirty="0" sz="1200" spc="-75">
                <a:solidFill>
                  <a:srgbClr val="252423"/>
                </a:solidFill>
                <a:latin typeface="Trebuchet MS"/>
                <a:cs typeface="Trebuchet MS"/>
              </a:rPr>
              <a:t>flight_day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1651128" y="3170952"/>
            <a:ext cx="14922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solidFill>
                  <a:srgbClr val="6B6966"/>
                </a:solidFill>
                <a:latin typeface="Segoe UI"/>
                <a:cs typeface="Segoe UI"/>
              </a:rPr>
              <a:t>Fri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2096536" y="3170952"/>
            <a:ext cx="18351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solidFill>
                  <a:srgbClr val="6B6966"/>
                </a:solidFill>
                <a:latin typeface="Segoe UI"/>
                <a:cs typeface="Segoe UI"/>
              </a:rPr>
              <a:t>Sat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9398556" y="1166700"/>
            <a:ext cx="2804160" cy="1988820"/>
            <a:chOff x="9398556" y="1166700"/>
            <a:chExt cx="2804160" cy="1988820"/>
          </a:xfrm>
        </p:grpSpPr>
        <p:sp>
          <p:nvSpPr>
            <p:cNvPr id="86" name="object 86"/>
            <p:cNvSpPr/>
            <p:nvPr/>
          </p:nvSpPr>
          <p:spPr>
            <a:xfrm>
              <a:off x="9412829" y="2013007"/>
              <a:ext cx="2775585" cy="1142365"/>
            </a:xfrm>
            <a:custGeom>
              <a:avLst/>
              <a:gdLst/>
              <a:ahLst/>
              <a:cxnLst/>
              <a:rect l="l" t="t" r="r" b="b"/>
              <a:pathLst>
                <a:path w="2775584" h="1142364">
                  <a:moveTo>
                    <a:pt x="2775136" y="1142103"/>
                  </a:moveTo>
                  <a:lnTo>
                    <a:pt x="0" y="1142103"/>
                  </a:lnTo>
                  <a:lnTo>
                    <a:pt x="0" y="0"/>
                  </a:lnTo>
                  <a:lnTo>
                    <a:pt x="462522" y="265788"/>
                  </a:lnTo>
                  <a:lnTo>
                    <a:pt x="1189076" y="265788"/>
                  </a:lnTo>
                  <a:lnTo>
                    <a:pt x="1387568" y="295953"/>
                  </a:lnTo>
                  <a:lnTo>
                    <a:pt x="1850091" y="492306"/>
                  </a:lnTo>
                  <a:lnTo>
                    <a:pt x="2312614" y="592190"/>
                  </a:lnTo>
                  <a:lnTo>
                    <a:pt x="2775136" y="870216"/>
                  </a:lnTo>
                  <a:lnTo>
                    <a:pt x="2775136" y="1142103"/>
                  </a:lnTo>
                  <a:close/>
                </a:path>
                <a:path w="2775584" h="1142364">
                  <a:moveTo>
                    <a:pt x="1189076" y="265788"/>
                  </a:moveTo>
                  <a:lnTo>
                    <a:pt x="462522" y="265788"/>
                  </a:lnTo>
                  <a:lnTo>
                    <a:pt x="925045" y="225664"/>
                  </a:lnTo>
                  <a:lnTo>
                    <a:pt x="1189076" y="265788"/>
                  </a:lnTo>
                  <a:close/>
                </a:path>
              </a:pathLst>
            </a:custGeom>
            <a:solidFill>
              <a:srgbClr val="118CFF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9412829" y="1457241"/>
              <a:ext cx="2775585" cy="1426210"/>
            </a:xfrm>
            <a:custGeom>
              <a:avLst/>
              <a:gdLst/>
              <a:ahLst/>
              <a:cxnLst/>
              <a:rect l="l" t="t" r="r" b="b"/>
              <a:pathLst>
                <a:path w="2775584" h="1426210">
                  <a:moveTo>
                    <a:pt x="2775136" y="1425981"/>
                  </a:moveTo>
                  <a:lnTo>
                    <a:pt x="2312614" y="1147956"/>
                  </a:lnTo>
                  <a:lnTo>
                    <a:pt x="1850091" y="1048072"/>
                  </a:lnTo>
                  <a:lnTo>
                    <a:pt x="1387568" y="851719"/>
                  </a:lnTo>
                  <a:lnTo>
                    <a:pt x="925045" y="781430"/>
                  </a:lnTo>
                  <a:lnTo>
                    <a:pt x="462522" y="821554"/>
                  </a:lnTo>
                  <a:lnTo>
                    <a:pt x="0" y="555765"/>
                  </a:lnTo>
                  <a:lnTo>
                    <a:pt x="0" y="0"/>
                  </a:lnTo>
                  <a:lnTo>
                    <a:pt x="462522" y="231924"/>
                  </a:lnTo>
                  <a:lnTo>
                    <a:pt x="925045" y="249852"/>
                  </a:lnTo>
                  <a:lnTo>
                    <a:pt x="1387568" y="351159"/>
                  </a:lnTo>
                  <a:lnTo>
                    <a:pt x="1850091" y="595036"/>
                  </a:lnTo>
                  <a:lnTo>
                    <a:pt x="2312614" y="684391"/>
                  </a:lnTo>
                  <a:lnTo>
                    <a:pt x="2775136" y="1009086"/>
                  </a:lnTo>
                  <a:lnTo>
                    <a:pt x="2775136" y="1425981"/>
                  </a:lnTo>
                  <a:close/>
                </a:path>
              </a:pathLst>
            </a:custGeom>
            <a:solidFill>
              <a:srgbClr val="12239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9412829" y="2013007"/>
              <a:ext cx="2775585" cy="870585"/>
            </a:xfrm>
            <a:custGeom>
              <a:avLst/>
              <a:gdLst/>
              <a:ahLst/>
              <a:cxnLst/>
              <a:rect l="l" t="t" r="r" b="b"/>
              <a:pathLst>
                <a:path w="2775584" h="870585">
                  <a:moveTo>
                    <a:pt x="0" y="0"/>
                  </a:moveTo>
                  <a:lnTo>
                    <a:pt x="462522" y="265788"/>
                  </a:lnTo>
                  <a:lnTo>
                    <a:pt x="925045" y="225664"/>
                  </a:lnTo>
                  <a:lnTo>
                    <a:pt x="1387568" y="295953"/>
                  </a:lnTo>
                  <a:lnTo>
                    <a:pt x="1850091" y="492306"/>
                  </a:lnTo>
                  <a:lnTo>
                    <a:pt x="2312614" y="592190"/>
                  </a:lnTo>
                  <a:lnTo>
                    <a:pt x="2775136" y="870216"/>
                  </a:lnTo>
                </a:path>
              </a:pathLst>
            </a:custGeom>
            <a:ln w="28544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9412829" y="1457241"/>
              <a:ext cx="2775585" cy="1009650"/>
            </a:xfrm>
            <a:custGeom>
              <a:avLst/>
              <a:gdLst/>
              <a:ahLst/>
              <a:cxnLst/>
              <a:rect l="l" t="t" r="r" b="b"/>
              <a:pathLst>
                <a:path w="2775584" h="1009650">
                  <a:moveTo>
                    <a:pt x="0" y="0"/>
                  </a:moveTo>
                  <a:lnTo>
                    <a:pt x="462522" y="231924"/>
                  </a:lnTo>
                  <a:lnTo>
                    <a:pt x="925045" y="249852"/>
                  </a:lnTo>
                  <a:lnTo>
                    <a:pt x="1387568" y="351159"/>
                  </a:lnTo>
                  <a:lnTo>
                    <a:pt x="1850091" y="595036"/>
                  </a:lnTo>
                  <a:lnTo>
                    <a:pt x="2312614" y="684391"/>
                  </a:lnTo>
                  <a:lnTo>
                    <a:pt x="2775136" y="1009086"/>
                  </a:lnTo>
                </a:path>
              </a:pathLst>
            </a:custGeom>
            <a:ln w="28545">
              <a:solidFill>
                <a:srgbClr val="12239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0" name="object 9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20780" y="1166700"/>
              <a:ext cx="94268" cy="97432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58905" y="1166700"/>
              <a:ext cx="94268" cy="97432"/>
            </a:xfrm>
            <a:prstGeom prst="rect">
              <a:avLst/>
            </a:prstGeom>
          </p:spPr>
        </p:pic>
      </p:grpSp>
      <p:sp>
        <p:nvSpPr>
          <p:cNvPr id="92" name="object 92"/>
          <p:cNvSpPr txBox="1"/>
          <p:nvPr/>
        </p:nvSpPr>
        <p:spPr>
          <a:xfrm>
            <a:off x="8721725" y="619188"/>
            <a:ext cx="3025140" cy="68580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355"/>
              </a:spcBef>
            </a:pPr>
            <a:r>
              <a:rPr dirty="0" sz="1400" spc="-3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dirty="0" sz="1400" spc="-9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105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dirty="0" sz="1400" spc="-9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252423"/>
                </a:solidFill>
                <a:latin typeface="Trebuchet MS"/>
                <a:cs typeface="Trebuchet MS"/>
              </a:rPr>
              <a:t>num_passengers</a:t>
            </a:r>
            <a:r>
              <a:rPr dirty="0" sz="1400" spc="-9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dirty="0" sz="1400" spc="-9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90">
                <a:solidFill>
                  <a:srgbClr val="252423"/>
                </a:solidFill>
                <a:latin typeface="Trebuchet MS"/>
                <a:cs typeface="Trebuchet MS"/>
              </a:rPr>
              <a:t>flight_day</a:t>
            </a:r>
            <a:r>
              <a:rPr dirty="0" sz="1400" spc="-9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and </a:t>
            </a:r>
            <a:r>
              <a:rPr dirty="0" sz="1400" spc="-40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booking_complete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  <a:tabLst>
                <a:tab pos="1012190" algn="l"/>
                <a:tab pos="1254125" algn="l"/>
              </a:tabLst>
            </a:pPr>
            <a:r>
              <a:rPr dirty="0" sz="1000" b="1">
                <a:solidFill>
                  <a:srgbClr val="6B6966"/>
                </a:solidFill>
                <a:latin typeface="Segoe UI"/>
                <a:cs typeface="Segoe UI"/>
              </a:rPr>
              <a:t>booking_co…	</a:t>
            </a:r>
            <a:r>
              <a:rPr dirty="0" sz="1000">
                <a:solidFill>
                  <a:srgbClr val="6B6966"/>
                </a:solidFill>
                <a:latin typeface="Segoe UI"/>
                <a:cs typeface="Segoe UI"/>
              </a:rPr>
              <a:t>0	1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878661" y="3545478"/>
            <a:ext cx="6348730" cy="298450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algn="ctr" marL="67310">
              <a:lnSpc>
                <a:spcPct val="100000"/>
              </a:lnSpc>
              <a:spcBef>
                <a:spcPts val="680"/>
              </a:spcBef>
            </a:pPr>
            <a:r>
              <a:rPr dirty="0" sz="2000" spc="5">
                <a:solidFill>
                  <a:srgbClr val="252423"/>
                </a:solidFill>
                <a:latin typeface="Arial Black"/>
                <a:cs typeface="Arial Black"/>
              </a:rPr>
              <a:t>Report</a:t>
            </a:r>
            <a:endParaRPr sz="2000">
              <a:latin typeface="Arial Black"/>
              <a:cs typeface="Arial Black"/>
            </a:endParaRPr>
          </a:p>
          <a:p>
            <a:pPr marL="93345" marR="80010" indent="-81280">
              <a:lnSpc>
                <a:spcPct val="119800"/>
              </a:lnSpc>
              <a:spcBef>
                <a:spcPts val="65"/>
              </a:spcBef>
              <a:buSzPct val="75000"/>
              <a:buFont typeface="Segoe UI"/>
              <a:buChar char="•"/>
              <a:tabLst>
                <a:tab pos="93980" algn="l"/>
              </a:tabLst>
            </a:pP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15%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Of</a:t>
            </a:r>
            <a:r>
              <a:rPr dirty="0" sz="1200" spc="55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customers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completes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the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booking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,85%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don't. </a:t>
            </a:r>
            <a:r>
              <a:rPr dirty="0" sz="1200" spc="-20">
                <a:solidFill>
                  <a:srgbClr val="252423"/>
                </a:solidFill>
                <a:latin typeface="Arial Black"/>
                <a:cs typeface="Arial Black"/>
              </a:rPr>
              <a:t>We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need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to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work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on </a:t>
            </a:r>
            <a:r>
              <a:rPr dirty="0" sz="1200" spc="-385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Arial Black"/>
                <a:cs typeface="Arial Black"/>
              </a:rPr>
              <a:t>that</a:t>
            </a:r>
            <a:endParaRPr sz="1200">
              <a:latin typeface="Arial Black"/>
              <a:cs typeface="Arial Black"/>
            </a:endParaRPr>
          </a:p>
          <a:p>
            <a:pPr marL="93345" marR="5080" indent="-81280">
              <a:lnSpc>
                <a:spcPct val="119800"/>
              </a:lnSpc>
              <a:spcBef>
                <a:spcPts val="1275"/>
              </a:spcBef>
              <a:buSzPct val="75000"/>
              <a:buFont typeface="Segoe UI"/>
              <a:buChar char="•"/>
              <a:tabLst>
                <a:tab pos="93980" algn="l"/>
              </a:tabLst>
            </a:pP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Customer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 prefer</a:t>
            </a:r>
            <a:r>
              <a:rPr dirty="0" sz="1200" spc="10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to book </a:t>
            </a:r>
            <a:r>
              <a:rPr dirty="0" sz="1200" spc="-10">
                <a:solidFill>
                  <a:srgbClr val="252423"/>
                </a:solidFill>
                <a:latin typeface="Arial Black"/>
                <a:cs typeface="Arial Black"/>
              </a:rPr>
              <a:t>Tickets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 on Monday 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&gt;Tuesday&gt;Thursday&gt;Friday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 in </a:t>
            </a:r>
            <a:r>
              <a:rPr dirty="0" sz="1200" spc="-390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this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 spc="5">
                <a:solidFill>
                  <a:srgbClr val="252423"/>
                </a:solidFill>
                <a:latin typeface="Arial Black"/>
                <a:cs typeface="Arial Black"/>
              </a:rPr>
              <a:t>order</a:t>
            </a:r>
            <a:endParaRPr sz="1200">
              <a:latin typeface="Arial Black"/>
              <a:cs typeface="Arial Black"/>
            </a:endParaRPr>
          </a:p>
          <a:p>
            <a:pPr marL="93345" marR="303530" indent="-81280">
              <a:lnSpc>
                <a:spcPct val="119800"/>
              </a:lnSpc>
              <a:buSzPct val="75000"/>
              <a:buFont typeface="Segoe UI"/>
              <a:buChar char="•"/>
              <a:tabLst>
                <a:tab pos="93980" algn="l"/>
              </a:tabLst>
            </a:pPr>
            <a:r>
              <a:rPr dirty="0" sz="1200" spc="-20">
                <a:solidFill>
                  <a:srgbClr val="252423"/>
                </a:solidFill>
                <a:latin typeface="Arial Black"/>
                <a:cs typeface="Arial Black"/>
              </a:rPr>
              <a:t>We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need to </a:t>
            </a:r>
            <a:r>
              <a:rPr dirty="0" sz="1200" spc="-10">
                <a:solidFill>
                  <a:srgbClr val="252423"/>
                </a:solidFill>
                <a:latin typeface="Arial Black"/>
                <a:cs typeface="Arial Black"/>
              </a:rPr>
              <a:t>Target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people </a:t>
            </a:r>
            <a:r>
              <a:rPr dirty="0" sz="1200" spc="-10">
                <a:solidFill>
                  <a:srgbClr val="252423"/>
                </a:solidFill>
                <a:latin typeface="Arial Black"/>
                <a:cs typeface="Arial Black"/>
              </a:rPr>
              <a:t>we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book </a:t>
            </a:r>
            <a:r>
              <a:rPr dirty="0" sz="1200" spc="-10">
                <a:solidFill>
                  <a:srgbClr val="252423"/>
                </a:solidFill>
                <a:latin typeface="Arial Black"/>
                <a:cs typeface="Arial Black"/>
              </a:rPr>
              <a:t>Tickets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on </a:t>
            </a:r>
            <a:r>
              <a:rPr dirty="0" sz="1200" spc="-10">
                <a:solidFill>
                  <a:srgbClr val="252423"/>
                </a:solidFill>
                <a:latin typeface="Arial Black"/>
                <a:cs typeface="Arial Black"/>
              </a:rPr>
              <a:t>Friday </a:t>
            </a:r>
            <a:r>
              <a:rPr dirty="0" sz="1200" spc="5">
                <a:solidFill>
                  <a:srgbClr val="252423"/>
                </a:solidFill>
                <a:latin typeface="Arial Black"/>
                <a:cs typeface="Arial Black"/>
              </a:rPr>
              <a:t>,Coz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those </a:t>
            </a:r>
            <a:r>
              <a:rPr dirty="0" sz="1200" spc="5">
                <a:solidFill>
                  <a:srgbClr val="252423"/>
                </a:solidFill>
                <a:latin typeface="Arial Black"/>
                <a:cs typeface="Arial Black"/>
              </a:rPr>
              <a:t>are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the </a:t>
            </a:r>
            <a:r>
              <a:rPr dirty="0" sz="1200" spc="-390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Arial Black"/>
                <a:cs typeface="Arial Black"/>
              </a:rPr>
              <a:t>People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Booking </a:t>
            </a:r>
            <a:r>
              <a:rPr dirty="0" sz="1200" spc="-10">
                <a:solidFill>
                  <a:srgbClr val="252423"/>
                </a:solidFill>
                <a:latin typeface="Arial Black"/>
                <a:cs typeface="Arial Black"/>
              </a:rPr>
              <a:t>for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 spc="-30">
                <a:solidFill>
                  <a:srgbClr val="252423"/>
                </a:solidFill>
                <a:latin typeface="Arial Black"/>
                <a:cs typeface="Arial Black"/>
              </a:rPr>
              <a:t>HOLIDAYS</a:t>
            </a:r>
            <a:endParaRPr sz="1200">
              <a:latin typeface="Arial Black"/>
              <a:cs typeface="Arial Black"/>
            </a:endParaRPr>
          </a:p>
          <a:p>
            <a:pPr marL="93345" indent="-81280">
              <a:lnSpc>
                <a:spcPct val="100000"/>
              </a:lnSpc>
              <a:spcBef>
                <a:spcPts val="285"/>
              </a:spcBef>
              <a:buSzPct val="75000"/>
              <a:buFont typeface="Segoe UI"/>
              <a:buChar char="•"/>
              <a:tabLst>
                <a:tab pos="93980" algn="l"/>
              </a:tabLst>
            </a:pPr>
            <a:r>
              <a:rPr dirty="0" sz="1200" spc="-10">
                <a:solidFill>
                  <a:srgbClr val="252423"/>
                </a:solidFill>
                <a:latin typeface="Arial Black"/>
                <a:cs typeface="Arial Black"/>
              </a:rPr>
              <a:t>People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 spc="5">
                <a:solidFill>
                  <a:srgbClr val="252423"/>
                </a:solidFill>
                <a:latin typeface="Arial Black"/>
                <a:cs typeface="Arial Black"/>
              </a:rPr>
              <a:t>who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 choose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 to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go </a:t>
            </a:r>
            <a:r>
              <a:rPr dirty="0" sz="1200" spc="-10">
                <a:solidFill>
                  <a:srgbClr val="252423"/>
                </a:solidFill>
                <a:latin typeface="Arial Black"/>
                <a:cs typeface="Arial Black"/>
              </a:rPr>
              <a:t>for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Holidays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usually stay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Arial Black"/>
                <a:cs typeface="Arial Black"/>
              </a:rPr>
              <a:t>for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 3-6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Days</a:t>
            </a:r>
            <a:endParaRPr sz="1200">
              <a:latin typeface="Arial Black"/>
              <a:cs typeface="Arial Black"/>
            </a:endParaRPr>
          </a:p>
          <a:p>
            <a:pPr marL="93345" marR="58419" indent="-81280">
              <a:lnSpc>
                <a:spcPct val="119800"/>
              </a:lnSpc>
              <a:buSzPct val="75000"/>
              <a:buFont typeface="Segoe UI"/>
              <a:buChar char="•"/>
              <a:tabLst>
                <a:tab pos="93980" algn="l"/>
              </a:tabLst>
            </a:pP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Australia,</a:t>
            </a:r>
            <a:r>
              <a:rPr dirty="0" sz="1200" spc="-10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Malaysia,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South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 Korea, Japan,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China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these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 spc="5">
                <a:solidFill>
                  <a:srgbClr val="252423"/>
                </a:solidFill>
                <a:latin typeface="Arial Black"/>
                <a:cs typeface="Arial Black"/>
              </a:rPr>
              <a:t>are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the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top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4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 market </a:t>
            </a:r>
            <a:r>
              <a:rPr dirty="0" sz="1200" spc="-385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people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 choose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 to </a:t>
            </a:r>
            <a:r>
              <a:rPr dirty="0" sz="1200" spc="-10">
                <a:solidFill>
                  <a:srgbClr val="252423"/>
                </a:solidFill>
                <a:latin typeface="Arial Black"/>
                <a:cs typeface="Arial Black"/>
              </a:rPr>
              <a:t>travel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, so </a:t>
            </a:r>
            <a:r>
              <a:rPr dirty="0" sz="1200" spc="-10">
                <a:solidFill>
                  <a:srgbClr val="252423"/>
                </a:solidFill>
                <a:latin typeface="Arial Black"/>
                <a:cs typeface="Arial Black"/>
              </a:rPr>
              <a:t>we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 need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to </a:t>
            </a:r>
            <a:r>
              <a:rPr dirty="0" sz="1200" spc="-10">
                <a:solidFill>
                  <a:srgbClr val="252423"/>
                </a:solidFill>
                <a:latin typeface="Arial Black"/>
                <a:cs typeface="Arial Black"/>
              </a:rPr>
              <a:t>Target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 these </a:t>
            </a:r>
            <a:r>
              <a:rPr dirty="0" sz="1200" spc="5">
                <a:solidFill>
                  <a:srgbClr val="252423"/>
                </a:solidFill>
                <a:latin typeface="Arial Black"/>
                <a:cs typeface="Arial Black"/>
              </a:rPr>
              <a:t>region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 spc="-15">
                <a:solidFill>
                  <a:srgbClr val="252423"/>
                </a:solidFill>
                <a:latin typeface="Arial Black"/>
                <a:cs typeface="Arial Black"/>
              </a:rPr>
              <a:t>mostly.</a:t>
            </a:r>
            <a:endParaRPr sz="1200">
              <a:latin typeface="Arial Black"/>
              <a:cs typeface="Arial Black"/>
            </a:endParaRPr>
          </a:p>
          <a:p>
            <a:pPr marL="93345" indent="-81280">
              <a:lnSpc>
                <a:spcPct val="100000"/>
              </a:lnSpc>
              <a:spcBef>
                <a:spcPts val="285"/>
              </a:spcBef>
              <a:buSzPct val="75000"/>
              <a:buFont typeface="Segoe UI"/>
              <a:buChar char="•"/>
              <a:tabLst>
                <a:tab pos="93980" algn="l"/>
              </a:tabLst>
            </a:pP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67%</a:t>
            </a:r>
            <a:r>
              <a:rPr dirty="0" sz="1200" spc="-10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Of</a:t>
            </a:r>
            <a:r>
              <a:rPr dirty="0" sz="1200" spc="50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people</a:t>
            </a:r>
            <a:r>
              <a:rPr dirty="0" sz="1200" spc="-10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opt</a:t>
            </a:r>
            <a:r>
              <a:rPr dirty="0" sz="1200" spc="-10">
                <a:solidFill>
                  <a:srgbClr val="252423"/>
                </a:solidFill>
                <a:latin typeface="Arial Black"/>
                <a:cs typeface="Arial Black"/>
              </a:rPr>
              <a:t> for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Extra</a:t>
            </a:r>
            <a:r>
              <a:rPr dirty="0" sz="1200" spc="-10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 spc="5">
                <a:solidFill>
                  <a:srgbClr val="252423"/>
                </a:solidFill>
                <a:latin typeface="Arial Black"/>
                <a:cs typeface="Arial Black"/>
              </a:rPr>
              <a:t>baggage</a:t>
            </a:r>
            <a:endParaRPr sz="1200">
              <a:latin typeface="Arial Black"/>
              <a:cs typeface="Arial Black"/>
            </a:endParaRPr>
          </a:p>
          <a:p>
            <a:pPr marL="93345" indent="-81280">
              <a:lnSpc>
                <a:spcPct val="100000"/>
              </a:lnSpc>
              <a:spcBef>
                <a:spcPts val="285"/>
              </a:spcBef>
              <a:buSzPct val="75000"/>
              <a:buFont typeface="Segoe UI"/>
              <a:buChar char="•"/>
              <a:tabLst>
                <a:tab pos="93980" algn="l"/>
              </a:tabLst>
            </a:pP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57%</a:t>
            </a:r>
            <a:r>
              <a:rPr dirty="0" sz="1200" spc="-15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of</a:t>
            </a:r>
            <a:r>
              <a:rPr dirty="0" sz="1200" spc="55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people</a:t>
            </a:r>
            <a:r>
              <a:rPr dirty="0" sz="1200" spc="-10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Don't</a:t>
            </a:r>
            <a:r>
              <a:rPr dirty="0" sz="1200" spc="-10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 spc="-5">
                <a:solidFill>
                  <a:srgbClr val="252423"/>
                </a:solidFill>
                <a:latin typeface="Arial Black"/>
                <a:cs typeface="Arial Black"/>
              </a:rPr>
              <a:t>prefer</a:t>
            </a:r>
            <a:r>
              <a:rPr dirty="0" sz="1200" spc="-10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in-Flight</a:t>
            </a:r>
            <a:r>
              <a:rPr dirty="0" sz="1200" spc="-10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252423"/>
                </a:solidFill>
                <a:latin typeface="Arial Black"/>
                <a:cs typeface="Arial Black"/>
              </a:rPr>
              <a:t>meals.</a:t>
            </a:r>
            <a:endParaRPr sz="1200">
              <a:latin typeface="Arial Black"/>
              <a:cs typeface="Arial Black"/>
            </a:endParaRPr>
          </a:p>
        </p:txBody>
      </p:sp>
      <p:pic>
        <p:nvPicPr>
          <p:cNvPr id="94" name="object 9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371975" y="228600"/>
            <a:ext cx="4267200" cy="76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2023-07-11T19:30:00Z</dcterms:created>
  <dcterms:modified xsi:type="dcterms:W3CDTF">2023-07-11T19:30:00Z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2023-07-12T00:00:00Z</vt:filetime>
  </property>
  <property fmtid="{D5CDD505-2E9C-101B-9397-08002B2CF9AE}" pid="3" name="Creator">
    <vt:lpwstr>PDFium</vt:lpwstr>
  </property>
  <property fmtid="{D5CDD505-2E9C-101B-9397-08002B2CF9AE}" pid="4" name="LastSaved">
    <vt:filetime>2023-07-11T00:00:00Z</vt:filetime>
  </property>
</Properties>
</file>