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460" y="292608"/>
            <a:ext cx="1138428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35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dirty="0" sz="900" spc="-15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dirty="0" sz="9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" spc="-11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525" y="495363"/>
            <a:ext cx="2698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Count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sentiment by</a:t>
            </a:r>
            <a:r>
              <a:rPr dirty="0" sz="1400" spc="-14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nltk_sentiment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" y="1429194"/>
            <a:ext cx="9525" cy="1496695"/>
          </a:xfrm>
          <a:custGeom>
            <a:avLst/>
            <a:gdLst/>
            <a:ahLst/>
            <a:cxnLst/>
            <a:rect l="l" t="t" r="r" b="b"/>
            <a:pathLst>
              <a:path w="9525" h="1496695">
                <a:moveTo>
                  <a:pt x="9525" y="1486827"/>
                </a:moveTo>
                <a:lnTo>
                  <a:pt x="0" y="1486827"/>
                </a:lnTo>
                <a:lnTo>
                  <a:pt x="0" y="1496352"/>
                </a:lnTo>
                <a:lnTo>
                  <a:pt x="9525" y="1496352"/>
                </a:lnTo>
                <a:lnTo>
                  <a:pt x="9525" y="1486827"/>
                </a:lnTo>
                <a:close/>
              </a:path>
              <a:path w="9525" h="1496695">
                <a:moveTo>
                  <a:pt x="9525" y="1429639"/>
                </a:moveTo>
                <a:lnTo>
                  <a:pt x="0" y="1429639"/>
                </a:lnTo>
                <a:lnTo>
                  <a:pt x="0" y="1439164"/>
                </a:lnTo>
                <a:lnTo>
                  <a:pt x="9525" y="1439164"/>
                </a:lnTo>
                <a:lnTo>
                  <a:pt x="9525" y="1429639"/>
                </a:lnTo>
                <a:close/>
              </a:path>
              <a:path w="9525" h="1496695">
                <a:moveTo>
                  <a:pt x="9525" y="1372450"/>
                </a:moveTo>
                <a:lnTo>
                  <a:pt x="0" y="1372450"/>
                </a:lnTo>
                <a:lnTo>
                  <a:pt x="0" y="1381975"/>
                </a:lnTo>
                <a:lnTo>
                  <a:pt x="9525" y="1381975"/>
                </a:lnTo>
                <a:lnTo>
                  <a:pt x="9525" y="1372450"/>
                </a:lnTo>
                <a:close/>
              </a:path>
              <a:path w="9525" h="1496695">
                <a:moveTo>
                  <a:pt x="9525" y="1315262"/>
                </a:moveTo>
                <a:lnTo>
                  <a:pt x="0" y="1315262"/>
                </a:lnTo>
                <a:lnTo>
                  <a:pt x="0" y="1324800"/>
                </a:lnTo>
                <a:lnTo>
                  <a:pt x="9525" y="1324800"/>
                </a:lnTo>
                <a:lnTo>
                  <a:pt x="9525" y="1315262"/>
                </a:lnTo>
                <a:close/>
              </a:path>
              <a:path w="9525" h="1496695">
                <a:moveTo>
                  <a:pt x="9525" y="1258074"/>
                </a:moveTo>
                <a:lnTo>
                  <a:pt x="0" y="1258074"/>
                </a:lnTo>
                <a:lnTo>
                  <a:pt x="0" y="1267612"/>
                </a:lnTo>
                <a:lnTo>
                  <a:pt x="9525" y="1267612"/>
                </a:lnTo>
                <a:lnTo>
                  <a:pt x="9525" y="1258074"/>
                </a:lnTo>
                <a:close/>
              </a:path>
              <a:path w="9525" h="1496695">
                <a:moveTo>
                  <a:pt x="9525" y="1200899"/>
                </a:moveTo>
                <a:lnTo>
                  <a:pt x="0" y="1200899"/>
                </a:lnTo>
                <a:lnTo>
                  <a:pt x="0" y="1210424"/>
                </a:lnTo>
                <a:lnTo>
                  <a:pt x="9525" y="1210424"/>
                </a:lnTo>
                <a:lnTo>
                  <a:pt x="9525" y="1200899"/>
                </a:lnTo>
                <a:close/>
              </a:path>
              <a:path w="9525" h="1496695">
                <a:moveTo>
                  <a:pt x="9525" y="1143711"/>
                </a:moveTo>
                <a:lnTo>
                  <a:pt x="0" y="1143711"/>
                </a:lnTo>
                <a:lnTo>
                  <a:pt x="0" y="1153236"/>
                </a:lnTo>
                <a:lnTo>
                  <a:pt x="9525" y="1153236"/>
                </a:lnTo>
                <a:lnTo>
                  <a:pt x="9525" y="1143711"/>
                </a:lnTo>
                <a:close/>
              </a:path>
              <a:path w="9525" h="1496695">
                <a:moveTo>
                  <a:pt x="9525" y="1086523"/>
                </a:moveTo>
                <a:lnTo>
                  <a:pt x="0" y="1086523"/>
                </a:lnTo>
                <a:lnTo>
                  <a:pt x="0" y="1096048"/>
                </a:lnTo>
                <a:lnTo>
                  <a:pt x="9525" y="1096048"/>
                </a:lnTo>
                <a:lnTo>
                  <a:pt x="9525" y="1086523"/>
                </a:lnTo>
                <a:close/>
              </a:path>
              <a:path w="9525" h="1496695">
                <a:moveTo>
                  <a:pt x="9525" y="400291"/>
                </a:moveTo>
                <a:lnTo>
                  <a:pt x="0" y="400291"/>
                </a:lnTo>
                <a:lnTo>
                  <a:pt x="0" y="409829"/>
                </a:lnTo>
                <a:lnTo>
                  <a:pt x="9525" y="409829"/>
                </a:lnTo>
                <a:lnTo>
                  <a:pt x="9525" y="400291"/>
                </a:lnTo>
                <a:close/>
              </a:path>
              <a:path w="9525" h="1496695">
                <a:moveTo>
                  <a:pt x="9525" y="343103"/>
                </a:moveTo>
                <a:lnTo>
                  <a:pt x="0" y="343103"/>
                </a:lnTo>
                <a:lnTo>
                  <a:pt x="0" y="352640"/>
                </a:lnTo>
                <a:lnTo>
                  <a:pt x="9525" y="352640"/>
                </a:lnTo>
                <a:lnTo>
                  <a:pt x="9525" y="343103"/>
                </a:lnTo>
                <a:close/>
              </a:path>
              <a:path w="9525" h="1496695">
                <a:moveTo>
                  <a:pt x="9525" y="285927"/>
                </a:moveTo>
                <a:lnTo>
                  <a:pt x="0" y="285927"/>
                </a:lnTo>
                <a:lnTo>
                  <a:pt x="0" y="295452"/>
                </a:lnTo>
                <a:lnTo>
                  <a:pt x="9525" y="295452"/>
                </a:lnTo>
                <a:lnTo>
                  <a:pt x="9525" y="285927"/>
                </a:lnTo>
                <a:close/>
              </a:path>
              <a:path w="9525" h="1496695">
                <a:moveTo>
                  <a:pt x="9525" y="228739"/>
                </a:moveTo>
                <a:lnTo>
                  <a:pt x="0" y="228739"/>
                </a:lnTo>
                <a:lnTo>
                  <a:pt x="0" y="238264"/>
                </a:lnTo>
                <a:lnTo>
                  <a:pt x="9525" y="238264"/>
                </a:lnTo>
                <a:lnTo>
                  <a:pt x="9525" y="228739"/>
                </a:lnTo>
                <a:close/>
              </a:path>
              <a:path w="9525" h="1496695">
                <a:moveTo>
                  <a:pt x="9525" y="171551"/>
                </a:moveTo>
                <a:lnTo>
                  <a:pt x="0" y="171551"/>
                </a:lnTo>
                <a:lnTo>
                  <a:pt x="0" y="181076"/>
                </a:lnTo>
                <a:lnTo>
                  <a:pt x="9525" y="181076"/>
                </a:lnTo>
                <a:lnTo>
                  <a:pt x="9525" y="171551"/>
                </a:lnTo>
                <a:close/>
              </a:path>
              <a:path w="9525" h="1496695">
                <a:moveTo>
                  <a:pt x="9525" y="114363"/>
                </a:moveTo>
                <a:lnTo>
                  <a:pt x="0" y="114363"/>
                </a:lnTo>
                <a:lnTo>
                  <a:pt x="0" y="123901"/>
                </a:lnTo>
                <a:lnTo>
                  <a:pt x="9525" y="123901"/>
                </a:lnTo>
                <a:lnTo>
                  <a:pt x="9525" y="114363"/>
                </a:lnTo>
                <a:close/>
              </a:path>
              <a:path w="9525" h="1496695">
                <a:moveTo>
                  <a:pt x="9525" y="57175"/>
                </a:moveTo>
                <a:lnTo>
                  <a:pt x="0" y="57175"/>
                </a:lnTo>
                <a:lnTo>
                  <a:pt x="0" y="66713"/>
                </a:lnTo>
                <a:lnTo>
                  <a:pt x="9525" y="66713"/>
                </a:lnTo>
                <a:lnTo>
                  <a:pt x="9525" y="57175"/>
                </a:lnTo>
                <a:close/>
              </a:path>
              <a:path w="9525" h="149669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6C2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4676" y="3513289"/>
            <a:ext cx="876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solidFill>
                  <a:srgbClr val="6B6966"/>
                </a:solidFill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6944" y="1429194"/>
            <a:ext cx="1643380" cy="2068830"/>
          </a:xfrm>
          <a:custGeom>
            <a:avLst/>
            <a:gdLst/>
            <a:ahLst/>
            <a:cxnLst/>
            <a:rect l="l" t="t" r="r" b="b"/>
            <a:pathLst>
              <a:path w="1643379" h="2068829">
                <a:moveTo>
                  <a:pt x="9537" y="1486827"/>
                </a:moveTo>
                <a:lnTo>
                  <a:pt x="0" y="1486827"/>
                </a:lnTo>
                <a:lnTo>
                  <a:pt x="0" y="1496352"/>
                </a:lnTo>
                <a:lnTo>
                  <a:pt x="9537" y="1496352"/>
                </a:lnTo>
                <a:lnTo>
                  <a:pt x="9537" y="1486827"/>
                </a:lnTo>
                <a:close/>
              </a:path>
              <a:path w="1643379" h="2068829">
                <a:moveTo>
                  <a:pt x="9537" y="1429639"/>
                </a:moveTo>
                <a:lnTo>
                  <a:pt x="0" y="1429639"/>
                </a:lnTo>
                <a:lnTo>
                  <a:pt x="0" y="1439164"/>
                </a:lnTo>
                <a:lnTo>
                  <a:pt x="9537" y="1439164"/>
                </a:lnTo>
                <a:lnTo>
                  <a:pt x="9537" y="1429639"/>
                </a:lnTo>
                <a:close/>
              </a:path>
              <a:path w="1643379" h="2068829">
                <a:moveTo>
                  <a:pt x="9537" y="1372450"/>
                </a:moveTo>
                <a:lnTo>
                  <a:pt x="0" y="1372450"/>
                </a:lnTo>
                <a:lnTo>
                  <a:pt x="0" y="1381975"/>
                </a:lnTo>
                <a:lnTo>
                  <a:pt x="9537" y="1381975"/>
                </a:lnTo>
                <a:lnTo>
                  <a:pt x="9537" y="1372450"/>
                </a:lnTo>
                <a:close/>
              </a:path>
              <a:path w="1643379" h="2068829">
                <a:moveTo>
                  <a:pt x="9537" y="1315262"/>
                </a:moveTo>
                <a:lnTo>
                  <a:pt x="0" y="1315262"/>
                </a:lnTo>
                <a:lnTo>
                  <a:pt x="0" y="1324800"/>
                </a:lnTo>
                <a:lnTo>
                  <a:pt x="9537" y="1324800"/>
                </a:lnTo>
                <a:lnTo>
                  <a:pt x="9537" y="1315262"/>
                </a:lnTo>
                <a:close/>
              </a:path>
              <a:path w="1643379" h="2068829">
                <a:moveTo>
                  <a:pt x="9537" y="1258074"/>
                </a:moveTo>
                <a:lnTo>
                  <a:pt x="0" y="1258074"/>
                </a:lnTo>
                <a:lnTo>
                  <a:pt x="0" y="1267612"/>
                </a:lnTo>
                <a:lnTo>
                  <a:pt x="9537" y="1267612"/>
                </a:lnTo>
                <a:lnTo>
                  <a:pt x="9537" y="1258074"/>
                </a:lnTo>
                <a:close/>
              </a:path>
              <a:path w="1643379" h="2068829">
                <a:moveTo>
                  <a:pt x="9537" y="1200899"/>
                </a:moveTo>
                <a:lnTo>
                  <a:pt x="0" y="1200899"/>
                </a:lnTo>
                <a:lnTo>
                  <a:pt x="0" y="1210424"/>
                </a:lnTo>
                <a:lnTo>
                  <a:pt x="9537" y="1210424"/>
                </a:lnTo>
                <a:lnTo>
                  <a:pt x="9537" y="1200899"/>
                </a:lnTo>
                <a:close/>
              </a:path>
              <a:path w="1643379" h="2068829">
                <a:moveTo>
                  <a:pt x="9537" y="1143711"/>
                </a:moveTo>
                <a:lnTo>
                  <a:pt x="0" y="1143711"/>
                </a:lnTo>
                <a:lnTo>
                  <a:pt x="0" y="1153236"/>
                </a:lnTo>
                <a:lnTo>
                  <a:pt x="9537" y="1153236"/>
                </a:lnTo>
                <a:lnTo>
                  <a:pt x="9537" y="1143711"/>
                </a:lnTo>
                <a:close/>
              </a:path>
              <a:path w="1643379" h="2068829">
                <a:moveTo>
                  <a:pt x="9537" y="1086523"/>
                </a:moveTo>
                <a:lnTo>
                  <a:pt x="0" y="1086523"/>
                </a:lnTo>
                <a:lnTo>
                  <a:pt x="0" y="1096048"/>
                </a:lnTo>
                <a:lnTo>
                  <a:pt x="9537" y="1096048"/>
                </a:lnTo>
                <a:lnTo>
                  <a:pt x="9537" y="1086523"/>
                </a:lnTo>
                <a:close/>
              </a:path>
              <a:path w="1643379" h="2068829">
                <a:moveTo>
                  <a:pt x="9537" y="1029335"/>
                </a:moveTo>
                <a:lnTo>
                  <a:pt x="0" y="1029335"/>
                </a:lnTo>
                <a:lnTo>
                  <a:pt x="0" y="1038872"/>
                </a:lnTo>
                <a:lnTo>
                  <a:pt x="9537" y="1038872"/>
                </a:lnTo>
                <a:lnTo>
                  <a:pt x="9537" y="1029335"/>
                </a:lnTo>
                <a:close/>
              </a:path>
              <a:path w="1643379" h="2068829">
                <a:moveTo>
                  <a:pt x="9537" y="972146"/>
                </a:moveTo>
                <a:lnTo>
                  <a:pt x="0" y="972146"/>
                </a:lnTo>
                <a:lnTo>
                  <a:pt x="0" y="981684"/>
                </a:lnTo>
                <a:lnTo>
                  <a:pt x="9537" y="981684"/>
                </a:lnTo>
                <a:lnTo>
                  <a:pt x="9537" y="972146"/>
                </a:lnTo>
                <a:close/>
              </a:path>
              <a:path w="1643379" h="2068829">
                <a:moveTo>
                  <a:pt x="9537" y="914958"/>
                </a:moveTo>
                <a:lnTo>
                  <a:pt x="0" y="914958"/>
                </a:lnTo>
                <a:lnTo>
                  <a:pt x="0" y="924496"/>
                </a:lnTo>
                <a:lnTo>
                  <a:pt x="9537" y="924496"/>
                </a:lnTo>
                <a:lnTo>
                  <a:pt x="9537" y="914958"/>
                </a:lnTo>
                <a:close/>
              </a:path>
              <a:path w="1643379" h="2068829">
                <a:moveTo>
                  <a:pt x="9537" y="857783"/>
                </a:moveTo>
                <a:lnTo>
                  <a:pt x="0" y="857783"/>
                </a:lnTo>
                <a:lnTo>
                  <a:pt x="0" y="867308"/>
                </a:lnTo>
                <a:lnTo>
                  <a:pt x="9537" y="867308"/>
                </a:lnTo>
                <a:lnTo>
                  <a:pt x="9537" y="857783"/>
                </a:lnTo>
                <a:close/>
              </a:path>
              <a:path w="1643379" h="2068829">
                <a:moveTo>
                  <a:pt x="9537" y="800595"/>
                </a:moveTo>
                <a:lnTo>
                  <a:pt x="0" y="800595"/>
                </a:lnTo>
                <a:lnTo>
                  <a:pt x="0" y="810120"/>
                </a:lnTo>
                <a:lnTo>
                  <a:pt x="9537" y="810120"/>
                </a:lnTo>
                <a:lnTo>
                  <a:pt x="9537" y="800595"/>
                </a:lnTo>
                <a:close/>
              </a:path>
              <a:path w="1643379" h="2068829">
                <a:moveTo>
                  <a:pt x="9537" y="743407"/>
                </a:moveTo>
                <a:lnTo>
                  <a:pt x="0" y="743407"/>
                </a:lnTo>
                <a:lnTo>
                  <a:pt x="0" y="752944"/>
                </a:lnTo>
                <a:lnTo>
                  <a:pt x="9537" y="752944"/>
                </a:lnTo>
                <a:lnTo>
                  <a:pt x="9537" y="743407"/>
                </a:lnTo>
                <a:close/>
              </a:path>
              <a:path w="1643379" h="2068829">
                <a:moveTo>
                  <a:pt x="9537" y="686219"/>
                </a:moveTo>
                <a:lnTo>
                  <a:pt x="0" y="686219"/>
                </a:lnTo>
                <a:lnTo>
                  <a:pt x="0" y="695756"/>
                </a:lnTo>
                <a:lnTo>
                  <a:pt x="9537" y="695756"/>
                </a:lnTo>
                <a:lnTo>
                  <a:pt x="9537" y="686219"/>
                </a:lnTo>
                <a:close/>
              </a:path>
              <a:path w="1643379" h="2068829">
                <a:moveTo>
                  <a:pt x="9537" y="629031"/>
                </a:moveTo>
                <a:lnTo>
                  <a:pt x="0" y="629031"/>
                </a:lnTo>
                <a:lnTo>
                  <a:pt x="0" y="638568"/>
                </a:lnTo>
                <a:lnTo>
                  <a:pt x="9537" y="638568"/>
                </a:lnTo>
                <a:lnTo>
                  <a:pt x="9537" y="629031"/>
                </a:lnTo>
                <a:close/>
              </a:path>
              <a:path w="1643379" h="2068829">
                <a:moveTo>
                  <a:pt x="9537" y="571855"/>
                </a:moveTo>
                <a:lnTo>
                  <a:pt x="0" y="571855"/>
                </a:lnTo>
                <a:lnTo>
                  <a:pt x="0" y="581380"/>
                </a:lnTo>
                <a:lnTo>
                  <a:pt x="9537" y="581380"/>
                </a:lnTo>
                <a:lnTo>
                  <a:pt x="9537" y="571855"/>
                </a:lnTo>
                <a:close/>
              </a:path>
              <a:path w="1643379" h="2068829">
                <a:moveTo>
                  <a:pt x="9537" y="514667"/>
                </a:moveTo>
                <a:lnTo>
                  <a:pt x="0" y="514667"/>
                </a:lnTo>
                <a:lnTo>
                  <a:pt x="0" y="524192"/>
                </a:lnTo>
                <a:lnTo>
                  <a:pt x="9537" y="524192"/>
                </a:lnTo>
                <a:lnTo>
                  <a:pt x="9537" y="514667"/>
                </a:lnTo>
                <a:close/>
              </a:path>
              <a:path w="1643379" h="2068829">
                <a:moveTo>
                  <a:pt x="9537" y="457479"/>
                </a:moveTo>
                <a:lnTo>
                  <a:pt x="0" y="457479"/>
                </a:lnTo>
                <a:lnTo>
                  <a:pt x="0" y="467004"/>
                </a:lnTo>
                <a:lnTo>
                  <a:pt x="9537" y="467004"/>
                </a:lnTo>
                <a:lnTo>
                  <a:pt x="9537" y="457479"/>
                </a:lnTo>
                <a:close/>
              </a:path>
              <a:path w="1643379" h="2068829">
                <a:moveTo>
                  <a:pt x="9537" y="400291"/>
                </a:moveTo>
                <a:lnTo>
                  <a:pt x="0" y="400291"/>
                </a:lnTo>
                <a:lnTo>
                  <a:pt x="0" y="409829"/>
                </a:lnTo>
                <a:lnTo>
                  <a:pt x="9537" y="409829"/>
                </a:lnTo>
                <a:lnTo>
                  <a:pt x="9537" y="400291"/>
                </a:lnTo>
                <a:close/>
              </a:path>
              <a:path w="1643379" h="2068829">
                <a:moveTo>
                  <a:pt x="9537" y="343103"/>
                </a:moveTo>
                <a:lnTo>
                  <a:pt x="0" y="343103"/>
                </a:lnTo>
                <a:lnTo>
                  <a:pt x="0" y="352640"/>
                </a:lnTo>
                <a:lnTo>
                  <a:pt x="9537" y="352640"/>
                </a:lnTo>
                <a:lnTo>
                  <a:pt x="9537" y="343103"/>
                </a:lnTo>
                <a:close/>
              </a:path>
              <a:path w="1643379" h="2068829">
                <a:moveTo>
                  <a:pt x="9537" y="285927"/>
                </a:moveTo>
                <a:lnTo>
                  <a:pt x="0" y="285927"/>
                </a:lnTo>
                <a:lnTo>
                  <a:pt x="0" y="295452"/>
                </a:lnTo>
                <a:lnTo>
                  <a:pt x="9537" y="295452"/>
                </a:lnTo>
                <a:lnTo>
                  <a:pt x="9537" y="285927"/>
                </a:lnTo>
                <a:close/>
              </a:path>
              <a:path w="1643379" h="2068829">
                <a:moveTo>
                  <a:pt x="9537" y="228739"/>
                </a:moveTo>
                <a:lnTo>
                  <a:pt x="0" y="228739"/>
                </a:lnTo>
                <a:lnTo>
                  <a:pt x="0" y="238264"/>
                </a:lnTo>
                <a:lnTo>
                  <a:pt x="9537" y="238264"/>
                </a:lnTo>
                <a:lnTo>
                  <a:pt x="9537" y="228739"/>
                </a:lnTo>
                <a:close/>
              </a:path>
              <a:path w="1643379" h="2068829">
                <a:moveTo>
                  <a:pt x="9537" y="171551"/>
                </a:moveTo>
                <a:lnTo>
                  <a:pt x="0" y="171551"/>
                </a:lnTo>
                <a:lnTo>
                  <a:pt x="0" y="181076"/>
                </a:lnTo>
                <a:lnTo>
                  <a:pt x="9537" y="181076"/>
                </a:lnTo>
                <a:lnTo>
                  <a:pt x="9537" y="171551"/>
                </a:lnTo>
                <a:close/>
              </a:path>
              <a:path w="1643379" h="2068829">
                <a:moveTo>
                  <a:pt x="9537" y="114363"/>
                </a:moveTo>
                <a:lnTo>
                  <a:pt x="0" y="114363"/>
                </a:lnTo>
                <a:lnTo>
                  <a:pt x="0" y="123901"/>
                </a:lnTo>
                <a:lnTo>
                  <a:pt x="9537" y="123901"/>
                </a:lnTo>
                <a:lnTo>
                  <a:pt x="9537" y="114363"/>
                </a:lnTo>
                <a:close/>
              </a:path>
              <a:path w="1643379" h="2068829">
                <a:moveTo>
                  <a:pt x="9537" y="57175"/>
                </a:moveTo>
                <a:lnTo>
                  <a:pt x="0" y="57175"/>
                </a:lnTo>
                <a:lnTo>
                  <a:pt x="0" y="66713"/>
                </a:lnTo>
                <a:lnTo>
                  <a:pt x="9537" y="66713"/>
                </a:lnTo>
                <a:lnTo>
                  <a:pt x="9537" y="57175"/>
                </a:lnTo>
                <a:close/>
              </a:path>
              <a:path w="1643379" h="2068829">
                <a:moveTo>
                  <a:pt x="9537" y="0"/>
                </a:moveTo>
                <a:lnTo>
                  <a:pt x="0" y="0"/>
                </a:lnTo>
                <a:lnTo>
                  <a:pt x="0" y="9525"/>
                </a:lnTo>
                <a:lnTo>
                  <a:pt x="9537" y="9525"/>
                </a:lnTo>
                <a:lnTo>
                  <a:pt x="9537" y="0"/>
                </a:lnTo>
                <a:close/>
              </a:path>
              <a:path w="1643379" h="2068829">
                <a:moveTo>
                  <a:pt x="1643075" y="2058682"/>
                </a:moveTo>
                <a:lnTo>
                  <a:pt x="1633550" y="2058682"/>
                </a:lnTo>
                <a:lnTo>
                  <a:pt x="1633550" y="2068207"/>
                </a:lnTo>
                <a:lnTo>
                  <a:pt x="1643075" y="2068207"/>
                </a:lnTo>
                <a:lnTo>
                  <a:pt x="1643075" y="2058682"/>
                </a:lnTo>
                <a:close/>
              </a:path>
              <a:path w="1643379" h="2068829">
                <a:moveTo>
                  <a:pt x="1643075" y="2001494"/>
                </a:moveTo>
                <a:lnTo>
                  <a:pt x="1633550" y="2001494"/>
                </a:lnTo>
                <a:lnTo>
                  <a:pt x="1633550" y="2011019"/>
                </a:lnTo>
                <a:lnTo>
                  <a:pt x="1643075" y="2011019"/>
                </a:lnTo>
                <a:lnTo>
                  <a:pt x="1643075" y="2001494"/>
                </a:lnTo>
                <a:close/>
              </a:path>
              <a:path w="1643379" h="2068829">
                <a:moveTo>
                  <a:pt x="1643075" y="1944306"/>
                </a:moveTo>
                <a:lnTo>
                  <a:pt x="1633550" y="1944306"/>
                </a:lnTo>
                <a:lnTo>
                  <a:pt x="1633550" y="1953831"/>
                </a:lnTo>
                <a:lnTo>
                  <a:pt x="1643075" y="1953831"/>
                </a:lnTo>
                <a:lnTo>
                  <a:pt x="1643075" y="1944306"/>
                </a:lnTo>
                <a:close/>
              </a:path>
              <a:path w="1643379" h="2068829">
                <a:moveTo>
                  <a:pt x="1643075" y="1887118"/>
                </a:moveTo>
                <a:lnTo>
                  <a:pt x="1633550" y="1887118"/>
                </a:lnTo>
                <a:lnTo>
                  <a:pt x="1633550" y="1896656"/>
                </a:lnTo>
                <a:lnTo>
                  <a:pt x="1643075" y="1896656"/>
                </a:lnTo>
                <a:lnTo>
                  <a:pt x="1643075" y="1887118"/>
                </a:lnTo>
                <a:close/>
              </a:path>
              <a:path w="1643379" h="2068829">
                <a:moveTo>
                  <a:pt x="1643075" y="1829930"/>
                </a:moveTo>
                <a:lnTo>
                  <a:pt x="1633550" y="1829930"/>
                </a:lnTo>
                <a:lnTo>
                  <a:pt x="1633550" y="1839468"/>
                </a:lnTo>
                <a:lnTo>
                  <a:pt x="1643075" y="1839468"/>
                </a:lnTo>
                <a:lnTo>
                  <a:pt x="1643075" y="1829930"/>
                </a:lnTo>
                <a:close/>
              </a:path>
              <a:path w="1643379" h="2068829">
                <a:moveTo>
                  <a:pt x="1643075" y="1772754"/>
                </a:moveTo>
                <a:lnTo>
                  <a:pt x="1633550" y="1772754"/>
                </a:lnTo>
                <a:lnTo>
                  <a:pt x="1633550" y="1782279"/>
                </a:lnTo>
                <a:lnTo>
                  <a:pt x="1643075" y="1782279"/>
                </a:lnTo>
                <a:lnTo>
                  <a:pt x="1643075" y="1772754"/>
                </a:lnTo>
                <a:close/>
              </a:path>
              <a:path w="1643379" h="2068829">
                <a:moveTo>
                  <a:pt x="1643075" y="1715566"/>
                </a:moveTo>
                <a:lnTo>
                  <a:pt x="1633550" y="1715566"/>
                </a:lnTo>
                <a:lnTo>
                  <a:pt x="1633550" y="1725091"/>
                </a:lnTo>
                <a:lnTo>
                  <a:pt x="1643075" y="1725091"/>
                </a:lnTo>
                <a:lnTo>
                  <a:pt x="1643075" y="1715566"/>
                </a:lnTo>
                <a:close/>
              </a:path>
              <a:path w="1643379" h="2068829">
                <a:moveTo>
                  <a:pt x="1643075" y="1658378"/>
                </a:moveTo>
                <a:lnTo>
                  <a:pt x="1633550" y="1658378"/>
                </a:lnTo>
                <a:lnTo>
                  <a:pt x="1633550" y="1667903"/>
                </a:lnTo>
                <a:lnTo>
                  <a:pt x="1643075" y="1667903"/>
                </a:lnTo>
                <a:lnTo>
                  <a:pt x="1643075" y="1658378"/>
                </a:lnTo>
                <a:close/>
              </a:path>
              <a:path w="1643379" h="2068829">
                <a:moveTo>
                  <a:pt x="1643075" y="1601190"/>
                </a:moveTo>
                <a:lnTo>
                  <a:pt x="1633550" y="1601190"/>
                </a:lnTo>
                <a:lnTo>
                  <a:pt x="1633550" y="1610728"/>
                </a:lnTo>
                <a:lnTo>
                  <a:pt x="1643075" y="1610728"/>
                </a:lnTo>
                <a:lnTo>
                  <a:pt x="1643075" y="1601190"/>
                </a:lnTo>
                <a:close/>
              </a:path>
              <a:path w="1643379" h="2068829">
                <a:moveTo>
                  <a:pt x="1643075" y="1544002"/>
                </a:moveTo>
                <a:lnTo>
                  <a:pt x="1633550" y="1544002"/>
                </a:lnTo>
                <a:lnTo>
                  <a:pt x="1633550" y="1553540"/>
                </a:lnTo>
                <a:lnTo>
                  <a:pt x="1643075" y="1553540"/>
                </a:lnTo>
                <a:lnTo>
                  <a:pt x="1643075" y="1544002"/>
                </a:lnTo>
                <a:close/>
              </a:path>
              <a:path w="1643379" h="2068829">
                <a:moveTo>
                  <a:pt x="1643075" y="1486827"/>
                </a:moveTo>
                <a:lnTo>
                  <a:pt x="1633550" y="1486827"/>
                </a:lnTo>
                <a:lnTo>
                  <a:pt x="1633550" y="1496352"/>
                </a:lnTo>
                <a:lnTo>
                  <a:pt x="1643075" y="1496352"/>
                </a:lnTo>
                <a:lnTo>
                  <a:pt x="1643075" y="1486827"/>
                </a:lnTo>
                <a:close/>
              </a:path>
              <a:path w="1643379" h="2068829">
                <a:moveTo>
                  <a:pt x="1643075" y="1429639"/>
                </a:moveTo>
                <a:lnTo>
                  <a:pt x="1633550" y="1429639"/>
                </a:lnTo>
                <a:lnTo>
                  <a:pt x="1633550" y="1439164"/>
                </a:lnTo>
                <a:lnTo>
                  <a:pt x="1643075" y="1439164"/>
                </a:lnTo>
                <a:lnTo>
                  <a:pt x="1643075" y="1429639"/>
                </a:lnTo>
                <a:close/>
              </a:path>
              <a:path w="1643379" h="2068829">
                <a:moveTo>
                  <a:pt x="1643075" y="1372450"/>
                </a:moveTo>
                <a:lnTo>
                  <a:pt x="1633550" y="1372450"/>
                </a:lnTo>
                <a:lnTo>
                  <a:pt x="1633550" y="1381975"/>
                </a:lnTo>
                <a:lnTo>
                  <a:pt x="1643075" y="1381975"/>
                </a:lnTo>
                <a:lnTo>
                  <a:pt x="1643075" y="1372450"/>
                </a:lnTo>
                <a:close/>
              </a:path>
              <a:path w="1643379" h="2068829">
                <a:moveTo>
                  <a:pt x="1643075" y="1315262"/>
                </a:moveTo>
                <a:lnTo>
                  <a:pt x="1633550" y="1315262"/>
                </a:lnTo>
                <a:lnTo>
                  <a:pt x="1633550" y="1324800"/>
                </a:lnTo>
                <a:lnTo>
                  <a:pt x="1643075" y="1324800"/>
                </a:lnTo>
                <a:lnTo>
                  <a:pt x="1643075" y="1315262"/>
                </a:lnTo>
                <a:close/>
              </a:path>
              <a:path w="1643379" h="2068829">
                <a:moveTo>
                  <a:pt x="1643075" y="1258074"/>
                </a:moveTo>
                <a:lnTo>
                  <a:pt x="1633550" y="1258074"/>
                </a:lnTo>
                <a:lnTo>
                  <a:pt x="1633550" y="1267612"/>
                </a:lnTo>
                <a:lnTo>
                  <a:pt x="1643075" y="1267612"/>
                </a:lnTo>
                <a:lnTo>
                  <a:pt x="1643075" y="1258074"/>
                </a:lnTo>
                <a:close/>
              </a:path>
              <a:path w="1643379" h="2068829">
                <a:moveTo>
                  <a:pt x="1643075" y="1200899"/>
                </a:moveTo>
                <a:lnTo>
                  <a:pt x="1633550" y="1200899"/>
                </a:lnTo>
                <a:lnTo>
                  <a:pt x="1633550" y="1210424"/>
                </a:lnTo>
                <a:lnTo>
                  <a:pt x="1643075" y="1210424"/>
                </a:lnTo>
                <a:lnTo>
                  <a:pt x="1643075" y="1200899"/>
                </a:lnTo>
                <a:close/>
              </a:path>
              <a:path w="1643379" h="2068829">
                <a:moveTo>
                  <a:pt x="1643075" y="1143711"/>
                </a:moveTo>
                <a:lnTo>
                  <a:pt x="1633550" y="1143711"/>
                </a:lnTo>
                <a:lnTo>
                  <a:pt x="1633550" y="1153236"/>
                </a:lnTo>
                <a:lnTo>
                  <a:pt x="1643075" y="1153236"/>
                </a:lnTo>
                <a:lnTo>
                  <a:pt x="1643075" y="1143711"/>
                </a:lnTo>
                <a:close/>
              </a:path>
              <a:path w="1643379" h="2068829">
                <a:moveTo>
                  <a:pt x="1643075" y="1086523"/>
                </a:moveTo>
                <a:lnTo>
                  <a:pt x="1633550" y="1086523"/>
                </a:lnTo>
                <a:lnTo>
                  <a:pt x="1633550" y="1096048"/>
                </a:lnTo>
                <a:lnTo>
                  <a:pt x="1643075" y="1096048"/>
                </a:lnTo>
                <a:lnTo>
                  <a:pt x="1643075" y="1086523"/>
                </a:lnTo>
                <a:close/>
              </a:path>
              <a:path w="1643379" h="2068829">
                <a:moveTo>
                  <a:pt x="1643075" y="1029335"/>
                </a:moveTo>
                <a:lnTo>
                  <a:pt x="1633550" y="1029335"/>
                </a:lnTo>
                <a:lnTo>
                  <a:pt x="1633550" y="1038872"/>
                </a:lnTo>
                <a:lnTo>
                  <a:pt x="1643075" y="1038872"/>
                </a:lnTo>
                <a:lnTo>
                  <a:pt x="1643075" y="1029335"/>
                </a:lnTo>
                <a:close/>
              </a:path>
              <a:path w="1643379" h="2068829">
                <a:moveTo>
                  <a:pt x="1643075" y="972146"/>
                </a:moveTo>
                <a:lnTo>
                  <a:pt x="1633550" y="972146"/>
                </a:lnTo>
                <a:lnTo>
                  <a:pt x="1633550" y="981684"/>
                </a:lnTo>
                <a:lnTo>
                  <a:pt x="1643075" y="981684"/>
                </a:lnTo>
                <a:lnTo>
                  <a:pt x="1643075" y="972146"/>
                </a:lnTo>
                <a:close/>
              </a:path>
              <a:path w="1643379" h="2068829">
                <a:moveTo>
                  <a:pt x="1643075" y="914958"/>
                </a:moveTo>
                <a:lnTo>
                  <a:pt x="1633550" y="914958"/>
                </a:lnTo>
                <a:lnTo>
                  <a:pt x="1633550" y="924496"/>
                </a:lnTo>
                <a:lnTo>
                  <a:pt x="1643075" y="924496"/>
                </a:lnTo>
                <a:lnTo>
                  <a:pt x="1643075" y="914958"/>
                </a:lnTo>
                <a:close/>
              </a:path>
              <a:path w="1643379" h="2068829">
                <a:moveTo>
                  <a:pt x="1643075" y="857783"/>
                </a:moveTo>
                <a:lnTo>
                  <a:pt x="1633550" y="857783"/>
                </a:lnTo>
                <a:lnTo>
                  <a:pt x="1633550" y="867308"/>
                </a:lnTo>
                <a:lnTo>
                  <a:pt x="1643075" y="867308"/>
                </a:lnTo>
                <a:lnTo>
                  <a:pt x="1643075" y="857783"/>
                </a:lnTo>
                <a:close/>
              </a:path>
              <a:path w="1643379" h="2068829">
                <a:moveTo>
                  <a:pt x="1643075" y="800595"/>
                </a:moveTo>
                <a:lnTo>
                  <a:pt x="1633550" y="800595"/>
                </a:lnTo>
                <a:lnTo>
                  <a:pt x="1633550" y="810120"/>
                </a:lnTo>
                <a:lnTo>
                  <a:pt x="1643075" y="810120"/>
                </a:lnTo>
                <a:lnTo>
                  <a:pt x="1643075" y="800595"/>
                </a:lnTo>
                <a:close/>
              </a:path>
              <a:path w="1643379" h="2068829">
                <a:moveTo>
                  <a:pt x="1643075" y="743407"/>
                </a:moveTo>
                <a:lnTo>
                  <a:pt x="1633550" y="743407"/>
                </a:lnTo>
                <a:lnTo>
                  <a:pt x="1633550" y="752944"/>
                </a:lnTo>
                <a:lnTo>
                  <a:pt x="1643075" y="752944"/>
                </a:lnTo>
                <a:lnTo>
                  <a:pt x="1643075" y="743407"/>
                </a:lnTo>
                <a:close/>
              </a:path>
              <a:path w="1643379" h="2068829">
                <a:moveTo>
                  <a:pt x="1643075" y="686219"/>
                </a:moveTo>
                <a:lnTo>
                  <a:pt x="1633550" y="686219"/>
                </a:lnTo>
                <a:lnTo>
                  <a:pt x="1633550" y="695756"/>
                </a:lnTo>
                <a:lnTo>
                  <a:pt x="1643075" y="695756"/>
                </a:lnTo>
                <a:lnTo>
                  <a:pt x="1643075" y="686219"/>
                </a:lnTo>
                <a:close/>
              </a:path>
              <a:path w="1643379" h="2068829">
                <a:moveTo>
                  <a:pt x="1643075" y="629031"/>
                </a:moveTo>
                <a:lnTo>
                  <a:pt x="1633550" y="629031"/>
                </a:lnTo>
                <a:lnTo>
                  <a:pt x="1633550" y="638568"/>
                </a:lnTo>
                <a:lnTo>
                  <a:pt x="1643075" y="638568"/>
                </a:lnTo>
                <a:lnTo>
                  <a:pt x="1643075" y="629031"/>
                </a:lnTo>
                <a:close/>
              </a:path>
              <a:path w="1643379" h="2068829">
                <a:moveTo>
                  <a:pt x="1643075" y="571855"/>
                </a:moveTo>
                <a:lnTo>
                  <a:pt x="1633550" y="571855"/>
                </a:lnTo>
                <a:lnTo>
                  <a:pt x="1633550" y="581380"/>
                </a:lnTo>
                <a:lnTo>
                  <a:pt x="1643075" y="581380"/>
                </a:lnTo>
                <a:lnTo>
                  <a:pt x="1643075" y="571855"/>
                </a:lnTo>
                <a:close/>
              </a:path>
              <a:path w="1643379" h="2068829">
                <a:moveTo>
                  <a:pt x="1643075" y="514667"/>
                </a:moveTo>
                <a:lnTo>
                  <a:pt x="1633550" y="514667"/>
                </a:lnTo>
                <a:lnTo>
                  <a:pt x="1633550" y="524192"/>
                </a:lnTo>
                <a:lnTo>
                  <a:pt x="1643075" y="524192"/>
                </a:lnTo>
                <a:lnTo>
                  <a:pt x="1643075" y="514667"/>
                </a:lnTo>
                <a:close/>
              </a:path>
              <a:path w="1643379" h="2068829">
                <a:moveTo>
                  <a:pt x="1643075" y="457479"/>
                </a:moveTo>
                <a:lnTo>
                  <a:pt x="1633550" y="457479"/>
                </a:lnTo>
                <a:lnTo>
                  <a:pt x="1633550" y="467004"/>
                </a:lnTo>
                <a:lnTo>
                  <a:pt x="1643075" y="467004"/>
                </a:lnTo>
                <a:lnTo>
                  <a:pt x="1643075" y="457479"/>
                </a:lnTo>
                <a:close/>
              </a:path>
              <a:path w="1643379" h="2068829">
                <a:moveTo>
                  <a:pt x="1643075" y="400291"/>
                </a:moveTo>
                <a:lnTo>
                  <a:pt x="1633550" y="400291"/>
                </a:lnTo>
                <a:lnTo>
                  <a:pt x="1633550" y="409829"/>
                </a:lnTo>
                <a:lnTo>
                  <a:pt x="1643075" y="409829"/>
                </a:lnTo>
                <a:lnTo>
                  <a:pt x="1643075" y="400291"/>
                </a:lnTo>
                <a:close/>
              </a:path>
              <a:path w="1643379" h="2068829">
                <a:moveTo>
                  <a:pt x="1643075" y="343103"/>
                </a:moveTo>
                <a:lnTo>
                  <a:pt x="1633550" y="343103"/>
                </a:lnTo>
                <a:lnTo>
                  <a:pt x="1633550" y="352640"/>
                </a:lnTo>
                <a:lnTo>
                  <a:pt x="1643075" y="352640"/>
                </a:lnTo>
                <a:lnTo>
                  <a:pt x="1643075" y="343103"/>
                </a:lnTo>
                <a:close/>
              </a:path>
              <a:path w="1643379" h="2068829">
                <a:moveTo>
                  <a:pt x="1643075" y="285927"/>
                </a:moveTo>
                <a:lnTo>
                  <a:pt x="1633550" y="285927"/>
                </a:lnTo>
                <a:lnTo>
                  <a:pt x="1633550" y="295452"/>
                </a:lnTo>
                <a:lnTo>
                  <a:pt x="1643075" y="295452"/>
                </a:lnTo>
                <a:lnTo>
                  <a:pt x="1643075" y="285927"/>
                </a:lnTo>
                <a:close/>
              </a:path>
              <a:path w="1643379" h="2068829">
                <a:moveTo>
                  <a:pt x="1643075" y="228739"/>
                </a:moveTo>
                <a:lnTo>
                  <a:pt x="1633550" y="228739"/>
                </a:lnTo>
                <a:lnTo>
                  <a:pt x="1633550" y="238264"/>
                </a:lnTo>
                <a:lnTo>
                  <a:pt x="1643075" y="238264"/>
                </a:lnTo>
                <a:lnTo>
                  <a:pt x="1643075" y="228739"/>
                </a:lnTo>
                <a:close/>
              </a:path>
              <a:path w="1643379" h="2068829">
                <a:moveTo>
                  <a:pt x="1643075" y="171551"/>
                </a:moveTo>
                <a:lnTo>
                  <a:pt x="1633550" y="171551"/>
                </a:lnTo>
                <a:lnTo>
                  <a:pt x="1633550" y="181076"/>
                </a:lnTo>
                <a:lnTo>
                  <a:pt x="1643075" y="181076"/>
                </a:lnTo>
                <a:lnTo>
                  <a:pt x="1643075" y="171551"/>
                </a:lnTo>
                <a:close/>
              </a:path>
              <a:path w="1643379" h="2068829">
                <a:moveTo>
                  <a:pt x="1643075" y="114363"/>
                </a:moveTo>
                <a:lnTo>
                  <a:pt x="1633550" y="114363"/>
                </a:lnTo>
                <a:lnTo>
                  <a:pt x="1633550" y="123901"/>
                </a:lnTo>
                <a:lnTo>
                  <a:pt x="1643075" y="123901"/>
                </a:lnTo>
                <a:lnTo>
                  <a:pt x="1643075" y="114363"/>
                </a:lnTo>
                <a:close/>
              </a:path>
              <a:path w="1643379" h="2068829">
                <a:moveTo>
                  <a:pt x="1643075" y="57175"/>
                </a:moveTo>
                <a:lnTo>
                  <a:pt x="1633550" y="57175"/>
                </a:lnTo>
                <a:lnTo>
                  <a:pt x="1633550" y="66713"/>
                </a:lnTo>
                <a:lnTo>
                  <a:pt x="1643075" y="66713"/>
                </a:lnTo>
                <a:lnTo>
                  <a:pt x="1643075" y="57175"/>
                </a:lnTo>
                <a:close/>
              </a:path>
              <a:path w="1643379" h="2068829">
                <a:moveTo>
                  <a:pt x="1643075" y="0"/>
                </a:moveTo>
                <a:lnTo>
                  <a:pt x="1633550" y="0"/>
                </a:lnTo>
                <a:lnTo>
                  <a:pt x="1633550" y="9525"/>
                </a:lnTo>
                <a:lnTo>
                  <a:pt x="1643075" y="9525"/>
                </a:lnTo>
                <a:lnTo>
                  <a:pt x="1643075" y="0"/>
                </a:lnTo>
                <a:close/>
              </a:path>
            </a:pathLst>
          </a:custGeom>
          <a:solidFill>
            <a:srgbClr val="C6C2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16982" y="3513289"/>
            <a:ext cx="2971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14">
                <a:solidFill>
                  <a:srgbClr val="6B6966"/>
                </a:solidFill>
                <a:latin typeface="Arial Black"/>
                <a:cs typeface="Arial Black"/>
              </a:rPr>
              <a:t>1,000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597" y="3504717"/>
            <a:ext cx="1346835" cy="36576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900" spc="-120">
                <a:solidFill>
                  <a:srgbClr val="6B6966"/>
                </a:solidFill>
                <a:latin typeface="Arial Black"/>
                <a:cs typeface="Arial Black"/>
              </a:rPr>
              <a:t>500</a:t>
            </a:r>
            <a:endParaRPr sz="900">
              <a:latin typeface="Arial Black"/>
              <a:cs typeface="Arial Black"/>
            </a:endParaRPr>
          </a:p>
          <a:p>
            <a:pPr marL="173355">
              <a:lnSpc>
                <a:spcPct val="100000"/>
              </a:lnSpc>
              <a:spcBef>
                <a:spcPts val="90"/>
              </a:spcBef>
            </a:pPr>
            <a:r>
              <a:rPr dirty="0" sz="1200" spc="-70">
                <a:solidFill>
                  <a:srgbClr val="252423"/>
                </a:solidFill>
                <a:latin typeface="Trebuchet MS"/>
                <a:cs typeface="Trebuchet MS"/>
              </a:rPr>
              <a:t>Count </a:t>
            </a:r>
            <a:r>
              <a:rPr dirty="0" sz="1200" spc="-9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dirty="0" sz="1200" spc="-1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sentiment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625" y="1696959"/>
            <a:ext cx="177800" cy="9423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nltk_sentiment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3419" y="838248"/>
            <a:ext cx="4578985" cy="2659380"/>
            <a:chOff x="693419" y="838248"/>
            <a:chExt cx="4578985" cy="2659380"/>
          </a:xfrm>
        </p:grpSpPr>
        <p:sp>
          <p:nvSpPr>
            <p:cNvPr id="12" name="object 12"/>
            <p:cNvSpPr/>
            <p:nvPr/>
          </p:nvSpPr>
          <p:spPr>
            <a:xfrm>
              <a:off x="928649" y="1122922"/>
              <a:ext cx="4338955" cy="2099945"/>
            </a:xfrm>
            <a:custGeom>
              <a:avLst/>
              <a:gdLst/>
              <a:ahLst/>
              <a:cxnLst/>
              <a:rect l="l" t="t" r="r" b="b"/>
              <a:pathLst>
                <a:path w="4338955" h="2099945">
                  <a:moveTo>
                    <a:pt x="2054990" y="2099331"/>
                  </a:moveTo>
                  <a:lnTo>
                    <a:pt x="4338675" y="2099331"/>
                  </a:lnTo>
                </a:path>
                <a:path w="4338955" h="2099945">
                  <a:moveTo>
                    <a:pt x="0" y="1049658"/>
                  </a:moveTo>
                  <a:lnTo>
                    <a:pt x="4338675" y="1049658"/>
                  </a:lnTo>
                </a:path>
                <a:path w="4338955" h="2099945">
                  <a:moveTo>
                    <a:pt x="3773471" y="0"/>
                  </a:moveTo>
                  <a:lnTo>
                    <a:pt x="4338675" y="0"/>
                  </a:lnTo>
                </a:path>
              </a:pathLst>
            </a:custGeom>
            <a:ln w="9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3420" y="838250"/>
              <a:ext cx="4008754" cy="2659380"/>
            </a:xfrm>
            <a:custGeom>
              <a:avLst/>
              <a:gdLst/>
              <a:ahLst/>
              <a:cxnLst/>
              <a:rect l="l" t="t" r="r" b="b"/>
              <a:pathLst>
                <a:path w="4008754" h="2659379">
                  <a:moveTo>
                    <a:pt x="2290216" y="2099322"/>
                  </a:moveTo>
                  <a:lnTo>
                    <a:pt x="0" y="2099322"/>
                  </a:lnTo>
                  <a:lnTo>
                    <a:pt x="0" y="2659138"/>
                  </a:lnTo>
                  <a:lnTo>
                    <a:pt x="2290216" y="2659138"/>
                  </a:lnTo>
                  <a:lnTo>
                    <a:pt x="2290216" y="2099322"/>
                  </a:lnTo>
                  <a:close/>
                </a:path>
                <a:path w="4008754" h="2659379">
                  <a:moveTo>
                    <a:pt x="4008691" y="0"/>
                  </a:moveTo>
                  <a:lnTo>
                    <a:pt x="0" y="0"/>
                  </a:lnTo>
                  <a:lnTo>
                    <a:pt x="0" y="559816"/>
                  </a:lnTo>
                  <a:lnTo>
                    <a:pt x="4008691" y="559816"/>
                  </a:lnTo>
                  <a:lnTo>
                    <a:pt x="4008691" y="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8016" y="3131817"/>
            <a:ext cx="1333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solidFill>
                  <a:srgbClr val="6B6966"/>
                </a:solidFill>
                <a:latin typeface="Arial Black"/>
                <a:cs typeface="Arial Black"/>
              </a:rPr>
              <a:t>-1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855" y="2082144"/>
            <a:ext cx="876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solidFill>
                  <a:srgbClr val="6B6966"/>
                </a:solidFill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855" y="1032486"/>
            <a:ext cx="876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solidFill>
                  <a:srgbClr val="6B6966"/>
                </a:solidFill>
                <a:latin typeface="Arial Black"/>
                <a:cs typeface="Arial Black"/>
              </a:rPr>
              <a:t>1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419" y="3114334"/>
            <a:ext cx="229044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00" spc="20" b="1">
                <a:solidFill>
                  <a:srgbClr val="FFFFFF"/>
                </a:solidFill>
                <a:latin typeface="Arial"/>
                <a:cs typeface="Arial"/>
              </a:rPr>
              <a:t>701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5164" y="1015009"/>
            <a:ext cx="40576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20" b="1">
                <a:solidFill>
                  <a:srgbClr val="FFFFFF"/>
                </a:solidFill>
                <a:latin typeface="Arial"/>
                <a:cs typeface="Arial"/>
              </a:rPr>
              <a:t>1227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419" y="1887289"/>
            <a:ext cx="235585" cy="576580"/>
          </a:xfrm>
          <a:prstGeom prst="rect">
            <a:avLst/>
          </a:prstGeom>
          <a:solidFill>
            <a:srgbClr val="094680"/>
          </a:solidFill>
        </p:spPr>
        <p:txBody>
          <a:bodyPr wrap="square" lIns="0" tIns="1898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495"/>
              </a:spcBef>
            </a:pPr>
            <a:r>
              <a:rPr dirty="0" sz="1300" spc="20" b="1">
                <a:solidFill>
                  <a:srgbClr val="FFFFFF"/>
                </a:solidFill>
                <a:latin typeface="Arial"/>
                <a:cs typeface="Arial"/>
              </a:rPr>
              <a:t>72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0150" y="1295400"/>
            <a:ext cx="4657725" cy="2962275"/>
          </a:xfrm>
          <a:custGeom>
            <a:avLst/>
            <a:gdLst/>
            <a:ahLst/>
            <a:cxnLst/>
            <a:rect l="l" t="t" r="r" b="b"/>
            <a:pathLst>
              <a:path w="4657725" h="2962275">
                <a:moveTo>
                  <a:pt x="4657725" y="2962275"/>
                </a:moveTo>
                <a:lnTo>
                  <a:pt x="0" y="2962275"/>
                </a:lnTo>
                <a:lnTo>
                  <a:pt x="0" y="0"/>
                </a:lnTo>
                <a:lnTo>
                  <a:pt x="4657725" y="0"/>
                </a:lnTo>
                <a:lnTo>
                  <a:pt x="4657725" y="2962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45075" y="1257363"/>
            <a:ext cx="2698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Count </a:t>
            </a:r>
            <a:r>
              <a:rPr dirty="0" sz="1400" spc="-105">
                <a:solidFill>
                  <a:srgbClr val="252423"/>
                </a:solidFill>
                <a:latin typeface="Trebuchet MS"/>
                <a:cs typeface="Trebuchet MS"/>
              </a:rPr>
              <a:t>of 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sentiment by</a:t>
            </a:r>
            <a:r>
              <a:rPr dirty="0" sz="1400" spc="-14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nltk_sentiment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58236" y="1786540"/>
            <a:ext cx="1923414" cy="2134235"/>
            <a:chOff x="5858236" y="1786540"/>
            <a:chExt cx="1923414" cy="2134235"/>
          </a:xfrm>
        </p:grpSpPr>
        <p:sp>
          <p:nvSpPr>
            <p:cNvPr id="23" name="object 23"/>
            <p:cNvSpPr/>
            <p:nvPr/>
          </p:nvSpPr>
          <p:spPr>
            <a:xfrm>
              <a:off x="6190768" y="1904684"/>
              <a:ext cx="1591310" cy="1925320"/>
            </a:xfrm>
            <a:custGeom>
              <a:avLst/>
              <a:gdLst/>
              <a:ahLst/>
              <a:cxnLst/>
              <a:rect l="l" t="t" r="r" b="b"/>
              <a:pathLst>
                <a:path w="1591309" h="1925320">
                  <a:moveTo>
                    <a:pt x="638384" y="1924663"/>
                  </a:moveTo>
                  <a:lnTo>
                    <a:pt x="594952" y="1924102"/>
                  </a:lnTo>
                  <a:lnTo>
                    <a:pt x="551586" y="1921577"/>
                  </a:lnTo>
                  <a:lnTo>
                    <a:pt x="508379" y="1917091"/>
                  </a:lnTo>
                  <a:lnTo>
                    <a:pt x="465421" y="1910662"/>
                  </a:lnTo>
                  <a:lnTo>
                    <a:pt x="422798" y="1902297"/>
                  </a:lnTo>
                  <a:lnTo>
                    <a:pt x="380592" y="1892014"/>
                  </a:lnTo>
                  <a:lnTo>
                    <a:pt x="338893" y="1879834"/>
                  </a:lnTo>
                  <a:lnTo>
                    <a:pt x="297790" y="1865783"/>
                  </a:lnTo>
                  <a:lnTo>
                    <a:pt x="257363" y="1849888"/>
                  </a:lnTo>
                  <a:lnTo>
                    <a:pt x="217691" y="1832182"/>
                  </a:lnTo>
                  <a:lnTo>
                    <a:pt x="178858" y="1812701"/>
                  </a:lnTo>
                  <a:lnTo>
                    <a:pt x="140947" y="1791487"/>
                  </a:lnTo>
                  <a:lnTo>
                    <a:pt x="104032" y="1768581"/>
                  </a:lnTo>
                  <a:lnTo>
                    <a:pt x="68185" y="1744028"/>
                  </a:lnTo>
                  <a:lnTo>
                    <a:pt x="33484" y="1717881"/>
                  </a:lnTo>
                  <a:lnTo>
                    <a:pt x="0" y="1690194"/>
                  </a:lnTo>
                  <a:lnTo>
                    <a:pt x="629131" y="962355"/>
                  </a:lnTo>
                  <a:lnTo>
                    <a:pt x="629131" y="0"/>
                  </a:lnTo>
                  <a:lnTo>
                    <a:pt x="672556" y="981"/>
                  </a:lnTo>
                  <a:lnTo>
                    <a:pt x="715895" y="3924"/>
                  </a:lnTo>
                  <a:lnTo>
                    <a:pt x="759057" y="8825"/>
                  </a:lnTo>
                  <a:lnTo>
                    <a:pt x="801951" y="15667"/>
                  </a:lnTo>
                  <a:lnTo>
                    <a:pt x="844492" y="24442"/>
                  </a:lnTo>
                  <a:lnTo>
                    <a:pt x="886597" y="35132"/>
                  </a:lnTo>
                  <a:lnTo>
                    <a:pt x="928177" y="47713"/>
                  </a:lnTo>
                  <a:lnTo>
                    <a:pt x="969143" y="62160"/>
                  </a:lnTo>
                  <a:lnTo>
                    <a:pt x="1009416" y="78442"/>
                  </a:lnTo>
                  <a:lnTo>
                    <a:pt x="1048916" y="96529"/>
                  </a:lnTo>
                  <a:lnTo>
                    <a:pt x="1087560" y="116383"/>
                  </a:lnTo>
                  <a:lnTo>
                    <a:pt x="1125265" y="137962"/>
                  </a:lnTo>
                  <a:lnTo>
                    <a:pt x="1161958" y="161222"/>
                  </a:lnTo>
                  <a:lnTo>
                    <a:pt x="1197567" y="186119"/>
                  </a:lnTo>
                  <a:lnTo>
                    <a:pt x="1232016" y="212599"/>
                  </a:lnTo>
                  <a:lnTo>
                    <a:pt x="1265232" y="240606"/>
                  </a:lnTo>
                  <a:lnTo>
                    <a:pt x="1297151" y="270087"/>
                  </a:lnTo>
                  <a:lnTo>
                    <a:pt x="1327709" y="300982"/>
                  </a:lnTo>
                  <a:lnTo>
                    <a:pt x="1356841" y="333227"/>
                  </a:lnTo>
                  <a:lnTo>
                    <a:pt x="1384488" y="366752"/>
                  </a:lnTo>
                  <a:lnTo>
                    <a:pt x="1410593" y="401493"/>
                  </a:lnTo>
                  <a:lnTo>
                    <a:pt x="1435105" y="437380"/>
                  </a:lnTo>
                  <a:lnTo>
                    <a:pt x="1457973" y="474339"/>
                  </a:lnTo>
                  <a:lnTo>
                    <a:pt x="1479148" y="512291"/>
                  </a:lnTo>
                  <a:lnTo>
                    <a:pt x="1498589" y="551161"/>
                  </a:lnTo>
                  <a:lnTo>
                    <a:pt x="1516258" y="590872"/>
                  </a:lnTo>
                  <a:lnTo>
                    <a:pt x="1532117" y="631342"/>
                  </a:lnTo>
                  <a:lnTo>
                    <a:pt x="1546132" y="672484"/>
                  </a:lnTo>
                  <a:lnTo>
                    <a:pt x="1558277" y="714217"/>
                  </a:lnTo>
                  <a:lnTo>
                    <a:pt x="1568527" y="756459"/>
                  </a:lnTo>
                  <a:lnTo>
                    <a:pt x="1576859" y="799123"/>
                  </a:lnTo>
                  <a:lnTo>
                    <a:pt x="1583260" y="842114"/>
                  </a:lnTo>
                  <a:lnTo>
                    <a:pt x="1587710" y="885353"/>
                  </a:lnTo>
                  <a:lnTo>
                    <a:pt x="1590206" y="928751"/>
                  </a:lnTo>
                  <a:lnTo>
                    <a:pt x="1590785" y="957725"/>
                  </a:lnTo>
                  <a:lnTo>
                    <a:pt x="1590746" y="972218"/>
                  </a:lnTo>
                  <a:lnTo>
                    <a:pt x="1589318" y="1015661"/>
                  </a:lnTo>
                  <a:lnTo>
                    <a:pt x="1585937" y="1058996"/>
                  </a:lnTo>
                  <a:lnTo>
                    <a:pt x="1580598" y="1102137"/>
                  </a:lnTo>
                  <a:lnTo>
                    <a:pt x="1573317" y="1144992"/>
                  </a:lnTo>
                  <a:lnTo>
                    <a:pt x="1564113" y="1187472"/>
                  </a:lnTo>
                  <a:lnTo>
                    <a:pt x="1553002" y="1229492"/>
                  </a:lnTo>
                  <a:lnTo>
                    <a:pt x="1540004" y="1270970"/>
                  </a:lnTo>
                  <a:lnTo>
                    <a:pt x="1525148" y="1311820"/>
                  </a:lnTo>
                  <a:lnTo>
                    <a:pt x="1508465" y="1351953"/>
                  </a:lnTo>
                  <a:lnTo>
                    <a:pt x="1489988" y="1391290"/>
                  </a:lnTo>
                  <a:lnTo>
                    <a:pt x="1469754" y="1429756"/>
                  </a:lnTo>
                  <a:lnTo>
                    <a:pt x="1447804" y="1467268"/>
                  </a:lnTo>
                  <a:lnTo>
                    <a:pt x="1424185" y="1503747"/>
                  </a:lnTo>
                  <a:lnTo>
                    <a:pt x="1398945" y="1539122"/>
                  </a:lnTo>
                  <a:lnTo>
                    <a:pt x="1372132" y="1573323"/>
                  </a:lnTo>
                  <a:lnTo>
                    <a:pt x="1343803" y="1606277"/>
                  </a:lnTo>
                  <a:lnTo>
                    <a:pt x="1314019" y="1637915"/>
                  </a:lnTo>
                  <a:lnTo>
                    <a:pt x="1282837" y="1668174"/>
                  </a:lnTo>
                  <a:lnTo>
                    <a:pt x="1250319" y="1696996"/>
                  </a:lnTo>
                  <a:lnTo>
                    <a:pt x="1216533" y="1724319"/>
                  </a:lnTo>
                  <a:lnTo>
                    <a:pt x="1181552" y="1750086"/>
                  </a:lnTo>
                  <a:lnTo>
                    <a:pt x="1145444" y="1774244"/>
                  </a:lnTo>
                  <a:lnTo>
                    <a:pt x="1108279" y="1796750"/>
                  </a:lnTo>
                  <a:lnTo>
                    <a:pt x="1070137" y="1817552"/>
                  </a:lnTo>
                  <a:lnTo>
                    <a:pt x="1031098" y="1836607"/>
                  </a:lnTo>
                  <a:lnTo>
                    <a:pt x="991239" y="1853880"/>
                  </a:lnTo>
                  <a:lnTo>
                    <a:pt x="950638" y="1869334"/>
                  </a:lnTo>
                  <a:lnTo>
                    <a:pt x="909381" y="1882939"/>
                  </a:lnTo>
                  <a:lnTo>
                    <a:pt x="867556" y="1894663"/>
                  </a:lnTo>
                  <a:lnTo>
                    <a:pt x="825244" y="1904487"/>
                  </a:lnTo>
                  <a:lnTo>
                    <a:pt x="782529" y="1912388"/>
                  </a:lnTo>
                  <a:lnTo>
                    <a:pt x="739500" y="1918351"/>
                  </a:lnTo>
                  <a:lnTo>
                    <a:pt x="696250" y="1922366"/>
                  </a:lnTo>
                  <a:lnTo>
                    <a:pt x="652863" y="1924416"/>
                  </a:lnTo>
                  <a:lnTo>
                    <a:pt x="638384" y="192466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58236" y="1929199"/>
              <a:ext cx="962025" cy="1666239"/>
            </a:xfrm>
            <a:custGeom>
              <a:avLst/>
              <a:gdLst/>
              <a:ahLst/>
              <a:cxnLst/>
              <a:rect l="l" t="t" r="r" b="b"/>
              <a:pathLst>
                <a:path w="962025" h="1666239">
                  <a:moveTo>
                    <a:pt x="332531" y="1665679"/>
                  </a:moveTo>
                  <a:lnTo>
                    <a:pt x="295846" y="1632230"/>
                  </a:lnTo>
                  <a:lnTo>
                    <a:pt x="260932" y="1596927"/>
                  </a:lnTo>
                  <a:lnTo>
                    <a:pt x="227884" y="1559869"/>
                  </a:lnTo>
                  <a:lnTo>
                    <a:pt x="196794" y="1521158"/>
                  </a:lnTo>
                  <a:lnTo>
                    <a:pt x="167740" y="1480893"/>
                  </a:lnTo>
                  <a:lnTo>
                    <a:pt x="140799" y="1439178"/>
                  </a:lnTo>
                  <a:lnTo>
                    <a:pt x="116045" y="1396127"/>
                  </a:lnTo>
                  <a:lnTo>
                    <a:pt x="93545" y="1351860"/>
                  </a:lnTo>
                  <a:lnTo>
                    <a:pt x="73357" y="1306491"/>
                  </a:lnTo>
                  <a:lnTo>
                    <a:pt x="55533" y="1260134"/>
                  </a:lnTo>
                  <a:lnTo>
                    <a:pt x="40123" y="1212919"/>
                  </a:lnTo>
                  <a:lnTo>
                    <a:pt x="27170" y="1164977"/>
                  </a:lnTo>
                  <a:lnTo>
                    <a:pt x="16704" y="1116429"/>
                  </a:lnTo>
                  <a:lnTo>
                    <a:pt x="8757" y="1067401"/>
                  </a:lnTo>
                  <a:lnTo>
                    <a:pt x="3345" y="1018028"/>
                  </a:lnTo>
                  <a:lnTo>
                    <a:pt x="485" y="968446"/>
                  </a:lnTo>
                  <a:lnTo>
                    <a:pt x="0" y="935336"/>
                  </a:lnTo>
                  <a:lnTo>
                    <a:pt x="185" y="918782"/>
                  </a:lnTo>
                  <a:lnTo>
                    <a:pt x="2451" y="869165"/>
                  </a:lnTo>
                  <a:lnTo>
                    <a:pt x="7271" y="819730"/>
                  </a:lnTo>
                  <a:lnTo>
                    <a:pt x="14630" y="770615"/>
                  </a:lnTo>
                  <a:lnTo>
                    <a:pt x="24512" y="721945"/>
                  </a:lnTo>
                  <a:lnTo>
                    <a:pt x="36891" y="673845"/>
                  </a:lnTo>
                  <a:lnTo>
                    <a:pt x="51734" y="626449"/>
                  </a:lnTo>
                  <a:lnTo>
                    <a:pt x="68999" y="579887"/>
                  </a:lnTo>
                  <a:lnTo>
                    <a:pt x="88641" y="534278"/>
                  </a:lnTo>
                  <a:lnTo>
                    <a:pt x="110610" y="489739"/>
                  </a:lnTo>
                  <a:lnTo>
                    <a:pt x="134847" y="446395"/>
                  </a:lnTo>
                  <a:lnTo>
                    <a:pt x="161283" y="404363"/>
                  </a:lnTo>
                  <a:lnTo>
                    <a:pt x="189851" y="363752"/>
                  </a:lnTo>
                  <a:lnTo>
                    <a:pt x="220478" y="324666"/>
                  </a:lnTo>
                  <a:lnTo>
                    <a:pt x="253079" y="287214"/>
                  </a:lnTo>
                  <a:lnTo>
                    <a:pt x="287565" y="251499"/>
                  </a:lnTo>
                  <a:lnTo>
                    <a:pt x="323845" y="217611"/>
                  </a:lnTo>
                  <a:lnTo>
                    <a:pt x="361828" y="185638"/>
                  </a:lnTo>
                  <a:lnTo>
                    <a:pt x="401409" y="155669"/>
                  </a:lnTo>
                  <a:lnTo>
                    <a:pt x="442479" y="127786"/>
                  </a:lnTo>
                  <a:lnTo>
                    <a:pt x="484930" y="102061"/>
                  </a:lnTo>
                  <a:lnTo>
                    <a:pt x="528656" y="78560"/>
                  </a:lnTo>
                  <a:lnTo>
                    <a:pt x="573535" y="57348"/>
                  </a:lnTo>
                  <a:lnTo>
                    <a:pt x="619444" y="38482"/>
                  </a:lnTo>
                  <a:lnTo>
                    <a:pt x="666264" y="22012"/>
                  </a:lnTo>
                  <a:lnTo>
                    <a:pt x="713876" y="7980"/>
                  </a:lnTo>
                  <a:lnTo>
                    <a:pt x="745990" y="0"/>
                  </a:lnTo>
                  <a:lnTo>
                    <a:pt x="961663" y="937840"/>
                  </a:lnTo>
                  <a:lnTo>
                    <a:pt x="332531" y="166567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04227" y="1904684"/>
              <a:ext cx="215900" cy="962660"/>
            </a:xfrm>
            <a:custGeom>
              <a:avLst/>
              <a:gdLst/>
              <a:ahLst/>
              <a:cxnLst/>
              <a:rect l="l" t="t" r="r" b="b"/>
              <a:pathLst>
                <a:path w="215900" h="962660">
                  <a:moveTo>
                    <a:pt x="215672" y="962355"/>
                  </a:moveTo>
                  <a:lnTo>
                    <a:pt x="0" y="24514"/>
                  </a:lnTo>
                  <a:lnTo>
                    <a:pt x="53396" y="13788"/>
                  </a:lnTo>
                  <a:lnTo>
                    <a:pt x="107140" y="6127"/>
                  </a:lnTo>
                  <a:lnTo>
                    <a:pt x="161232" y="1531"/>
                  </a:lnTo>
                  <a:lnTo>
                    <a:pt x="215672" y="0"/>
                  </a:lnTo>
                  <a:lnTo>
                    <a:pt x="215672" y="96235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64285" y="3822656"/>
              <a:ext cx="138430" cy="93345"/>
            </a:xfrm>
            <a:custGeom>
              <a:avLst/>
              <a:gdLst/>
              <a:ahLst/>
              <a:cxnLst/>
              <a:rect l="l" t="t" r="r" b="b"/>
              <a:pathLst>
                <a:path w="138429" h="93345">
                  <a:moveTo>
                    <a:pt x="0" y="0"/>
                  </a:moveTo>
                  <a:lnTo>
                    <a:pt x="23842" y="93231"/>
                  </a:lnTo>
                  <a:lnTo>
                    <a:pt x="138142" y="93231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47239" y="2094906"/>
              <a:ext cx="182245" cy="69215"/>
            </a:xfrm>
            <a:custGeom>
              <a:avLst/>
              <a:gdLst/>
              <a:ahLst/>
              <a:cxnLst/>
              <a:rect l="l" t="t" r="r" b="b"/>
              <a:pathLst>
                <a:path w="182245" h="69214">
                  <a:moveTo>
                    <a:pt x="181710" y="6863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31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83504" y="1791303"/>
              <a:ext cx="125730" cy="95885"/>
            </a:xfrm>
            <a:custGeom>
              <a:avLst/>
              <a:gdLst/>
              <a:ahLst/>
              <a:cxnLst/>
              <a:rect l="l" t="t" r="r" b="b"/>
              <a:pathLst>
                <a:path w="125729" h="95885">
                  <a:moveTo>
                    <a:pt x="125152" y="9562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9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227823" y="3836470"/>
            <a:ext cx="7664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solidFill>
                  <a:srgbClr val="6B6966"/>
                </a:solidFill>
                <a:latin typeface="Arial Black"/>
                <a:cs typeface="Arial Black"/>
              </a:rPr>
              <a:t>1.23K</a:t>
            </a:r>
            <a:r>
              <a:rPr dirty="0" sz="900" spc="-90">
                <a:solidFill>
                  <a:srgbClr val="6B6966"/>
                </a:solidFill>
                <a:latin typeface="Arial Black"/>
                <a:cs typeface="Arial Black"/>
              </a:rPr>
              <a:t> </a:t>
            </a:r>
            <a:r>
              <a:rPr dirty="0" sz="900" spc="-114">
                <a:solidFill>
                  <a:srgbClr val="6B6966"/>
                </a:solidFill>
                <a:latin typeface="Arial Black"/>
                <a:cs typeface="Arial Black"/>
              </a:rPr>
              <a:t>(61.35%)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4911" y="1711883"/>
            <a:ext cx="6432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solidFill>
                  <a:srgbClr val="6B6966"/>
                </a:solidFill>
                <a:latin typeface="Arial Black"/>
                <a:cs typeface="Arial Black"/>
              </a:rPr>
              <a:t>0.07K</a:t>
            </a:r>
            <a:r>
              <a:rPr dirty="0" sz="900" spc="-110">
                <a:solidFill>
                  <a:srgbClr val="6B6966"/>
                </a:solidFill>
                <a:latin typeface="Arial Black"/>
                <a:cs typeface="Arial Black"/>
              </a:rPr>
              <a:t> (3.6%)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62592" y="1923976"/>
            <a:ext cx="459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9075">
              <a:lnSpc>
                <a:spcPct val="111200"/>
              </a:lnSpc>
              <a:spcBef>
                <a:spcPts val="100"/>
              </a:spcBef>
            </a:pPr>
            <a:r>
              <a:rPr dirty="0" sz="900" spc="-120">
                <a:solidFill>
                  <a:srgbClr val="6B6966"/>
                </a:solidFill>
                <a:latin typeface="Arial Black"/>
                <a:cs typeface="Arial Black"/>
              </a:rPr>
              <a:t>0.7K  </a:t>
            </a:r>
            <a:r>
              <a:rPr dirty="0" sz="900" spc="-114">
                <a:solidFill>
                  <a:srgbClr val="6B6966"/>
                </a:solidFill>
                <a:latin typeface="Arial Black"/>
                <a:cs typeface="Arial Black"/>
              </a:rPr>
              <a:t>(35.05%)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592086" y="2667641"/>
            <a:ext cx="94615" cy="577215"/>
            <a:chOff x="8592086" y="2667641"/>
            <a:chExt cx="94615" cy="577215"/>
          </a:xfrm>
        </p:grpSpPr>
        <p:sp>
          <p:nvSpPr>
            <p:cNvPr id="33" name="object 33"/>
            <p:cNvSpPr/>
            <p:nvPr/>
          </p:nvSpPr>
          <p:spPr>
            <a:xfrm>
              <a:off x="8592086" y="2667641"/>
              <a:ext cx="94267" cy="94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92086" y="2905766"/>
              <a:ext cx="94267" cy="94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592086" y="3146970"/>
              <a:ext cx="94267" cy="97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569325" y="2374893"/>
            <a:ext cx="909955" cy="90170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B6966"/>
                </a:solidFill>
                <a:latin typeface="Arial"/>
                <a:cs typeface="Arial"/>
              </a:rPr>
              <a:t>nltk_sentiment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dirty="0" sz="1000" spc="-130">
                <a:solidFill>
                  <a:srgbClr val="6B6966"/>
                </a:solidFill>
                <a:latin typeface="Arial Black"/>
                <a:cs typeface="Arial Black"/>
              </a:rPr>
              <a:t>1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 spc="-35">
                <a:solidFill>
                  <a:srgbClr val="6B6966"/>
                </a:solidFill>
                <a:latin typeface="Arial Black"/>
                <a:cs typeface="Arial Black"/>
              </a:rPr>
              <a:t>-1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dirty="0" sz="1000" spc="-130">
                <a:solidFill>
                  <a:srgbClr val="6B6966"/>
                </a:solidFill>
                <a:latin typeface="Arial Black"/>
                <a:cs typeface="Arial Black"/>
              </a:rPr>
              <a:t>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79025" y="371538"/>
            <a:ext cx="828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5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enti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dirty="0" sz="1400" spc="-50">
                <a:solidFill>
                  <a:srgbClr val="252423"/>
                </a:solidFill>
                <a:latin typeface="Trebuchet MS"/>
                <a:cs typeface="Trebuchet MS"/>
              </a:rPr>
              <a:t>ents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44100" y="638175"/>
            <a:ext cx="2238375" cy="952500"/>
            <a:chOff x="9944100" y="638175"/>
            <a:chExt cx="2238375" cy="952500"/>
          </a:xfrm>
        </p:grpSpPr>
        <p:sp>
          <p:nvSpPr>
            <p:cNvPr id="39" name="object 39"/>
            <p:cNvSpPr/>
            <p:nvPr/>
          </p:nvSpPr>
          <p:spPr>
            <a:xfrm>
              <a:off x="9944100" y="638175"/>
              <a:ext cx="2238375" cy="9525"/>
            </a:xfrm>
            <a:custGeom>
              <a:avLst/>
              <a:gdLst/>
              <a:ahLst/>
              <a:cxnLst/>
              <a:rect l="l" t="t" r="r" b="b"/>
              <a:pathLst>
                <a:path w="2238375" h="9525">
                  <a:moveTo>
                    <a:pt x="22383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9525"/>
                  </a:lnTo>
                  <a:close/>
                </a:path>
              </a:pathLst>
            </a:custGeom>
            <a:solidFill>
              <a:srgbClr val="6B6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91740" y="695325"/>
              <a:ext cx="19050" cy="895350"/>
            </a:xfrm>
            <a:custGeom>
              <a:avLst/>
              <a:gdLst/>
              <a:ahLst/>
              <a:cxnLst/>
              <a:rect l="l" t="t" r="r" b="b"/>
              <a:pathLst>
                <a:path w="19050" h="895350">
                  <a:moveTo>
                    <a:pt x="19050" y="895350"/>
                  </a:moveTo>
                  <a:lnTo>
                    <a:pt x="0" y="89535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895350"/>
                  </a:lnTo>
                  <a:close/>
                </a:path>
              </a:pathLst>
            </a:custGeom>
            <a:solidFill>
              <a:srgbClr val="ABA6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93340" y="665480"/>
            <a:ext cx="1322070" cy="9207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40">
                <a:solidFill>
                  <a:srgbClr val="252423"/>
                </a:solidFill>
                <a:latin typeface="Arial Black"/>
                <a:cs typeface="Arial Black"/>
              </a:rPr>
              <a:t>-1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45">
                <a:solidFill>
                  <a:srgbClr val="6B6966"/>
                </a:solidFill>
                <a:latin typeface="Arial Black"/>
                <a:cs typeface="Arial Black"/>
              </a:rPr>
              <a:t>nltk_sentiment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155">
                <a:solidFill>
                  <a:srgbClr val="252423"/>
                </a:solidFill>
                <a:latin typeface="Arial Black"/>
                <a:cs typeface="Arial Black"/>
              </a:rPr>
              <a:t>701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35">
                <a:solidFill>
                  <a:srgbClr val="6B6966"/>
                </a:solidFill>
                <a:latin typeface="Arial Black"/>
                <a:cs typeface="Arial Black"/>
              </a:rPr>
              <a:t>Count </a:t>
            </a:r>
            <a:r>
              <a:rPr dirty="0" sz="1200" spc="-95">
                <a:solidFill>
                  <a:srgbClr val="6B6966"/>
                </a:solidFill>
                <a:latin typeface="Arial Black"/>
                <a:cs typeface="Arial Black"/>
              </a:rPr>
              <a:t>of</a:t>
            </a:r>
            <a:r>
              <a:rPr dirty="0" sz="1200" spc="-75">
                <a:solidFill>
                  <a:srgbClr val="6B6966"/>
                </a:solidFill>
                <a:latin typeface="Arial Black"/>
                <a:cs typeface="Arial Black"/>
              </a:rPr>
              <a:t> </a:t>
            </a:r>
            <a:r>
              <a:rPr dirty="0" sz="1200" spc="-150">
                <a:solidFill>
                  <a:srgbClr val="6B6966"/>
                </a:solidFill>
                <a:latin typeface="Arial Black"/>
                <a:cs typeface="Arial Black"/>
              </a:rPr>
              <a:t>sentiment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71750" y="1781175"/>
            <a:ext cx="9039225" cy="5000625"/>
            <a:chOff x="2571750" y="1781175"/>
            <a:chExt cx="9039225" cy="5000625"/>
          </a:xfrm>
        </p:grpSpPr>
        <p:sp>
          <p:nvSpPr>
            <p:cNvPr id="43" name="object 43"/>
            <p:cNvSpPr/>
            <p:nvPr/>
          </p:nvSpPr>
          <p:spPr>
            <a:xfrm>
              <a:off x="9991738" y="1781174"/>
              <a:ext cx="19050" cy="1962150"/>
            </a:xfrm>
            <a:custGeom>
              <a:avLst/>
              <a:gdLst/>
              <a:ahLst/>
              <a:cxnLst/>
              <a:rect l="l" t="t" r="r" b="b"/>
              <a:pathLst>
                <a:path w="19050" h="1962150">
                  <a:moveTo>
                    <a:pt x="19050" y="1076325"/>
                  </a:moveTo>
                  <a:lnTo>
                    <a:pt x="0" y="1076325"/>
                  </a:lnTo>
                  <a:lnTo>
                    <a:pt x="0" y="1962150"/>
                  </a:lnTo>
                  <a:lnTo>
                    <a:pt x="19050" y="1962150"/>
                  </a:lnTo>
                  <a:lnTo>
                    <a:pt x="19050" y="1076325"/>
                  </a:lnTo>
                  <a:close/>
                </a:path>
                <a:path w="19050" h="1962150">
                  <a:moveTo>
                    <a:pt x="1905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19050" y="8858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BA6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571750" y="4133850"/>
              <a:ext cx="9039225" cy="2647950"/>
            </a:xfrm>
            <a:custGeom>
              <a:avLst/>
              <a:gdLst/>
              <a:ahLst/>
              <a:cxnLst/>
              <a:rect l="l" t="t" r="r" b="b"/>
              <a:pathLst>
                <a:path w="9039225" h="2647950">
                  <a:moveTo>
                    <a:pt x="9039225" y="2647950"/>
                  </a:moveTo>
                  <a:lnTo>
                    <a:pt x="0" y="2647950"/>
                  </a:lnTo>
                  <a:lnTo>
                    <a:pt x="0" y="0"/>
                  </a:lnTo>
                  <a:lnTo>
                    <a:pt x="9039225" y="0"/>
                  </a:lnTo>
                  <a:lnTo>
                    <a:pt x="9039225" y="2647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0093340" y="1760854"/>
            <a:ext cx="1322070" cy="9017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 spc="-155">
                <a:solidFill>
                  <a:srgbClr val="252423"/>
                </a:solidFill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45">
                <a:solidFill>
                  <a:srgbClr val="6B6966"/>
                </a:solidFill>
                <a:latin typeface="Arial Black"/>
                <a:cs typeface="Arial Black"/>
              </a:rPr>
              <a:t>nltk_sentiment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155">
                <a:solidFill>
                  <a:srgbClr val="252423"/>
                </a:solidFill>
                <a:latin typeface="Arial Black"/>
                <a:cs typeface="Arial Black"/>
              </a:rPr>
              <a:t>72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35">
                <a:solidFill>
                  <a:srgbClr val="6B6966"/>
                </a:solidFill>
                <a:latin typeface="Arial Black"/>
                <a:cs typeface="Arial Black"/>
              </a:rPr>
              <a:t>Count </a:t>
            </a:r>
            <a:r>
              <a:rPr dirty="0" sz="1200" spc="-95">
                <a:solidFill>
                  <a:srgbClr val="6B6966"/>
                </a:solidFill>
                <a:latin typeface="Arial Black"/>
                <a:cs typeface="Arial Black"/>
              </a:rPr>
              <a:t>of</a:t>
            </a:r>
            <a:r>
              <a:rPr dirty="0" sz="1200" spc="-75">
                <a:solidFill>
                  <a:srgbClr val="6B6966"/>
                </a:solidFill>
                <a:latin typeface="Arial Black"/>
                <a:cs typeface="Arial Black"/>
              </a:rPr>
              <a:t> </a:t>
            </a:r>
            <a:r>
              <a:rPr dirty="0" sz="1200" spc="-150">
                <a:solidFill>
                  <a:srgbClr val="6B6966"/>
                </a:solidFill>
                <a:latin typeface="Arial Black"/>
                <a:cs typeface="Arial Black"/>
              </a:rPr>
              <a:t>sentiment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93340" y="2827654"/>
            <a:ext cx="1322070" cy="9207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55">
                <a:solidFill>
                  <a:srgbClr val="252423"/>
                </a:solidFill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45">
                <a:solidFill>
                  <a:srgbClr val="6B6966"/>
                </a:solidFill>
                <a:latin typeface="Arial Black"/>
                <a:cs typeface="Arial Black"/>
              </a:rPr>
              <a:t>nltk_sentiment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155">
                <a:solidFill>
                  <a:srgbClr val="252423"/>
                </a:solidFill>
                <a:latin typeface="Arial Black"/>
                <a:cs typeface="Arial Black"/>
              </a:rPr>
              <a:t>1227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35">
                <a:solidFill>
                  <a:srgbClr val="6B6966"/>
                </a:solidFill>
                <a:latin typeface="Arial Black"/>
                <a:cs typeface="Arial Black"/>
              </a:rPr>
              <a:t>Count </a:t>
            </a:r>
            <a:r>
              <a:rPr dirty="0" sz="1200" spc="-95">
                <a:solidFill>
                  <a:srgbClr val="6B6966"/>
                </a:solidFill>
                <a:latin typeface="Arial Black"/>
                <a:cs typeface="Arial Black"/>
              </a:rPr>
              <a:t>of</a:t>
            </a:r>
            <a:r>
              <a:rPr dirty="0" sz="1200" spc="-75">
                <a:solidFill>
                  <a:srgbClr val="6B6966"/>
                </a:solidFill>
                <a:latin typeface="Arial Black"/>
                <a:cs typeface="Arial Black"/>
              </a:rPr>
              <a:t> </a:t>
            </a:r>
            <a:r>
              <a:rPr dirty="0" sz="1200" spc="-150">
                <a:solidFill>
                  <a:srgbClr val="6B6966"/>
                </a:solidFill>
                <a:latin typeface="Arial Black"/>
                <a:cs typeface="Arial Black"/>
              </a:rPr>
              <a:t>sentiment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500" y="5035550"/>
            <a:ext cx="941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52423"/>
                </a:solidFill>
                <a:latin typeface="Trebuchet MS"/>
                <a:cs typeface="Trebuchet MS"/>
              </a:rPr>
              <a:t>nltk_sentiment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20875" y="506412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0">
                <a:solidFill>
                  <a:srgbClr val="6B6966"/>
                </a:solidFill>
                <a:latin typeface="Arial"/>
                <a:cs typeface="Arial"/>
              </a:rPr>
              <a:t>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3387" y="5300662"/>
            <a:ext cx="1638300" cy="247650"/>
          </a:xfrm>
          <a:prstGeom prst="rect">
            <a:avLst/>
          </a:prstGeom>
          <a:solidFill>
            <a:srgbClr val="75CC8B"/>
          </a:solidFill>
          <a:ln w="9525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458595" algn="l"/>
              </a:tabLst>
            </a:pPr>
            <a:r>
              <a:rPr dirty="0" baseline="2777" sz="1500" spc="-202">
                <a:latin typeface="Arial Black"/>
                <a:cs typeface="Arial Black"/>
              </a:rPr>
              <a:t>A</a:t>
            </a:r>
            <a:r>
              <a:rPr dirty="0" baseline="2777" sz="1500" spc="-142">
                <a:latin typeface="Arial Black"/>
                <a:cs typeface="Arial Black"/>
              </a:rPr>
              <a:t>ll</a:t>
            </a:r>
            <a:r>
              <a:rPr dirty="0" baseline="2777" sz="1500" spc="-142">
                <a:latin typeface="Arial Black"/>
                <a:cs typeface="Arial Black"/>
              </a:rPr>
              <a:t>	</a:t>
            </a:r>
            <a:r>
              <a:rPr dirty="0" sz="1000" spc="330">
                <a:latin typeface="Arial"/>
                <a:cs typeface="Arial"/>
              </a:rPr>
              <a:t>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97311" y="4152253"/>
            <a:ext cx="8409305" cy="19342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900430">
              <a:lnSpc>
                <a:spcPct val="100000"/>
              </a:lnSpc>
              <a:spcBef>
                <a:spcPts val="405"/>
              </a:spcBef>
            </a:pPr>
            <a:r>
              <a:rPr dirty="0" sz="2000" spc="-135" b="1">
                <a:solidFill>
                  <a:srgbClr val="252423"/>
                </a:solidFill>
                <a:latin typeface="Arial"/>
                <a:cs typeface="Arial"/>
              </a:rPr>
              <a:t>REPORT</a:t>
            </a:r>
            <a:endParaRPr sz="20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275"/>
              </a:spcBef>
              <a:buClr>
                <a:srgbClr val="252423"/>
              </a:buClr>
              <a:buSzPct val="50000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E66B37"/>
                </a:solidFill>
                <a:latin typeface="Arial Black"/>
                <a:cs typeface="Arial Black"/>
              </a:rPr>
              <a:t>61.35% </a:t>
            </a:r>
            <a:r>
              <a:rPr dirty="0" sz="900">
                <a:solidFill>
                  <a:srgbClr val="252423"/>
                </a:solidFill>
                <a:latin typeface="Arial Black"/>
                <a:cs typeface="Arial Black"/>
              </a:rPr>
              <a:t>Customers are Giving </a:t>
            </a:r>
            <a:r>
              <a:rPr dirty="0" sz="900" spc="-5">
                <a:solidFill>
                  <a:srgbClr val="252423"/>
                </a:solidFill>
                <a:latin typeface="Arial Black"/>
                <a:cs typeface="Arial Black"/>
              </a:rPr>
              <a:t>positive reviews </a:t>
            </a:r>
            <a:r>
              <a:rPr dirty="0" sz="900">
                <a:solidFill>
                  <a:srgbClr val="252423"/>
                </a:solidFill>
                <a:latin typeface="Arial Black"/>
                <a:cs typeface="Arial Black"/>
              </a:rPr>
              <a:t>talks about : </a:t>
            </a:r>
            <a:r>
              <a:rPr dirty="0" sz="1600">
                <a:solidFill>
                  <a:srgbClr val="E66B37"/>
                </a:solidFill>
                <a:latin typeface="Arial Black"/>
                <a:cs typeface="Arial Black"/>
              </a:rPr>
              <a:t>FLIGHTS, </a:t>
            </a:r>
            <a:r>
              <a:rPr dirty="0" sz="1600" spc="-25">
                <a:solidFill>
                  <a:srgbClr val="E66B37"/>
                </a:solidFill>
                <a:latin typeface="Arial Black"/>
                <a:cs typeface="Arial Black"/>
              </a:rPr>
              <a:t>SEATS</a:t>
            </a:r>
            <a:r>
              <a:rPr dirty="0" sz="1600" spc="-300">
                <a:solidFill>
                  <a:srgbClr val="E66B37"/>
                </a:solidFill>
                <a:latin typeface="Arial Black"/>
                <a:cs typeface="Arial Black"/>
              </a:rPr>
              <a:t> </a:t>
            </a:r>
            <a:r>
              <a:rPr dirty="0" sz="1600" spc="-5">
                <a:solidFill>
                  <a:srgbClr val="E66B37"/>
                </a:solidFill>
                <a:latin typeface="Arial Black"/>
                <a:cs typeface="Arial Black"/>
              </a:rPr>
              <a:t>,SERVICE,LONDON</a:t>
            </a:r>
            <a:endParaRPr sz="1600">
              <a:latin typeface="Arial Black"/>
              <a:cs typeface="Arial Black"/>
            </a:endParaRPr>
          </a:p>
          <a:p>
            <a:pPr marL="131445" indent="-119380">
              <a:lnSpc>
                <a:spcPct val="100000"/>
              </a:lnSpc>
              <a:spcBef>
                <a:spcPts val="290"/>
              </a:spcBef>
              <a:buClr>
                <a:srgbClr val="252423"/>
              </a:buClr>
              <a:buSzPct val="56250"/>
              <a:buChar char="•"/>
              <a:tabLst>
                <a:tab pos="132080" algn="l"/>
              </a:tabLst>
            </a:pPr>
            <a:r>
              <a:rPr dirty="0" sz="1600">
                <a:solidFill>
                  <a:srgbClr val="118CFF"/>
                </a:solidFill>
                <a:latin typeface="Arial Black"/>
                <a:cs typeface="Arial Black"/>
              </a:rPr>
              <a:t>31.05 % </a:t>
            </a:r>
            <a:r>
              <a:rPr dirty="0" sz="900">
                <a:latin typeface="Arial Black"/>
                <a:cs typeface="Arial Black"/>
              </a:rPr>
              <a:t>Customers are Giving </a:t>
            </a:r>
            <a:r>
              <a:rPr dirty="0" sz="900" spc="-5">
                <a:latin typeface="Arial Black"/>
                <a:cs typeface="Arial Black"/>
              </a:rPr>
              <a:t>Negative </a:t>
            </a:r>
            <a:r>
              <a:rPr dirty="0" sz="900" spc="-10">
                <a:latin typeface="Arial Black"/>
                <a:cs typeface="Arial Black"/>
              </a:rPr>
              <a:t>Review </a:t>
            </a:r>
            <a:r>
              <a:rPr dirty="0" sz="900" spc="-5">
                <a:latin typeface="Arial Black"/>
                <a:cs typeface="Arial Black"/>
              </a:rPr>
              <a:t>which </a:t>
            </a:r>
            <a:r>
              <a:rPr dirty="0" sz="900">
                <a:latin typeface="Arial Black"/>
                <a:cs typeface="Arial Black"/>
              </a:rPr>
              <a:t>is</a:t>
            </a:r>
            <a:r>
              <a:rPr dirty="0" sz="900" spc="10">
                <a:latin typeface="Arial Black"/>
                <a:cs typeface="Arial Black"/>
              </a:rPr>
              <a:t> </a:t>
            </a:r>
            <a:r>
              <a:rPr dirty="0" sz="900"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  <a:p>
            <a:pPr marL="980440">
              <a:lnSpc>
                <a:spcPct val="100000"/>
              </a:lnSpc>
              <a:spcBef>
                <a:spcPts val="330"/>
              </a:spcBef>
            </a:pPr>
            <a:r>
              <a:rPr dirty="0" sz="1000">
                <a:latin typeface="Arial Black"/>
                <a:cs typeface="Arial Black"/>
              </a:rPr>
              <a:t>big number </a:t>
            </a:r>
            <a:r>
              <a:rPr dirty="0" sz="1000" spc="-10">
                <a:latin typeface="Arial Black"/>
                <a:cs typeface="Arial Black"/>
              </a:rPr>
              <a:t>for </a:t>
            </a:r>
            <a:r>
              <a:rPr dirty="0" sz="1000">
                <a:latin typeface="Arial Black"/>
                <a:cs typeface="Arial Black"/>
              </a:rPr>
              <a:t>a Company </a:t>
            </a:r>
            <a:r>
              <a:rPr dirty="0" sz="1000" spc="-10">
                <a:latin typeface="Arial Black"/>
                <a:cs typeface="Arial Black"/>
              </a:rPr>
              <a:t>like </a:t>
            </a:r>
            <a:r>
              <a:rPr dirty="0" sz="1000">
                <a:latin typeface="Arial Black"/>
                <a:cs typeface="Arial Black"/>
              </a:rPr>
              <a:t>British </a:t>
            </a:r>
            <a:r>
              <a:rPr dirty="0" sz="1000" spc="-5">
                <a:latin typeface="Arial Black"/>
                <a:cs typeface="Arial Black"/>
              </a:rPr>
              <a:t>Airways: </a:t>
            </a:r>
            <a:r>
              <a:rPr dirty="0" sz="1600" spc="-20">
                <a:solidFill>
                  <a:srgbClr val="118CFF"/>
                </a:solidFill>
                <a:latin typeface="Arial Black"/>
                <a:cs typeface="Arial Black"/>
              </a:rPr>
              <a:t>SEATS,</a:t>
            </a:r>
            <a:r>
              <a:rPr dirty="0" sz="1600" spc="-15">
                <a:solidFill>
                  <a:srgbClr val="118CFF"/>
                </a:solidFill>
                <a:latin typeface="Arial Black"/>
                <a:cs typeface="Arial Black"/>
              </a:rPr>
              <a:t> </a:t>
            </a:r>
            <a:r>
              <a:rPr dirty="0" sz="1600" spc="-5">
                <a:solidFill>
                  <a:srgbClr val="118CFF"/>
                </a:solidFill>
                <a:latin typeface="Arial Black"/>
                <a:cs typeface="Arial Black"/>
              </a:rPr>
              <a:t>BOARDING,FOOD,AIRLINE</a:t>
            </a:r>
            <a:endParaRPr sz="1600">
              <a:latin typeface="Arial Black"/>
              <a:cs typeface="Arial Black"/>
            </a:endParaRPr>
          </a:p>
          <a:p>
            <a:pPr marL="1022985">
              <a:lnSpc>
                <a:spcPct val="100000"/>
              </a:lnSpc>
              <a:spcBef>
                <a:spcPts val="330"/>
              </a:spcBef>
            </a:pPr>
            <a:r>
              <a:rPr dirty="0" sz="1000" spc="5">
                <a:latin typeface="Arial Black"/>
                <a:cs typeface="Arial Black"/>
              </a:rPr>
              <a:t>They </a:t>
            </a:r>
            <a:r>
              <a:rPr dirty="0" sz="1000">
                <a:latin typeface="Arial Black"/>
                <a:cs typeface="Arial Black"/>
              </a:rPr>
              <a:t>has issues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5">
                <a:latin typeface="Arial Black"/>
                <a:cs typeface="Arial Black"/>
              </a:rPr>
              <a:t>regarding.</a:t>
            </a:r>
            <a:endParaRPr sz="1000">
              <a:latin typeface="Arial Black"/>
              <a:cs typeface="Arial Black"/>
            </a:endParaRPr>
          </a:p>
          <a:p>
            <a:pPr marL="93345" indent="-81280">
              <a:lnSpc>
                <a:spcPct val="100000"/>
              </a:lnSpc>
              <a:spcBef>
                <a:spcPts val="250"/>
              </a:spcBef>
              <a:buClr>
                <a:srgbClr val="252423"/>
              </a:buClr>
              <a:buSzPct val="50000"/>
              <a:buChar char="•"/>
              <a:tabLst>
                <a:tab pos="93980" algn="l"/>
                <a:tab pos="999490" algn="l"/>
              </a:tabLst>
            </a:pPr>
            <a:r>
              <a:rPr dirty="0" sz="1800">
                <a:latin typeface="Arial Black"/>
                <a:cs typeface="Arial Black"/>
              </a:rPr>
              <a:t>3.60%	</a:t>
            </a:r>
            <a:r>
              <a:rPr dirty="0" sz="900">
                <a:latin typeface="Arial Black"/>
                <a:cs typeface="Arial Black"/>
              </a:rPr>
              <a:t>Customers are </a:t>
            </a:r>
            <a:r>
              <a:rPr dirty="0" sz="900" spc="-5">
                <a:latin typeface="Arial Black"/>
                <a:cs typeface="Arial Black"/>
              </a:rPr>
              <a:t>Posting </a:t>
            </a:r>
            <a:r>
              <a:rPr dirty="0" sz="900">
                <a:latin typeface="Arial Black"/>
                <a:cs typeface="Arial Black"/>
              </a:rPr>
              <a:t>Neutral </a:t>
            </a:r>
            <a:r>
              <a:rPr dirty="0" sz="900" spc="-10">
                <a:latin typeface="Arial Black"/>
                <a:cs typeface="Arial Black"/>
              </a:rPr>
              <a:t>Reviews </a:t>
            </a:r>
            <a:r>
              <a:rPr dirty="0" sz="900">
                <a:latin typeface="Arial Black"/>
                <a:cs typeface="Arial Black"/>
              </a:rPr>
              <a:t>Highlighted:</a:t>
            </a:r>
            <a:r>
              <a:rPr dirty="0" sz="900" spc="35">
                <a:latin typeface="Arial Black"/>
                <a:cs typeface="Arial Black"/>
              </a:rPr>
              <a:t> </a:t>
            </a:r>
            <a:r>
              <a:rPr dirty="0" sz="1600" spc="-30">
                <a:solidFill>
                  <a:srgbClr val="12239D"/>
                </a:solidFill>
                <a:latin typeface="Arial Black"/>
                <a:cs typeface="Arial Black"/>
              </a:rPr>
              <a:t>HOUR,FLIGHT,FOOD,SEAT,STAFF</a:t>
            </a:r>
            <a:endParaRPr sz="1600">
              <a:latin typeface="Arial Black"/>
              <a:cs typeface="Arial Black"/>
            </a:endParaRPr>
          </a:p>
          <a:p>
            <a:pPr marL="980440">
              <a:lnSpc>
                <a:spcPct val="100000"/>
              </a:lnSpc>
              <a:spcBef>
                <a:spcPts val="290"/>
              </a:spcBef>
            </a:pPr>
            <a:r>
              <a:rPr dirty="0" sz="1000">
                <a:latin typeface="Arial Black"/>
                <a:cs typeface="Arial Black"/>
              </a:rPr>
              <a:t>words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5">
                <a:latin typeface="Arial Black"/>
                <a:cs typeface="Arial Black"/>
              </a:rPr>
              <a:t>are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57790" y="276225"/>
            <a:ext cx="4543440" cy="107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2023-07-10T19:04:06Z</dcterms:created>
  <dcterms:modified xsi:type="dcterms:W3CDTF">2023-07-10T19:04:06Z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2023-07-11T00:00:00Z</vt:filetime>
  </property>
  <property fmtid="{D5CDD505-2E9C-101B-9397-08002B2CF9AE}" pid="3" name="Creator">
    <vt:lpwstr>PDFium</vt:lpwstr>
  </property>
  <property fmtid="{D5CDD505-2E9C-101B-9397-08002B2CF9AE}" pid="4" name="LastSaved">
    <vt:filetime>2023-07-10T00:00:00Z</vt:filetime>
  </property>
</Properties>
</file>