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55593"/>
            <a:ext cx="8825658" cy="2920621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IN" sz="4000" dirty="0" smtClean="0"/>
              <a:t>PRESENTATION</a:t>
            </a:r>
            <a:br>
              <a:rPr lang="en-IN" sz="4000" dirty="0" smtClean="0"/>
            </a:br>
            <a:r>
              <a:rPr lang="en-IN" sz="4000" dirty="0" smtClean="0"/>
              <a:t>                           </a:t>
            </a:r>
            <a:br>
              <a:rPr lang="en-IN" sz="4000" dirty="0" smtClean="0"/>
            </a:br>
            <a:r>
              <a:rPr lang="en-IN" sz="4000" dirty="0" smtClean="0"/>
              <a:t>                             ON</a:t>
            </a:r>
            <a:br>
              <a:rPr lang="en-IN" sz="4000" dirty="0" smtClean="0"/>
            </a:br>
            <a:r>
              <a:rPr lang="en-IN" sz="4000" dirty="0"/>
              <a:t> </a:t>
            </a:r>
            <a:r>
              <a:rPr lang="en-IN" sz="4000" dirty="0" smtClean="0"/>
              <a:t>                   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26340"/>
            <a:ext cx="8825658" cy="110547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                          </a:t>
            </a:r>
            <a:r>
              <a:rPr lang="en-IN" sz="4000" dirty="0" smtClean="0">
                <a:solidFill>
                  <a:schemeClr val="bg1"/>
                </a:solidFill>
              </a:rPr>
              <a:t>C PROJECT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10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1000">
        <p15:prstTrans prst="drape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OBJECTIVE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SzPct val="91000"/>
              <a:buFont typeface="Wingdings" panose="05000000000000000000" pitchFamily="2" charset="2"/>
              <a:buChar char="Ø"/>
            </a:pPr>
            <a:r>
              <a:rPr lang="en-IN" sz="2800" dirty="0" smtClean="0"/>
              <a:t>To give the users the fun of Shooting, Brain Exercise at one place at home….</a:t>
            </a:r>
          </a:p>
        </p:txBody>
      </p:sp>
    </p:spTree>
    <p:extLst>
      <p:ext uri="{BB962C8B-B14F-4D97-AF65-F5344CB8AC3E}">
        <p14:creationId xmlns:p14="http://schemas.microsoft.com/office/powerpoint/2010/main" val="1176383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MAIN SCREEN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1" r="11501"/>
          <a:stretch/>
        </p:blipFill>
        <p:spPr>
          <a:xfrm>
            <a:off x="2784142" y="3514987"/>
            <a:ext cx="6605517" cy="31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62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RULES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3357349"/>
            <a:ext cx="5472754" cy="3125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44" y="3357348"/>
            <a:ext cx="5554640" cy="31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6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PLAY  SCREEN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3" r="11901"/>
          <a:stretch/>
        </p:blipFill>
        <p:spPr>
          <a:xfrm>
            <a:off x="2647666" y="3439293"/>
            <a:ext cx="6701051" cy="34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PLAY  SCREEN ON RIGHT ANSWER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6" r="11972"/>
          <a:stretch/>
        </p:blipFill>
        <p:spPr>
          <a:xfrm>
            <a:off x="1808805" y="3370997"/>
            <a:ext cx="7511801" cy="34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9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3" y="1063417"/>
            <a:ext cx="9025271" cy="1372986"/>
          </a:xfrm>
        </p:spPr>
        <p:txBody>
          <a:bodyPr/>
          <a:lstStyle/>
          <a:p>
            <a:pPr algn="ctr"/>
            <a:r>
              <a:rPr lang="en-IN" dirty="0" smtClean="0"/>
              <a:t>PLAY  SCREEN ON WRONG ANSWER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3" t="-502" r="11712" b="502"/>
          <a:stretch/>
        </p:blipFill>
        <p:spPr>
          <a:xfrm>
            <a:off x="1845148" y="3261816"/>
            <a:ext cx="7245659" cy="34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77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  SCREEN AT TIMEOUT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r="11648"/>
          <a:stretch/>
        </p:blipFill>
        <p:spPr>
          <a:xfrm>
            <a:off x="1671698" y="3220872"/>
            <a:ext cx="7786015" cy="36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07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ON WINNING JACKPOT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2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6" y="409433"/>
            <a:ext cx="11177517" cy="58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9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LIMITATIONS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SzPct val="90000"/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Validations  are  less.</a:t>
            </a:r>
          </a:p>
          <a:p>
            <a:pPr marL="457200" indent="-457200">
              <a:buSzPct val="90000"/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SzPct val="90000"/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Sorry…..no real  money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72" y="5090615"/>
            <a:ext cx="1377571" cy="9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900753"/>
            <a:ext cx="9913378" cy="3084393"/>
          </a:xfrm>
        </p:spPr>
        <p:txBody>
          <a:bodyPr/>
          <a:lstStyle/>
          <a:p>
            <a:pPr algn="ctr"/>
            <a:r>
              <a:rPr lang="en-IN" sz="4800" dirty="0" smtClean="0">
                <a:latin typeface="Engravers MT" panose="02090707080505020304" pitchFamily="18" charset="0"/>
              </a:rPr>
              <a:t>THE  </a:t>
            </a:r>
            <a:r>
              <a:rPr lang="en-IN" sz="4800" dirty="0">
                <a:latin typeface="Engravers MT" panose="02090707080505020304" pitchFamily="18" charset="0"/>
              </a:rPr>
              <a:t/>
            </a:r>
            <a:br>
              <a:rPr lang="en-IN" sz="4800" dirty="0">
                <a:latin typeface="Engravers MT" panose="02090707080505020304" pitchFamily="18" charset="0"/>
              </a:rPr>
            </a:br>
            <a:r>
              <a:rPr lang="en-IN" sz="4800" dirty="0" smtClean="0">
                <a:latin typeface="Engravers MT" panose="02090707080505020304" pitchFamily="18" charset="0"/>
              </a:rPr>
              <a:t>BRAIN</a:t>
            </a:r>
            <a:r>
              <a:rPr lang="en-IN" sz="4800" dirty="0">
                <a:latin typeface="Engravers MT" panose="02090707080505020304" pitchFamily="18" charset="0"/>
              </a:rPr>
              <a:t/>
            </a:r>
            <a:br>
              <a:rPr lang="en-IN" sz="4800" dirty="0">
                <a:latin typeface="Engravers MT" panose="02090707080505020304" pitchFamily="18" charset="0"/>
              </a:rPr>
            </a:br>
            <a:r>
              <a:rPr lang="en-IN" sz="4800" dirty="0" smtClean="0">
                <a:latin typeface="Engravers MT" panose="02090707080505020304" pitchFamily="18" charset="0"/>
              </a:rPr>
              <a:t>SHOOTERS</a:t>
            </a:r>
            <a:endParaRPr lang="en-IN" sz="4800" dirty="0">
              <a:latin typeface="Engravers MT" panose="0209070708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66" y="5199797"/>
            <a:ext cx="9812740" cy="88710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                         </a:t>
            </a:r>
            <a:r>
              <a:rPr lang="en-IN" sz="2000" dirty="0" smtClean="0">
                <a:solidFill>
                  <a:schemeClr val="bg1"/>
                </a:solidFill>
              </a:rPr>
              <a:t>group members : </a:t>
            </a:r>
            <a:r>
              <a:rPr lang="en-IN" sz="2000" dirty="0" err="1" smtClean="0">
                <a:solidFill>
                  <a:schemeClr val="bg1"/>
                </a:solidFill>
              </a:rPr>
              <a:t>shivam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, </a:t>
            </a:r>
            <a:r>
              <a:rPr lang="en-IN" sz="2000" dirty="0" err="1" smtClean="0">
                <a:solidFill>
                  <a:schemeClr val="bg1"/>
                </a:solidFill>
              </a:rPr>
              <a:t>akashDEEP</a:t>
            </a:r>
            <a:r>
              <a:rPr lang="en-IN" sz="2000" dirty="0" smtClean="0">
                <a:solidFill>
                  <a:schemeClr val="bg1"/>
                </a:solidFill>
              </a:rPr>
              <a:t> , AMAN , TUSHAR ,</a:t>
            </a:r>
          </a:p>
          <a:p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                                                        BHANUPRIYA , MEHVISH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19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000">
        <p15:prstTrans prst="wind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FUTURE  SCOPE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SzPct val="90000"/>
              <a:buFont typeface="Wingdings" panose="05000000000000000000" pitchFamily="2" charset="2"/>
              <a:buChar char="Ø"/>
            </a:pPr>
            <a:r>
              <a:rPr lang="en-IN" sz="2800" dirty="0" smtClean="0"/>
              <a:t>Multiple players  game.</a:t>
            </a:r>
          </a:p>
          <a:p>
            <a:pPr marL="457200" indent="-457200">
              <a:buSzPct val="90000"/>
              <a:buFont typeface="Wingdings" panose="05000000000000000000" pitchFamily="2" charset="2"/>
              <a:buChar char="Ø"/>
            </a:pPr>
            <a:r>
              <a:rPr lang="en-IN" sz="2800" dirty="0" smtClean="0"/>
              <a:t>Creative  helplines.</a:t>
            </a:r>
          </a:p>
          <a:p>
            <a:pPr marL="457200" indent="-457200">
              <a:buSzPct val="90000"/>
              <a:buFont typeface="Wingdings" panose="05000000000000000000" pitchFamily="2" charset="2"/>
              <a:buChar char="Ø"/>
            </a:pPr>
            <a:r>
              <a:rPr lang="en-IN" sz="2800" dirty="0" smtClean="0"/>
              <a:t>More Better Graphics…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3016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SzPct val="90000"/>
              <a:buFont typeface="Wingdings" panose="05000000000000000000" pitchFamily="2" charset="2"/>
              <a:buChar char="Ø"/>
            </a:pPr>
            <a:r>
              <a:rPr lang="en-IN" sz="2800" dirty="0" smtClean="0"/>
              <a:t>We hope  that  we have  reached  our  objective</a:t>
            </a:r>
          </a:p>
        </p:txBody>
      </p:sp>
    </p:spTree>
    <p:extLst>
      <p:ext uri="{BB962C8B-B14F-4D97-AF65-F5344CB8AC3E}">
        <p14:creationId xmlns:p14="http://schemas.microsoft.com/office/powerpoint/2010/main" val="25456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464024"/>
            <a:ext cx="11300346" cy="61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THREE TYPE OF FANTASIES IN PEOPLE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ACTION/ADVENTURE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13396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83" y="2630796"/>
            <a:ext cx="3416300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52" y="3039470"/>
            <a:ext cx="42005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MONEY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2681359"/>
            <a:ext cx="6000750" cy="3362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6" y="2889700"/>
            <a:ext cx="4713027" cy="29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IF ALL TOGETHER..???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116" y="2603500"/>
            <a:ext cx="5466080" cy="3416300"/>
          </a:xfrm>
        </p:spPr>
      </p:pic>
    </p:spTree>
    <p:extLst>
      <p:ext uri="{BB962C8B-B14F-4D97-AF65-F5344CB8AC3E}">
        <p14:creationId xmlns:p14="http://schemas.microsoft.com/office/powerpoint/2010/main" val="35944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5588" y="900753"/>
            <a:ext cx="5204521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</a:t>
            </a:r>
          </a:p>
          <a:p>
            <a:pPr algn="ctr"/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BRAIN</a:t>
            </a:r>
          </a:p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SHOOTERS</a:t>
            </a:r>
            <a:endParaRPr lang="en-US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615018" y="5379808"/>
            <a:ext cx="8825659" cy="860400"/>
          </a:xfrm>
        </p:spPr>
        <p:txBody>
          <a:bodyPr/>
          <a:lstStyle/>
          <a:p>
            <a:pPr algn="ctr"/>
            <a:r>
              <a:rPr lang="en-IN" dirty="0" smtClean="0"/>
              <a:t>“WHERE KNOWLEDGE TURNS INTO MONEY WITH EVERY SHOT”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1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ABOUT  THE  PROJECT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SzPct val="94000"/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 marL="457200" indent="-457200">
              <a:buSzPct val="94000"/>
              <a:buFont typeface="Wingdings" panose="05000000000000000000" pitchFamily="2" charset="2"/>
              <a:buChar char="Ø"/>
            </a:pPr>
            <a:r>
              <a:rPr lang="en-IN" sz="2800" dirty="0" smtClean="0"/>
              <a:t>It is a quiz game.</a:t>
            </a:r>
          </a:p>
          <a:p>
            <a:pPr marL="457200" indent="-457200">
              <a:buSzPct val="94000"/>
              <a:buFont typeface="Wingdings" panose="05000000000000000000" pitchFamily="2" charset="2"/>
              <a:buChar char="Ø"/>
            </a:pPr>
            <a:r>
              <a:rPr lang="en-IN" sz="2800" dirty="0" smtClean="0"/>
              <a:t>With all three fantasies….</a:t>
            </a:r>
          </a:p>
          <a:p>
            <a:pPr>
              <a:buSzPct val="94000"/>
            </a:pPr>
            <a:endParaRPr lang="en-IN" sz="2800" dirty="0" smtClean="0"/>
          </a:p>
          <a:p>
            <a:pPr marL="457200" indent="-457200">
              <a:buSzPct val="94000"/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 marL="457200" indent="-457200">
              <a:buSzPct val="94000"/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615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196</TotalTime>
  <Words>142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Engravers MT</vt:lpstr>
      <vt:lpstr>Wingdings</vt:lpstr>
      <vt:lpstr>Wingdings 3</vt:lpstr>
      <vt:lpstr>Ion Boardroom</vt:lpstr>
      <vt:lpstr>               PRESENTATION                                                          ON                     </vt:lpstr>
      <vt:lpstr>THE   BRAIN SHOOTERS</vt:lpstr>
      <vt:lpstr>THREE TYPE OF FANTASIES IN PEOPLE</vt:lpstr>
      <vt:lpstr>ACTION/ADVENTURE</vt:lpstr>
      <vt:lpstr>KNOWLEDGE</vt:lpstr>
      <vt:lpstr>MONEY</vt:lpstr>
      <vt:lpstr>WHAT IF ALL TOGETHER..???</vt:lpstr>
      <vt:lpstr>PowerPoint Presentation</vt:lpstr>
      <vt:lpstr>               ABOUT  THE  PROJECT</vt:lpstr>
      <vt:lpstr>                      OBJECTIVE</vt:lpstr>
      <vt:lpstr>                    MAIN SCREEN</vt:lpstr>
      <vt:lpstr>RULES</vt:lpstr>
      <vt:lpstr>                     PLAY  SCREEN   </vt:lpstr>
      <vt:lpstr>PLAY  SCREEN ON RIGHT ANSWER</vt:lpstr>
      <vt:lpstr>PLAY  SCREEN ON WRONG ANSWER</vt:lpstr>
      <vt:lpstr>PLAY  SCREEN AT TIMEOUT</vt:lpstr>
      <vt:lpstr>ON WINNING JACKPOT</vt:lpstr>
      <vt:lpstr>PowerPoint Presentation</vt:lpstr>
      <vt:lpstr>                    LIMITATIONS</vt:lpstr>
      <vt:lpstr>                FUTURE  SCOPE</vt:lpstr>
      <vt:lpstr>                 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PRESENTATION                                                          ON                     </dc:title>
  <cp:lastModifiedBy>Shivam Sharma</cp:lastModifiedBy>
  <cp:revision>1</cp:revision>
  <dcterms:created xsi:type="dcterms:W3CDTF">2015-08-11T19:29:37Z</dcterms:created>
  <dcterms:modified xsi:type="dcterms:W3CDTF">2020-10-22T15:53:48Z</dcterms:modified>
</cp:coreProperties>
</file>