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37"/>
  </p:notesMasterIdLst>
  <p:handoutMasterIdLst>
    <p:handoutMasterId r:id="rId38"/>
  </p:handoutMasterIdLst>
  <p:sldIdLst>
    <p:sldId id="267" r:id="rId2"/>
    <p:sldId id="257" r:id="rId3"/>
    <p:sldId id="261" r:id="rId4"/>
    <p:sldId id="297" r:id="rId5"/>
    <p:sldId id="298" r:id="rId6"/>
    <p:sldId id="262" r:id="rId7"/>
    <p:sldId id="299" r:id="rId8"/>
    <p:sldId id="300" r:id="rId9"/>
    <p:sldId id="264" r:id="rId10"/>
    <p:sldId id="268" r:id="rId11"/>
    <p:sldId id="269" r:id="rId12"/>
    <p:sldId id="271" r:id="rId13"/>
    <p:sldId id="272" r:id="rId14"/>
    <p:sldId id="274" r:id="rId15"/>
    <p:sldId id="275" r:id="rId16"/>
    <p:sldId id="303" r:id="rId17"/>
    <p:sldId id="278" r:id="rId18"/>
    <p:sldId id="279" r:id="rId19"/>
    <p:sldId id="280" r:id="rId20"/>
    <p:sldId id="282" r:id="rId21"/>
    <p:sldId id="283" r:id="rId22"/>
    <p:sldId id="285" r:id="rId23"/>
    <p:sldId id="286" r:id="rId24"/>
    <p:sldId id="287" r:id="rId25"/>
    <p:sldId id="288" r:id="rId26"/>
    <p:sldId id="289" r:id="rId27"/>
    <p:sldId id="301" r:id="rId28"/>
    <p:sldId id="302" r:id="rId29"/>
    <p:sldId id="290" r:id="rId30"/>
    <p:sldId id="291" r:id="rId31"/>
    <p:sldId id="292" r:id="rId32"/>
    <p:sldId id="293" r:id="rId33"/>
    <p:sldId id="294"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80DBD-510F-4189-B85D-B99834FB7BCF}" v="148" dt="2023-06-30T23:21:14.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HROTRIYA" userId="72b5c36499db0d39" providerId="LiveId" clId="{B4880DBD-510F-4189-B85D-B99834FB7BCF}"/>
    <pc:docChg chg="undo redo custSel addSld delSld modSld modMainMaster">
      <pc:chgData name="SHIVAM SHROTRIYA" userId="72b5c36499db0d39" providerId="LiveId" clId="{B4880DBD-510F-4189-B85D-B99834FB7BCF}" dt="2023-06-30T23:21:18.464" v="9970" actId="113"/>
      <pc:docMkLst>
        <pc:docMk/>
      </pc:docMkLst>
      <pc:sldChg chg="addSp delSp modSp del mod">
        <pc:chgData name="SHIVAM SHROTRIYA" userId="72b5c36499db0d39" providerId="LiveId" clId="{B4880DBD-510F-4189-B85D-B99834FB7BCF}" dt="2023-06-24T05:19:50.235" v="5109" actId="2696"/>
        <pc:sldMkLst>
          <pc:docMk/>
          <pc:sldMk cId="264245247" sldId="256"/>
        </pc:sldMkLst>
        <pc:spChg chg="add mod">
          <ac:chgData name="SHIVAM SHROTRIYA" userId="72b5c36499db0d39" providerId="LiveId" clId="{B4880DBD-510F-4189-B85D-B99834FB7BCF}" dt="2023-06-24T05:18:34.141" v="5099" actId="21"/>
          <ac:spMkLst>
            <pc:docMk/>
            <pc:sldMk cId="264245247" sldId="256"/>
            <ac:spMk id="3" creationId="{4DFAD2BD-6F4B-835F-7F87-432B1E762546}"/>
          </ac:spMkLst>
        </pc:spChg>
        <pc:spChg chg="mod">
          <ac:chgData name="SHIVAM SHROTRIYA" userId="72b5c36499db0d39" providerId="LiveId" clId="{B4880DBD-510F-4189-B85D-B99834FB7BCF}" dt="2023-06-20T18:05:06.585" v="8" actId="2711"/>
          <ac:spMkLst>
            <pc:docMk/>
            <pc:sldMk cId="264245247" sldId="256"/>
            <ac:spMk id="4" creationId="{7248FB93-BFC4-B9E9-0169-A8F2A671CBAA}"/>
          </ac:spMkLst>
        </pc:spChg>
        <pc:spChg chg="mod">
          <ac:chgData name="SHIVAM SHROTRIYA" userId="72b5c36499db0d39" providerId="LiveId" clId="{B4880DBD-510F-4189-B85D-B99834FB7BCF}" dt="2023-06-20T18:05:14.756" v="9" actId="2711"/>
          <ac:spMkLst>
            <pc:docMk/>
            <pc:sldMk cId="264245247" sldId="256"/>
            <ac:spMk id="6" creationId="{FDB1F893-09BA-2AF9-61D3-A20E75A46B79}"/>
          </ac:spMkLst>
        </pc:spChg>
        <pc:picChg chg="del">
          <ac:chgData name="SHIVAM SHROTRIYA" userId="72b5c36499db0d39" providerId="LiveId" clId="{B4880DBD-510F-4189-B85D-B99834FB7BCF}" dt="2023-06-24T05:18:34.141" v="5099" actId="21"/>
          <ac:picMkLst>
            <pc:docMk/>
            <pc:sldMk cId="264245247" sldId="256"/>
            <ac:picMk id="8" creationId="{8C3ED577-2120-8B16-9CD8-72EE30EAB340}"/>
          </ac:picMkLst>
        </pc:picChg>
      </pc:sldChg>
      <pc:sldChg chg="addSp delSp modSp mod">
        <pc:chgData name="SHIVAM SHROTRIYA" userId="72b5c36499db0d39" providerId="LiveId" clId="{B4880DBD-510F-4189-B85D-B99834FB7BCF}" dt="2023-06-30T23:21:18.464" v="9970" actId="113"/>
        <pc:sldMkLst>
          <pc:docMk/>
          <pc:sldMk cId="1354363682" sldId="257"/>
        </pc:sldMkLst>
        <pc:spChg chg="del mod">
          <ac:chgData name="SHIVAM SHROTRIYA" userId="72b5c36499db0d39" providerId="LiveId" clId="{B4880DBD-510F-4189-B85D-B99834FB7BCF}" dt="2023-06-20T18:05:59.443" v="14" actId="478"/>
          <ac:spMkLst>
            <pc:docMk/>
            <pc:sldMk cId="1354363682" sldId="257"/>
            <ac:spMk id="5" creationId="{EE6616F9-0FAD-57E9-CB05-022003917069}"/>
          </ac:spMkLst>
        </pc:spChg>
        <pc:spChg chg="del mod">
          <ac:chgData name="SHIVAM SHROTRIYA" userId="72b5c36499db0d39" providerId="LiveId" clId="{B4880DBD-510F-4189-B85D-B99834FB7BCF}" dt="2023-06-20T18:05:56.447" v="12" actId="478"/>
          <ac:spMkLst>
            <pc:docMk/>
            <pc:sldMk cId="1354363682" sldId="257"/>
            <ac:spMk id="6" creationId="{69994DC8-28C6-4C38-9CAE-3C47BF912715}"/>
          </ac:spMkLst>
        </pc:spChg>
        <pc:spChg chg="mod">
          <ac:chgData name="SHIVAM SHROTRIYA" userId="72b5c36499db0d39" providerId="LiveId" clId="{B4880DBD-510F-4189-B85D-B99834FB7BCF}" dt="2023-06-24T06:11:56.267" v="5461" actId="27636"/>
          <ac:spMkLst>
            <pc:docMk/>
            <pc:sldMk cId="1354363682" sldId="257"/>
            <ac:spMk id="9" creationId="{DD29426F-CB2F-3CE4-4D8C-439DC3B8DB52}"/>
          </ac:spMkLst>
        </pc:spChg>
        <pc:spChg chg="mod">
          <ac:chgData name="SHIVAM SHROTRIYA" userId="72b5c36499db0d39" providerId="LiveId" clId="{B4880DBD-510F-4189-B85D-B99834FB7BCF}" dt="2023-06-24T06:36:59.574" v="5881"/>
          <ac:spMkLst>
            <pc:docMk/>
            <pc:sldMk cId="1354363682" sldId="257"/>
            <ac:spMk id="23" creationId="{9DBD4895-727B-F371-8E3B-391930E7A6C7}"/>
          </ac:spMkLst>
        </pc:spChg>
        <pc:graphicFrameChg chg="add del mod modGraphic">
          <ac:chgData name="SHIVAM SHROTRIYA" userId="72b5c36499db0d39" providerId="LiveId" clId="{B4880DBD-510F-4189-B85D-B99834FB7BCF}" dt="2023-06-30T23:21:18.464" v="9970" actId="113"/>
          <ac:graphicFrameMkLst>
            <pc:docMk/>
            <pc:sldMk cId="1354363682" sldId="257"/>
            <ac:graphicFrameMk id="17" creationId="{94B8EB9B-E653-EDCA-5423-D9E5C5B9969F}"/>
          </ac:graphicFrameMkLst>
        </pc:graphicFrameChg>
      </pc:sldChg>
      <pc:sldChg chg="del">
        <pc:chgData name="SHIVAM SHROTRIYA" userId="72b5c36499db0d39" providerId="LiveId" clId="{B4880DBD-510F-4189-B85D-B99834FB7BCF}" dt="2023-06-22T15:36:45.587" v="2626" actId="2696"/>
        <pc:sldMkLst>
          <pc:docMk/>
          <pc:sldMk cId="1545092831" sldId="258"/>
        </pc:sldMkLst>
      </pc:sldChg>
      <pc:sldChg chg="addSp delSp modSp del mod modClrScheme chgLayout">
        <pc:chgData name="SHIVAM SHROTRIYA" userId="72b5c36499db0d39" providerId="LiveId" clId="{B4880DBD-510F-4189-B85D-B99834FB7BCF}" dt="2023-06-22T15:37:02.925" v="2628" actId="2696"/>
        <pc:sldMkLst>
          <pc:docMk/>
          <pc:sldMk cId="1172657243" sldId="259"/>
        </pc:sldMkLst>
        <pc:spChg chg="del mod ord">
          <ac:chgData name="SHIVAM SHROTRIYA" userId="72b5c36499db0d39" providerId="LiveId" clId="{B4880DBD-510F-4189-B85D-B99834FB7BCF}" dt="2023-06-20T18:24:03.424" v="110" actId="700"/>
          <ac:spMkLst>
            <pc:docMk/>
            <pc:sldMk cId="1172657243" sldId="259"/>
            <ac:spMk id="2" creationId="{142665DA-BE5A-8502-74E9-930BCC747CDE}"/>
          </ac:spMkLst>
        </pc:spChg>
        <pc:spChg chg="del mod ord">
          <ac:chgData name="SHIVAM SHROTRIYA" userId="72b5c36499db0d39" providerId="LiveId" clId="{B4880DBD-510F-4189-B85D-B99834FB7BCF}" dt="2023-06-20T18:24:03.424" v="110" actId="700"/>
          <ac:spMkLst>
            <pc:docMk/>
            <pc:sldMk cId="1172657243" sldId="259"/>
            <ac:spMk id="3" creationId="{44C06F98-ADE6-4ECC-BE68-C05F95A19EE0}"/>
          </ac:spMkLst>
        </pc:spChg>
        <pc:spChg chg="add del mod ord">
          <ac:chgData name="SHIVAM SHROTRIYA" userId="72b5c36499db0d39" providerId="LiveId" clId="{B4880DBD-510F-4189-B85D-B99834FB7BCF}" dt="2023-06-20T18:24:13.453" v="111" actId="700"/>
          <ac:spMkLst>
            <pc:docMk/>
            <pc:sldMk cId="1172657243" sldId="259"/>
            <ac:spMk id="4" creationId="{3C0CCB9D-7615-9C11-B369-8EBA0862C454}"/>
          </ac:spMkLst>
        </pc:spChg>
        <pc:spChg chg="add del mod ord">
          <ac:chgData name="SHIVAM SHROTRIYA" userId="72b5c36499db0d39" providerId="LiveId" clId="{B4880DBD-510F-4189-B85D-B99834FB7BCF}" dt="2023-06-20T18:24:13.453" v="111" actId="700"/>
          <ac:spMkLst>
            <pc:docMk/>
            <pc:sldMk cId="1172657243" sldId="259"/>
            <ac:spMk id="5" creationId="{1B60D569-B455-EBD5-1531-B2AA8AA127F9}"/>
          </ac:spMkLst>
        </pc:spChg>
        <pc:spChg chg="add del mod ord">
          <ac:chgData name="SHIVAM SHROTRIYA" userId="72b5c36499db0d39" providerId="LiveId" clId="{B4880DBD-510F-4189-B85D-B99834FB7BCF}" dt="2023-06-20T18:24:13.453" v="111" actId="700"/>
          <ac:spMkLst>
            <pc:docMk/>
            <pc:sldMk cId="1172657243" sldId="259"/>
            <ac:spMk id="6" creationId="{C03D2E7D-42AE-4E4F-26D6-14CDA444CE2C}"/>
          </ac:spMkLst>
        </pc:spChg>
        <pc:spChg chg="add del mod ord">
          <ac:chgData name="SHIVAM SHROTRIYA" userId="72b5c36499db0d39" providerId="LiveId" clId="{B4880DBD-510F-4189-B85D-B99834FB7BCF}" dt="2023-06-22T15:24:19.330" v="2503" actId="478"/>
          <ac:spMkLst>
            <pc:docMk/>
            <pc:sldMk cId="1172657243" sldId="259"/>
            <ac:spMk id="7" creationId="{C2CBA92D-48D1-130C-414E-4D63F80666E7}"/>
          </ac:spMkLst>
        </pc:spChg>
        <pc:spChg chg="add del mod ord">
          <ac:chgData name="SHIVAM SHROTRIYA" userId="72b5c36499db0d39" providerId="LiveId" clId="{B4880DBD-510F-4189-B85D-B99834FB7BCF}" dt="2023-06-20T18:28:12.622" v="291" actId="931"/>
          <ac:spMkLst>
            <pc:docMk/>
            <pc:sldMk cId="1172657243" sldId="259"/>
            <ac:spMk id="8" creationId="{1F41391C-798D-3B50-E7B0-93AF07372B5F}"/>
          </ac:spMkLst>
        </pc:spChg>
        <pc:spChg chg="mod ord">
          <ac:chgData name="SHIVAM SHROTRIYA" userId="72b5c36499db0d39" providerId="LiveId" clId="{B4880DBD-510F-4189-B85D-B99834FB7BCF}" dt="2023-06-20T18:24:13.453" v="111" actId="700"/>
          <ac:spMkLst>
            <pc:docMk/>
            <pc:sldMk cId="1172657243" sldId="259"/>
            <ac:spMk id="9" creationId="{99079B43-1DD7-497E-6C7A-1E6200C06F3C}"/>
          </ac:spMkLst>
        </pc:spChg>
        <pc:spChg chg="add mod ord">
          <ac:chgData name="SHIVAM SHROTRIYA" userId="72b5c36499db0d39" providerId="LiveId" clId="{B4880DBD-510F-4189-B85D-B99834FB7BCF}" dt="2023-06-22T15:27:50.023" v="2540" actId="5793"/>
          <ac:spMkLst>
            <pc:docMk/>
            <pc:sldMk cId="1172657243" sldId="259"/>
            <ac:spMk id="10" creationId="{BD250E22-EC20-0FDD-A511-AEFB33863C95}"/>
          </ac:spMkLst>
        </pc:spChg>
        <pc:spChg chg="add del mod">
          <ac:chgData name="SHIVAM SHROTRIYA" userId="72b5c36499db0d39" providerId="LiveId" clId="{B4880DBD-510F-4189-B85D-B99834FB7BCF}" dt="2023-06-20T18:31:45.477" v="301" actId="931"/>
          <ac:spMkLst>
            <pc:docMk/>
            <pc:sldMk cId="1172657243" sldId="259"/>
            <ac:spMk id="14" creationId="{E8B74927-4534-7A03-3BB4-EB2356F4E17E}"/>
          </ac:spMkLst>
        </pc:spChg>
        <pc:picChg chg="add del mod modCrop">
          <ac:chgData name="SHIVAM SHROTRIYA" userId="72b5c36499db0d39" providerId="LiveId" clId="{B4880DBD-510F-4189-B85D-B99834FB7BCF}" dt="2023-06-20T18:31:31.581" v="300" actId="478"/>
          <ac:picMkLst>
            <pc:docMk/>
            <pc:sldMk cId="1172657243" sldId="259"/>
            <ac:picMk id="12" creationId="{159650F4-4568-8CEE-2257-C3977C135006}"/>
          </ac:picMkLst>
        </pc:picChg>
        <pc:picChg chg="add mod modCrop">
          <ac:chgData name="SHIVAM SHROTRIYA" userId="72b5c36499db0d39" providerId="LiveId" clId="{B4880DBD-510F-4189-B85D-B99834FB7BCF}" dt="2023-06-20T18:32:49.909" v="366" actId="14100"/>
          <ac:picMkLst>
            <pc:docMk/>
            <pc:sldMk cId="1172657243" sldId="259"/>
            <ac:picMk id="16" creationId="{5F7AE4FE-A3F5-3320-73AB-13B7860D00C7}"/>
          </ac:picMkLst>
        </pc:picChg>
        <pc:picChg chg="add del">
          <ac:chgData name="SHIVAM SHROTRIYA" userId="72b5c36499db0d39" providerId="LiveId" clId="{B4880DBD-510F-4189-B85D-B99834FB7BCF}" dt="2023-06-20T18:44:19.131" v="863" actId="22"/>
          <ac:picMkLst>
            <pc:docMk/>
            <pc:sldMk cId="1172657243" sldId="259"/>
            <ac:picMk id="18" creationId="{8CE2CA5B-7004-5399-B963-69E67F675890}"/>
          </ac:picMkLst>
        </pc:picChg>
      </pc:sldChg>
      <pc:sldChg chg="addSp delSp modSp mod">
        <pc:chgData name="SHIVAM SHROTRIYA" userId="72b5c36499db0d39" providerId="LiveId" clId="{B4880DBD-510F-4189-B85D-B99834FB7BCF}" dt="2023-06-24T06:36:59.574" v="5881"/>
        <pc:sldMkLst>
          <pc:docMk/>
          <pc:sldMk cId="1457375270" sldId="260"/>
        </pc:sldMkLst>
        <pc:spChg chg="mod">
          <ac:chgData name="SHIVAM SHROTRIYA" userId="72b5c36499db0d39" providerId="LiveId" clId="{B4880DBD-510F-4189-B85D-B99834FB7BCF}" dt="2023-06-24T06:36:59.574" v="5881"/>
          <ac:spMkLst>
            <pc:docMk/>
            <pc:sldMk cId="1457375270" sldId="260"/>
            <ac:spMk id="5" creationId="{6168594E-3CE4-C954-CE30-0477673F9C52}"/>
          </ac:spMkLst>
        </pc:spChg>
        <pc:picChg chg="add del mod">
          <ac:chgData name="SHIVAM SHROTRIYA" userId="72b5c36499db0d39" providerId="LiveId" clId="{B4880DBD-510F-4189-B85D-B99834FB7BCF}" dt="2023-06-24T04:50:33.078" v="4548" actId="931"/>
          <ac:picMkLst>
            <pc:docMk/>
            <pc:sldMk cId="1457375270" sldId="260"/>
            <ac:picMk id="3" creationId="{A84B0DB0-D7E3-7264-92EC-1CC7789D34D8}"/>
          </ac:picMkLst>
        </pc:picChg>
        <pc:picChg chg="add del mod">
          <ac:chgData name="SHIVAM SHROTRIYA" userId="72b5c36499db0d39" providerId="LiveId" clId="{B4880DBD-510F-4189-B85D-B99834FB7BCF}" dt="2023-06-24T04:50:33.078" v="4548" actId="931"/>
          <ac:picMkLst>
            <pc:docMk/>
            <pc:sldMk cId="1457375270" sldId="260"/>
            <ac:picMk id="6" creationId="{917022C0-09FD-2DD8-F472-1D22352625A8}"/>
          </ac:picMkLst>
        </pc:picChg>
        <pc:picChg chg="del">
          <ac:chgData name="SHIVAM SHROTRIYA" userId="72b5c36499db0d39" providerId="LiveId" clId="{B4880DBD-510F-4189-B85D-B99834FB7BCF}" dt="2023-06-24T04:49:13.131" v="4532" actId="21"/>
          <ac:picMkLst>
            <pc:docMk/>
            <pc:sldMk cId="1457375270" sldId="260"/>
            <ac:picMk id="7" creationId="{9B0B294B-F4CA-430B-2AC9-8646C8720F74}"/>
          </ac:picMkLst>
        </pc:picChg>
        <pc:picChg chg="add mod">
          <ac:chgData name="SHIVAM SHROTRIYA" userId="72b5c36499db0d39" providerId="LiveId" clId="{B4880DBD-510F-4189-B85D-B99834FB7BCF}" dt="2023-06-24T04:56:43.377" v="4873"/>
          <ac:picMkLst>
            <pc:docMk/>
            <pc:sldMk cId="1457375270" sldId="260"/>
            <ac:picMk id="9" creationId="{2F86445F-935E-03B5-6CFF-12D01244FE24}"/>
          </ac:picMkLst>
        </pc:picChg>
        <pc:picChg chg="add mod">
          <ac:chgData name="SHIVAM SHROTRIYA" userId="72b5c36499db0d39" providerId="LiveId" clId="{B4880DBD-510F-4189-B85D-B99834FB7BCF}" dt="2023-06-24T04:56:46.137" v="4874"/>
          <ac:picMkLst>
            <pc:docMk/>
            <pc:sldMk cId="1457375270" sldId="260"/>
            <ac:picMk id="11" creationId="{0716B19A-0584-F190-69E9-6719A411C2D0}"/>
          </ac:picMkLst>
        </pc:picChg>
        <pc:picChg chg="add mod">
          <ac:chgData name="SHIVAM SHROTRIYA" userId="72b5c36499db0d39" providerId="LiveId" clId="{B4880DBD-510F-4189-B85D-B99834FB7BCF}" dt="2023-06-24T04:57:41.051" v="4964" actId="14100"/>
          <ac:picMkLst>
            <pc:docMk/>
            <pc:sldMk cId="1457375270" sldId="260"/>
            <ac:picMk id="13" creationId="{AFF85253-64AA-55E7-5DFF-CA7C5BBD3303}"/>
          </ac:picMkLst>
        </pc:picChg>
        <pc:picChg chg="add mod">
          <ac:chgData name="SHIVAM SHROTRIYA" userId="72b5c36499db0d39" providerId="LiveId" clId="{B4880DBD-510F-4189-B85D-B99834FB7BCF}" dt="2023-06-24T04:57:10.792" v="4956" actId="1037"/>
          <ac:picMkLst>
            <pc:docMk/>
            <pc:sldMk cId="1457375270" sldId="260"/>
            <ac:picMk id="15" creationId="{BCDD113A-7BC4-5A9A-745B-DD87A4D0F12D}"/>
          </ac:picMkLst>
        </pc:picChg>
      </pc:sldChg>
      <pc:sldChg chg="modSp new mod">
        <pc:chgData name="SHIVAM SHROTRIYA" userId="72b5c36499db0d39" providerId="LiveId" clId="{B4880DBD-510F-4189-B85D-B99834FB7BCF}" dt="2023-06-24T06:36:59.574" v="5881"/>
        <pc:sldMkLst>
          <pc:docMk/>
          <pc:sldMk cId="4111129929" sldId="261"/>
        </pc:sldMkLst>
        <pc:spChg chg="mod">
          <ac:chgData name="SHIVAM SHROTRIYA" userId="72b5c36499db0d39" providerId="LiveId" clId="{B4880DBD-510F-4189-B85D-B99834FB7BCF}" dt="2023-06-24T06:36:02.213" v="5870"/>
          <ac:spMkLst>
            <pc:docMk/>
            <pc:sldMk cId="4111129929" sldId="261"/>
            <ac:spMk id="2" creationId="{ADD19523-5142-7A83-3693-8D1C8A05DD3D}"/>
          </ac:spMkLst>
        </pc:spChg>
        <pc:spChg chg="mod">
          <ac:chgData name="SHIVAM SHROTRIYA" userId="72b5c36499db0d39" providerId="LiveId" clId="{B4880DBD-510F-4189-B85D-B99834FB7BCF}" dt="2023-06-24T06:03:20.339" v="5257" actId="14100"/>
          <ac:spMkLst>
            <pc:docMk/>
            <pc:sldMk cId="4111129929" sldId="261"/>
            <ac:spMk id="3" creationId="{A76C3E28-5496-3643-7290-632D50FFD0AE}"/>
          </ac:spMkLst>
        </pc:spChg>
        <pc:spChg chg="mod">
          <ac:chgData name="SHIVAM SHROTRIYA" userId="72b5c36499db0d39" providerId="LiveId" clId="{B4880DBD-510F-4189-B85D-B99834FB7BCF}" dt="2023-06-24T06:36:59.574" v="5881"/>
          <ac:spMkLst>
            <pc:docMk/>
            <pc:sldMk cId="4111129929" sldId="261"/>
            <ac:spMk id="4" creationId="{30F9A3D2-FD71-4789-64CC-7DCBA1020844}"/>
          </ac:spMkLst>
        </pc:spChg>
      </pc:sldChg>
      <pc:sldChg chg="modSp new del mod">
        <pc:chgData name="SHIVAM SHROTRIYA" userId="72b5c36499db0d39" providerId="LiveId" clId="{B4880DBD-510F-4189-B85D-B99834FB7BCF}" dt="2023-06-22T15:36:59.310" v="2627" actId="2696"/>
        <pc:sldMkLst>
          <pc:docMk/>
          <pc:sldMk cId="567626086" sldId="262"/>
        </pc:sldMkLst>
        <pc:spChg chg="mod">
          <ac:chgData name="SHIVAM SHROTRIYA" userId="72b5c36499db0d39" providerId="LiveId" clId="{B4880DBD-510F-4189-B85D-B99834FB7BCF}" dt="2023-06-22T15:29:30.657" v="2569" actId="27636"/>
          <ac:spMkLst>
            <pc:docMk/>
            <pc:sldMk cId="567626086" sldId="262"/>
            <ac:spMk id="3" creationId="{B1011E60-8462-C775-411D-0DCF5DD897BE}"/>
          </ac:spMkLst>
        </pc:spChg>
      </pc:sldChg>
      <pc:sldChg chg="delSp modSp new mod">
        <pc:chgData name="SHIVAM SHROTRIYA" userId="72b5c36499db0d39" providerId="LiveId" clId="{B4880DBD-510F-4189-B85D-B99834FB7BCF}" dt="2023-06-24T06:36:59.574" v="5881"/>
        <pc:sldMkLst>
          <pc:docMk/>
          <pc:sldMk cId="662428022" sldId="262"/>
        </pc:sldMkLst>
        <pc:spChg chg="del">
          <ac:chgData name="SHIVAM SHROTRIYA" userId="72b5c36499db0d39" providerId="LiveId" clId="{B4880DBD-510F-4189-B85D-B99834FB7BCF}" dt="2023-06-22T19:44:16.183" v="2630" actId="478"/>
          <ac:spMkLst>
            <pc:docMk/>
            <pc:sldMk cId="662428022" sldId="262"/>
            <ac:spMk id="2" creationId="{9CEC10B8-C50F-3B18-1D9A-1E9E2EB95227}"/>
          </ac:spMkLst>
        </pc:spChg>
        <pc:spChg chg="mod">
          <ac:chgData name="SHIVAM SHROTRIYA" userId="72b5c36499db0d39" providerId="LiveId" clId="{B4880DBD-510F-4189-B85D-B99834FB7BCF}" dt="2023-06-24T05:59:35.277" v="5211" actId="113"/>
          <ac:spMkLst>
            <pc:docMk/>
            <pc:sldMk cId="662428022" sldId="262"/>
            <ac:spMk id="3" creationId="{54DB6CA1-C3D6-F927-4E16-A8D7AF5FEDC5}"/>
          </ac:spMkLst>
        </pc:spChg>
        <pc:spChg chg="mod">
          <ac:chgData name="SHIVAM SHROTRIYA" userId="72b5c36499db0d39" providerId="LiveId" clId="{B4880DBD-510F-4189-B85D-B99834FB7BCF}" dt="2023-06-24T06:36:59.574" v="5881"/>
          <ac:spMkLst>
            <pc:docMk/>
            <pc:sldMk cId="662428022" sldId="262"/>
            <ac:spMk id="4" creationId="{94F64583-009C-B420-92D4-8699E9C32DF1}"/>
          </ac:spMkLst>
        </pc:spChg>
      </pc:sldChg>
      <pc:sldChg chg="new del">
        <pc:chgData name="SHIVAM SHROTRIYA" userId="72b5c36499db0d39" providerId="LiveId" clId="{B4880DBD-510F-4189-B85D-B99834FB7BCF}" dt="2023-06-22T14:13:29.992" v="1364" actId="680"/>
        <pc:sldMkLst>
          <pc:docMk/>
          <pc:sldMk cId="1847934907" sldId="262"/>
        </pc:sldMkLst>
      </pc:sldChg>
      <pc:sldChg chg="delSp modSp new del mod">
        <pc:chgData name="SHIVAM SHROTRIYA" userId="72b5c36499db0d39" providerId="LiveId" clId="{B4880DBD-510F-4189-B85D-B99834FB7BCF}" dt="2023-06-22T21:16:06.961" v="4342" actId="2696"/>
        <pc:sldMkLst>
          <pc:docMk/>
          <pc:sldMk cId="346816413" sldId="263"/>
        </pc:sldMkLst>
        <pc:spChg chg="del">
          <ac:chgData name="SHIVAM SHROTRIYA" userId="72b5c36499db0d39" providerId="LiveId" clId="{B4880DBD-510F-4189-B85D-B99834FB7BCF}" dt="2023-06-22T21:14:10.246" v="4337" actId="478"/>
          <ac:spMkLst>
            <pc:docMk/>
            <pc:sldMk cId="346816413" sldId="263"/>
            <ac:spMk id="2" creationId="{FD56358F-DB41-46EA-91E6-0ABAAC5F4E56}"/>
          </ac:spMkLst>
        </pc:spChg>
        <pc:spChg chg="mod">
          <ac:chgData name="SHIVAM SHROTRIYA" userId="72b5c36499db0d39" providerId="LiveId" clId="{B4880DBD-510F-4189-B85D-B99834FB7BCF}" dt="2023-06-22T21:14:41.388" v="4340" actId="14100"/>
          <ac:spMkLst>
            <pc:docMk/>
            <pc:sldMk cId="346816413" sldId="263"/>
            <ac:spMk id="3" creationId="{7D96BA07-043A-6600-5E82-B05871AEC76A}"/>
          </ac:spMkLst>
        </pc:spChg>
      </pc:sldChg>
      <pc:sldChg chg="addSp delSp modSp new mod">
        <pc:chgData name="SHIVAM SHROTRIYA" userId="72b5c36499db0d39" providerId="LiveId" clId="{B4880DBD-510F-4189-B85D-B99834FB7BCF}" dt="2023-06-24T06:36:59.574" v="5881"/>
        <pc:sldMkLst>
          <pc:docMk/>
          <pc:sldMk cId="4253860688" sldId="263"/>
        </pc:sldMkLst>
        <pc:spChg chg="del">
          <ac:chgData name="SHIVAM SHROTRIYA" userId="72b5c36499db0d39" providerId="LiveId" clId="{B4880DBD-510F-4189-B85D-B99834FB7BCF}" dt="2023-06-24T04:47:41.574" v="4431" actId="478"/>
          <ac:spMkLst>
            <pc:docMk/>
            <pc:sldMk cId="4253860688" sldId="263"/>
            <ac:spMk id="2" creationId="{08615AC2-791F-3903-A08C-C97A1C1C2D61}"/>
          </ac:spMkLst>
        </pc:spChg>
        <pc:spChg chg="del mod">
          <ac:chgData name="SHIVAM SHROTRIYA" userId="72b5c36499db0d39" providerId="LiveId" clId="{B4880DBD-510F-4189-B85D-B99834FB7BCF}" dt="2023-06-24T04:49:17.394" v="4533"/>
          <ac:spMkLst>
            <pc:docMk/>
            <pc:sldMk cId="4253860688" sldId="263"/>
            <ac:spMk id="3" creationId="{3DC91D8A-8DDF-F512-AAE3-7DCCC59E3C3D}"/>
          </ac:spMkLst>
        </pc:spChg>
        <pc:spChg chg="mod">
          <ac:chgData name="SHIVAM SHROTRIYA" userId="72b5c36499db0d39" providerId="LiveId" clId="{B4880DBD-510F-4189-B85D-B99834FB7BCF}" dt="2023-06-24T06:36:59.574" v="5881"/>
          <ac:spMkLst>
            <pc:docMk/>
            <pc:sldMk cId="4253860688" sldId="263"/>
            <ac:spMk id="4" creationId="{FEFAA28C-EB79-5440-3538-360C9CE3FF96}"/>
          </ac:spMkLst>
        </pc:spChg>
        <pc:picChg chg="add mod">
          <ac:chgData name="SHIVAM SHROTRIYA" userId="72b5c36499db0d39" providerId="LiveId" clId="{B4880DBD-510F-4189-B85D-B99834FB7BCF}" dt="2023-06-24T06:36:02.592" v="5871"/>
          <ac:picMkLst>
            <pc:docMk/>
            <pc:sldMk cId="4253860688" sldId="263"/>
            <ac:picMk id="5" creationId="{8E49E428-252D-D833-4C21-F6D2E9DA2FFB}"/>
          </ac:picMkLst>
        </pc:picChg>
      </pc:sldChg>
      <pc:sldChg chg="addSp delSp modSp new mod modClrScheme chgLayout">
        <pc:chgData name="SHIVAM SHROTRIYA" userId="72b5c36499db0d39" providerId="LiveId" clId="{B4880DBD-510F-4189-B85D-B99834FB7BCF}" dt="2023-06-30T18:02:17.363" v="7846" actId="1036"/>
        <pc:sldMkLst>
          <pc:docMk/>
          <pc:sldMk cId="1832682299" sldId="264"/>
        </pc:sldMkLst>
        <pc:spChg chg="add mod ord">
          <ac:chgData name="SHIVAM SHROTRIYA" userId="72b5c36499db0d39" providerId="LiveId" clId="{B4880DBD-510F-4189-B85D-B99834FB7BCF}" dt="2023-06-30T17:59:44.831" v="7470" actId="20577"/>
          <ac:spMkLst>
            <pc:docMk/>
            <pc:sldMk cId="1832682299" sldId="264"/>
            <ac:spMk id="2" creationId="{52B21037-D92D-5D9F-AAC7-2D425FC1A0B3}"/>
          </ac:spMkLst>
        </pc:spChg>
        <pc:spChg chg="mod">
          <ac:chgData name="SHIVAM SHROTRIYA" userId="72b5c36499db0d39" providerId="LiveId" clId="{B4880DBD-510F-4189-B85D-B99834FB7BCF}" dt="2023-06-24T06:36:59.574" v="5881"/>
          <ac:spMkLst>
            <pc:docMk/>
            <pc:sldMk cId="1832682299" sldId="264"/>
            <ac:spMk id="2" creationId="{F087F964-63BC-CAE9-6234-CF0D7443C267}"/>
          </ac:spMkLst>
        </pc:spChg>
        <pc:spChg chg="mod ord">
          <ac:chgData name="SHIVAM SHROTRIYA" userId="72b5c36499db0d39" providerId="LiveId" clId="{B4880DBD-510F-4189-B85D-B99834FB7BCF}" dt="2023-06-30T17:16:48.208" v="6031" actId="700"/>
          <ac:spMkLst>
            <pc:docMk/>
            <pc:sldMk cId="1832682299" sldId="264"/>
            <ac:spMk id="3" creationId="{38955050-B86F-AD44-B7E2-2F0D4293A8A3}"/>
          </ac:spMkLst>
        </pc:spChg>
        <pc:spChg chg="add mod ord">
          <ac:chgData name="SHIVAM SHROTRIYA" userId="72b5c36499db0d39" providerId="LiveId" clId="{B4880DBD-510F-4189-B85D-B99834FB7BCF}" dt="2023-06-30T18:02:17.363" v="7846" actId="1036"/>
          <ac:spMkLst>
            <pc:docMk/>
            <pc:sldMk cId="1832682299" sldId="264"/>
            <ac:spMk id="4" creationId="{C1879404-7D42-CF66-5CD0-F9A7C089D27C}"/>
          </ac:spMkLst>
        </pc:spChg>
        <pc:picChg chg="add del mod">
          <ac:chgData name="SHIVAM SHROTRIYA" userId="72b5c36499db0d39" providerId="LiveId" clId="{B4880DBD-510F-4189-B85D-B99834FB7BCF}" dt="2023-06-30T17:26:08.038" v="6198" actId="931"/>
          <ac:picMkLst>
            <pc:docMk/>
            <pc:sldMk cId="1832682299" sldId="264"/>
            <ac:picMk id="6" creationId="{B4E1ECB6-94C4-4AF5-8022-04C61D6D682D}"/>
          </ac:picMkLst>
        </pc:picChg>
        <pc:picChg chg="add mod modCrop">
          <ac:chgData name="SHIVAM SHROTRIYA" userId="72b5c36499db0d39" providerId="LiveId" clId="{B4880DBD-510F-4189-B85D-B99834FB7BCF}" dt="2023-06-30T18:00:34.215" v="7576" actId="1038"/>
          <ac:picMkLst>
            <pc:docMk/>
            <pc:sldMk cId="1832682299" sldId="264"/>
            <ac:picMk id="8" creationId="{F7B7F827-4D4A-4DEB-9579-2F99F11EB5E0}"/>
          </ac:picMkLst>
        </pc:picChg>
        <pc:picChg chg="add mod modCrop">
          <ac:chgData name="SHIVAM SHROTRIYA" userId="72b5c36499db0d39" providerId="LiveId" clId="{B4880DBD-510F-4189-B85D-B99834FB7BCF}" dt="2023-06-30T18:00:42.442" v="7641" actId="1037"/>
          <ac:picMkLst>
            <pc:docMk/>
            <pc:sldMk cId="1832682299" sldId="264"/>
            <ac:picMk id="10" creationId="{E3D0EF9A-494E-9CB9-FA8F-FDD93EF57DB1}"/>
          </ac:picMkLst>
        </pc:picChg>
      </pc:sldChg>
      <pc:sldChg chg="new del">
        <pc:chgData name="SHIVAM SHROTRIYA" userId="72b5c36499db0d39" providerId="LiveId" clId="{B4880DBD-510F-4189-B85D-B99834FB7BCF}" dt="2023-06-22T21:16:10.933" v="4343" actId="2696"/>
        <pc:sldMkLst>
          <pc:docMk/>
          <pc:sldMk cId="2469939246" sldId="264"/>
        </pc:sldMkLst>
      </pc:sldChg>
      <pc:sldChg chg="addSp delSp modSp new del mod modClrScheme chgLayout">
        <pc:chgData name="SHIVAM SHROTRIYA" userId="72b5c36499db0d39" providerId="LiveId" clId="{B4880DBD-510F-4189-B85D-B99834FB7BCF}" dt="2023-06-24T06:14:09.618" v="5495" actId="2696"/>
        <pc:sldMkLst>
          <pc:docMk/>
          <pc:sldMk cId="3562783942" sldId="265"/>
        </pc:sldMkLst>
        <pc:spChg chg="del">
          <ac:chgData name="SHIVAM SHROTRIYA" userId="72b5c36499db0d39" providerId="LiveId" clId="{B4880DBD-510F-4189-B85D-B99834FB7BCF}" dt="2023-06-24T05:14:35.769" v="5057" actId="478"/>
          <ac:spMkLst>
            <pc:docMk/>
            <pc:sldMk cId="3562783942" sldId="265"/>
            <ac:spMk id="2" creationId="{40BC99A7-5842-998A-33E3-6A3C1C442549}"/>
          </ac:spMkLst>
        </pc:spChg>
        <pc:spChg chg="mod ord">
          <ac:chgData name="SHIVAM SHROTRIYA" userId="72b5c36499db0d39" providerId="LiveId" clId="{B4880DBD-510F-4189-B85D-B99834FB7BCF}" dt="2023-06-24T05:20:09.739" v="5110" actId="700"/>
          <ac:spMkLst>
            <pc:docMk/>
            <pc:sldMk cId="3562783942" sldId="265"/>
            <ac:spMk id="3" creationId="{7C1B3CAE-F504-0CEE-444D-3215031C5A81}"/>
          </ac:spMkLst>
        </pc:spChg>
        <pc:spChg chg="add del mod ord">
          <ac:chgData name="SHIVAM SHROTRIYA" userId="72b5c36499db0d39" providerId="LiveId" clId="{B4880DBD-510F-4189-B85D-B99834FB7BCF}" dt="2023-06-24T05:15:13.812" v="5060" actId="700"/>
          <ac:spMkLst>
            <pc:docMk/>
            <pc:sldMk cId="3562783942" sldId="265"/>
            <ac:spMk id="4" creationId="{4DD26225-68F5-E87A-15F9-03879703AC4A}"/>
          </ac:spMkLst>
        </pc:spChg>
        <pc:spChg chg="add del mod ord">
          <ac:chgData name="SHIVAM SHROTRIYA" userId="72b5c36499db0d39" providerId="LiveId" clId="{B4880DBD-510F-4189-B85D-B99834FB7BCF}" dt="2023-06-24T05:15:13.812" v="5060" actId="700"/>
          <ac:spMkLst>
            <pc:docMk/>
            <pc:sldMk cId="3562783942" sldId="265"/>
            <ac:spMk id="5" creationId="{EA45963A-6619-8489-B4BF-BD8AF9C44F7B}"/>
          </ac:spMkLst>
        </pc:spChg>
        <pc:spChg chg="add mod ord">
          <ac:chgData name="SHIVAM SHROTRIYA" userId="72b5c36499db0d39" providerId="LiveId" clId="{B4880DBD-510F-4189-B85D-B99834FB7BCF}" dt="2023-06-24T05:20:24.151" v="5120" actId="115"/>
          <ac:spMkLst>
            <pc:docMk/>
            <pc:sldMk cId="3562783942" sldId="265"/>
            <ac:spMk id="6" creationId="{E6FF0044-A502-F430-05B1-DE89AA3B3BF9}"/>
          </ac:spMkLst>
        </pc:spChg>
        <pc:spChg chg="add mod ord">
          <ac:chgData name="SHIVAM SHROTRIYA" userId="72b5c36499db0d39" providerId="LiveId" clId="{B4880DBD-510F-4189-B85D-B99834FB7BCF}" dt="2023-06-24T06:04:08.335" v="5260" actId="5793"/>
          <ac:spMkLst>
            <pc:docMk/>
            <pc:sldMk cId="3562783942" sldId="265"/>
            <ac:spMk id="7" creationId="{26003F15-EE7D-3A21-A7AC-F5DEEAB567BB}"/>
          </ac:spMkLst>
        </pc:spChg>
      </pc:sldChg>
      <pc:sldChg chg="addSp delSp modSp new del mod modClrScheme chgLayout">
        <pc:chgData name="SHIVAM SHROTRIYA" userId="72b5c36499db0d39" providerId="LiveId" clId="{B4880DBD-510F-4189-B85D-B99834FB7BCF}" dt="2023-06-24T06:31:23.033" v="5816" actId="2696"/>
        <pc:sldMkLst>
          <pc:docMk/>
          <pc:sldMk cId="703866306" sldId="266"/>
        </pc:sldMkLst>
        <pc:spChg chg="del mod ord">
          <ac:chgData name="SHIVAM SHROTRIYA" userId="72b5c36499db0d39" providerId="LiveId" clId="{B4880DBD-510F-4189-B85D-B99834FB7BCF}" dt="2023-06-24T05:15:30.919" v="5062" actId="700"/>
          <ac:spMkLst>
            <pc:docMk/>
            <pc:sldMk cId="703866306" sldId="266"/>
            <ac:spMk id="2" creationId="{603BCCF5-E3C2-18B3-34AB-40497AEE469C}"/>
          </ac:spMkLst>
        </pc:spChg>
        <pc:spChg chg="del mod ord">
          <ac:chgData name="SHIVAM SHROTRIYA" userId="72b5c36499db0d39" providerId="LiveId" clId="{B4880DBD-510F-4189-B85D-B99834FB7BCF}" dt="2023-06-24T05:15:30.919" v="5062" actId="700"/>
          <ac:spMkLst>
            <pc:docMk/>
            <pc:sldMk cId="703866306" sldId="266"/>
            <ac:spMk id="3" creationId="{273D5235-4A03-60D4-E1DF-DAA82C3943E2}"/>
          </ac:spMkLst>
        </pc:spChg>
        <pc:spChg chg="del">
          <ac:chgData name="SHIVAM SHROTRIYA" userId="72b5c36499db0d39" providerId="LiveId" clId="{B4880DBD-510F-4189-B85D-B99834FB7BCF}" dt="2023-06-24T05:15:30.919" v="5062" actId="700"/>
          <ac:spMkLst>
            <pc:docMk/>
            <pc:sldMk cId="703866306" sldId="266"/>
            <ac:spMk id="4" creationId="{FB0EB69D-1480-125A-CCDE-A4DA339AB3BB}"/>
          </ac:spMkLst>
        </pc:spChg>
        <pc:spChg chg="mod ord">
          <ac:chgData name="SHIVAM SHROTRIYA" userId="72b5c36499db0d39" providerId="LiveId" clId="{B4880DBD-510F-4189-B85D-B99834FB7BCF}" dt="2023-06-24T06:28:54.067" v="5764" actId="700"/>
          <ac:spMkLst>
            <pc:docMk/>
            <pc:sldMk cId="703866306" sldId="266"/>
            <ac:spMk id="5" creationId="{0548F752-C684-FEA9-7BFE-9A1D08EA7CC0}"/>
          </ac:spMkLst>
        </pc:spChg>
        <pc:spChg chg="add mod ord">
          <ac:chgData name="SHIVAM SHROTRIYA" userId="72b5c36499db0d39" providerId="LiveId" clId="{B4880DBD-510F-4189-B85D-B99834FB7BCF}" dt="2023-06-24T06:29:49.533" v="5802" actId="27636"/>
          <ac:spMkLst>
            <pc:docMk/>
            <pc:sldMk cId="703866306" sldId="266"/>
            <ac:spMk id="6" creationId="{52C563AA-DE4B-E10D-13A4-09E7C8C0E66A}"/>
          </ac:spMkLst>
        </pc:spChg>
        <pc:spChg chg="add del mod ord">
          <ac:chgData name="SHIVAM SHROTRIYA" userId="72b5c36499db0d39" providerId="LiveId" clId="{B4880DBD-510F-4189-B85D-B99834FB7BCF}" dt="2023-06-24T06:28:54.067" v="5764" actId="700"/>
          <ac:spMkLst>
            <pc:docMk/>
            <pc:sldMk cId="703866306" sldId="266"/>
            <ac:spMk id="7" creationId="{316446E9-547B-E60F-CD43-D420671CE8AC}"/>
          </ac:spMkLst>
        </pc:spChg>
        <pc:spChg chg="add del mod ord">
          <ac:chgData name="SHIVAM SHROTRIYA" userId="72b5c36499db0d39" providerId="LiveId" clId="{B4880DBD-510F-4189-B85D-B99834FB7BCF}" dt="2023-06-24T06:28:51.573" v="5761" actId="700"/>
          <ac:spMkLst>
            <pc:docMk/>
            <pc:sldMk cId="703866306" sldId="266"/>
            <ac:spMk id="9" creationId="{21D46EC8-EE6E-792F-44E9-08AB9A94749A}"/>
          </ac:spMkLst>
        </pc:spChg>
        <pc:spChg chg="add mod">
          <ac:chgData name="SHIVAM SHROTRIYA" userId="72b5c36499db0d39" providerId="LiveId" clId="{B4880DBD-510F-4189-B85D-B99834FB7BCF}" dt="2023-06-24T06:30:05.190" v="5804" actId="21"/>
          <ac:spMkLst>
            <pc:docMk/>
            <pc:sldMk cId="703866306" sldId="266"/>
            <ac:spMk id="11" creationId="{89D5F74C-32C6-4F80-9A09-68151FC7D7BF}"/>
          </ac:spMkLst>
        </pc:spChg>
        <pc:picChg chg="add del mod ord">
          <ac:chgData name="SHIVAM SHROTRIYA" userId="72b5c36499db0d39" providerId="LiveId" clId="{B4880DBD-510F-4189-B85D-B99834FB7BCF}" dt="2023-06-24T06:30:05.190" v="5804" actId="21"/>
          <ac:picMkLst>
            <pc:docMk/>
            <pc:sldMk cId="703866306" sldId="266"/>
            <ac:picMk id="8" creationId="{A5BDB1B6-6F4F-29A9-1AA3-101A6E77658E}"/>
          </ac:picMkLst>
        </pc:picChg>
      </pc:sldChg>
      <pc:sldChg chg="addSp delSp modSp new mod modClrScheme chgLayout">
        <pc:chgData name="SHIVAM SHROTRIYA" userId="72b5c36499db0d39" providerId="LiveId" clId="{B4880DBD-510F-4189-B85D-B99834FB7BCF}" dt="2023-06-24T06:37:40.600" v="5896" actId="14100"/>
        <pc:sldMkLst>
          <pc:docMk/>
          <pc:sldMk cId="667906754" sldId="267"/>
        </pc:sldMkLst>
        <pc:spChg chg="del mod ord">
          <ac:chgData name="SHIVAM SHROTRIYA" userId="72b5c36499db0d39" providerId="LiveId" clId="{B4880DBD-510F-4189-B85D-B99834FB7BCF}" dt="2023-06-24T06:29:04.769" v="5766" actId="700"/>
          <ac:spMkLst>
            <pc:docMk/>
            <pc:sldMk cId="667906754" sldId="267"/>
            <ac:spMk id="2" creationId="{5917A609-6D09-CA2B-ED19-57D3F70D85FA}"/>
          </ac:spMkLst>
        </pc:spChg>
        <pc:spChg chg="del mod ord">
          <ac:chgData name="SHIVAM SHROTRIYA" userId="72b5c36499db0d39" providerId="LiveId" clId="{B4880DBD-510F-4189-B85D-B99834FB7BCF}" dt="2023-06-24T06:29:04.769" v="5766" actId="700"/>
          <ac:spMkLst>
            <pc:docMk/>
            <pc:sldMk cId="667906754" sldId="267"/>
            <ac:spMk id="3" creationId="{0026B00C-2EC5-BE61-E9D1-2434BA5F97E1}"/>
          </ac:spMkLst>
        </pc:spChg>
        <pc:spChg chg="mod ord">
          <ac:chgData name="SHIVAM SHROTRIYA" userId="72b5c36499db0d39" providerId="LiveId" clId="{B4880DBD-510F-4189-B85D-B99834FB7BCF}" dt="2023-06-24T06:36:59.574" v="5881"/>
          <ac:spMkLst>
            <pc:docMk/>
            <pc:sldMk cId="667906754" sldId="267"/>
            <ac:spMk id="4" creationId="{BBA8245F-EF6C-442D-F241-DBF5E93E56D6}"/>
          </ac:spMkLst>
        </pc:spChg>
        <pc:spChg chg="add mod ord">
          <ac:chgData name="SHIVAM SHROTRIYA" userId="72b5c36499db0d39" providerId="LiveId" clId="{B4880DBD-510F-4189-B85D-B99834FB7BCF}" dt="2023-06-24T06:31:09.892" v="5815" actId="20577"/>
          <ac:spMkLst>
            <pc:docMk/>
            <pc:sldMk cId="667906754" sldId="267"/>
            <ac:spMk id="5" creationId="{975C63A7-25D3-B07C-C33E-DD10CE646AEA}"/>
          </ac:spMkLst>
        </pc:spChg>
        <pc:spChg chg="add del mod ord">
          <ac:chgData name="SHIVAM SHROTRIYA" userId="72b5c36499db0d39" providerId="LiveId" clId="{B4880DBD-510F-4189-B85D-B99834FB7BCF}" dt="2023-06-24T06:30:11.920" v="5805"/>
          <ac:spMkLst>
            <pc:docMk/>
            <pc:sldMk cId="667906754" sldId="267"/>
            <ac:spMk id="6" creationId="{FF3E6C1E-8959-3FFA-ACB3-F0B387CC9EAB}"/>
          </ac:spMkLst>
        </pc:spChg>
        <pc:spChg chg="add del mod ord">
          <ac:chgData name="SHIVAM SHROTRIYA" userId="72b5c36499db0d39" providerId="LiveId" clId="{B4880DBD-510F-4189-B85D-B99834FB7BCF}" dt="2023-06-24T06:29:12.482" v="5767" actId="478"/>
          <ac:spMkLst>
            <pc:docMk/>
            <pc:sldMk cId="667906754" sldId="267"/>
            <ac:spMk id="7" creationId="{54A6C506-571E-ECA0-0B49-DB2B5559AC3C}"/>
          </ac:spMkLst>
        </pc:spChg>
        <pc:picChg chg="add mod">
          <ac:chgData name="SHIVAM SHROTRIYA" userId="72b5c36499db0d39" providerId="LiveId" clId="{B4880DBD-510F-4189-B85D-B99834FB7BCF}" dt="2023-06-24T06:37:40.600" v="5896" actId="14100"/>
          <ac:picMkLst>
            <pc:docMk/>
            <pc:sldMk cId="667906754" sldId="267"/>
            <ac:picMk id="8" creationId="{81627EB1-DD2F-E589-9546-C475350F33BE}"/>
          </ac:picMkLst>
        </pc:picChg>
      </pc:sldChg>
      <pc:sldChg chg="addSp delSp modSp new mod modClrScheme chgLayout">
        <pc:chgData name="SHIVAM SHROTRIYA" userId="72b5c36499db0d39" providerId="LiveId" clId="{B4880DBD-510F-4189-B85D-B99834FB7BCF}" dt="2023-06-30T18:02:34.884" v="7848" actId="1036"/>
        <pc:sldMkLst>
          <pc:docMk/>
          <pc:sldMk cId="1400429681" sldId="268"/>
        </pc:sldMkLst>
        <pc:spChg chg="mod ord">
          <ac:chgData name="SHIVAM SHROTRIYA" userId="72b5c36499db0d39" providerId="LiveId" clId="{B4880DBD-510F-4189-B85D-B99834FB7BCF}" dt="2023-06-30T18:02:34.884" v="7848" actId="1036"/>
          <ac:spMkLst>
            <pc:docMk/>
            <pc:sldMk cId="1400429681" sldId="268"/>
            <ac:spMk id="2" creationId="{108ED688-C093-C63D-85BC-46A8E4AB8A2E}"/>
          </ac:spMkLst>
        </pc:spChg>
        <pc:spChg chg="mod ord">
          <ac:chgData name="SHIVAM SHROTRIYA" userId="72b5c36499db0d39" providerId="LiveId" clId="{B4880DBD-510F-4189-B85D-B99834FB7BCF}" dt="2023-06-30T17:38:42.767" v="6643" actId="700"/>
          <ac:spMkLst>
            <pc:docMk/>
            <pc:sldMk cId="1400429681" sldId="268"/>
            <ac:spMk id="3" creationId="{59B73A6D-DE7F-0634-6861-04C43433D98A}"/>
          </ac:spMkLst>
        </pc:spChg>
        <pc:spChg chg="del">
          <ac:chgData name="SHIVAM SHROTRIYA" userId="72b5c36499db0d39" providerId="LiveId" clId="{B4880DBD-510F-4189-B85D-B99834FB7BCF}" dt="2023-06-30T17:31:35.065" v="6452" actId="478"/>
          <ac:spMkLst>
            <pc:docMk/>
            <pc:sldMk cId="1400429681" sldId="268"/>
            <ac:spMk id="4" creationId="{03E1A0BA-F00A-D7C2-BDD9-4F5E775A1C42}"/>
          </ac:spMkLst>
        </pc:spChg>
        <pc:spChg chg="add del mod ord">
          <ac:chgData name="SHIVAM SHROTRIYA" userId="72b5c36499db0d39" providerId="LiveId" clId="{B4880DBD-510F-4189-B85D-B99834FB7BCF}" dt="2023-06-30T17:38:42.767" v="6643" actId="700"/>
          <ac:spMkLst>
            <pc:docMk/>
            <pc:sldMk cId="1400429681" sldId="268"/>
            <ac:spMk id="7" creationId="{E7CEC8B7-D775-C6E9-A26B-3E82250BD08C}"/>
          </ac:spMkLst>
        </pc:spChg>
        <pc:spChg chg="add del mod ord">
          <ac:chgData name="SHIVAM SHROTRIYA" userId="72b5c36499db0d39" providerId="LiveId" clId="{B4880DBD-510F-4189-B85D-B99834FB7BCF}" dt="2023-06-30T17:38:42.767" v="6643" actId="700"/>
          <ac:spMkLst>
            <pc:docMk/>
            <pc:sldMk cId="1400429681" sldId="268"/>
            <ac:spMk id="8" creationId="{204EA624-8B01-6DA0-30CA-598011594DB8}"/>
          </ac:spMkLst>
        </pc:spChg>
        <pc:picChg chg="add mod modCrop">
          <ac:chgData name="SHIVAM SHROTRIYA" userId="72b5c36499db0d39" providerId="LiveId" clId="{B4880DBD-510F-4189-B85D-B99834FB7BCF}" dt="2023-06-30T18:01:13.730" v="7725" actId="14100"/>
          <ac:picMkLst>
            <pc:docMk/>
            <pc:sldMk cId="1400429681" sldId="268"/>
            <ac:picMk id="6" creationId="{271644A8-2D87-DC71-FBBA-D2D7001B67EE}"/>
          </ac:picMkLst>
        </pc:picChg>
      </pc:sldChg>
      <pc:sldChg chg="addSp delSp modSp new mod">
        <pc:chgData name="SHIVAM SHROTRIYA" userId="72b5c36499db0d39" providerId="LiveId" clId="{B4880DBD-510F-4189-B85D-B99834FB7BCF}" dt="2023-06-30T18:02:43.116" v="7849" actId="403"/>
        <pc:sldMkLst>
          <pc:docMk/>
          <pc:sldMk cId="2368777271" sldId="269"/>
        </pc:sldMkLst>
        <pc:spChg chg="mod">
          <ac:chgData name="SHIVAM SHROTRIYA" userId="72b5c36499db0d39" providerId="LiveId" clId="{B4880DBD-510F-4189-B85D-B99834FB7BCF}" dt="2023-06-30T18:02:43.116" v="7849" actId="403"/>
          <ac:spMkLst>
            <pc:docMk/>
            <pc:sldMk cId="2368777271" sldId="269"/>
            <ac:spMk id="2" creationId="{FAFD665C-29BD-9EE1-EEC1-34E396DB8237}"/>
          </ac:spMkLst>
        </pc:spChg>
        <pc:spChg chg="del mod">
          <ac:chgData name="SHIVAM SHROTRIYA" userId="72b5c36499db0d39" providerId="LiveId" clId="{B4880DBD-510F-4189-B85D-B99834FB7BCF}" dt="2023-06-30T17:39:27.585" v="6656" actId="478"/>
          <ac:spMkLst>
            <pc:docMk/>
            <pc:sldMk cId="2368777271" sldId="269"/>
            <ac:spMk id="4" creationId="{17B154F4-504F-6E31-69D9-3A811FAC0028}"/>
          </ac:spMkLst>
        </pc:spChg>
        <pc:picChg chg="add mod modCrop">
          <ac:chgData name="SHIVAM SHROTRIYA" userId="72b5c36499db0d39" providerId="LiveId" clId="{B4880DBD-510F-4189-B85D-B99834FB7BCF}" dt="2023-06-30T18:01:41.121" v="7793" actId="1036"/>
          <ac:picMkLst>
            <pc:docMk/>
            <pc:sldMk cId="2368777271" sldId="269"/>
            <ac:picMk id="6" creationId="{314A60BC-F2CC-ED4F-B053-3B988B01AC9C}"/>
          </ac:picMkLst>
        </pc:picChg>
        <pc:picChg chg="add mod modCrop">
          <ac:chgData name="SHIVAM SHROTRIYA" userId="72b5c36499db0d39" providerId="LiveId" clId="{B4880DBD-510F-4189-B85D-B99834FB7BCF}" dt="2023-06-30T18:01:55.948" v="7844" actId="1038"/>
          <ac:picMkLst>
            <pc:docMk/>
            <pc:sldMk cId="2368777271" sldId="269"/>
            <ac:picMk id="8" creationId="{12EF9FDC-6BDD-D58D-7D79-D029A0E83DF0}"/>
          </ac:picMkLst>
        </pc:picChg>
      </pc:sldChg>
      <pc:sldChg chg="addSp delSp modSp new mod">
        <pc:chgData name="SHIVAM SHROTRIYA" userId="72b5c36499db0d39" providerId="LiveId" clId="{B4880DBD-510F-4189-B85D-B99834FB7BCF}" dt="2023-06-30T18:03:15.939" v="7854" actId="1036"/>
        <pc:sldMkLst>
          <pc:docMk/>
          <pc:sldMk cId="3042798440" sldId="270"/>
        </pc:sldMkLst>
        <pc:spChg chg="mod">
          <ac:chgData name="SHIVAM SHROTRIYA" userId="72b5c36499db0d39" providerId="LiveId" clId="{B4880DBD-510F-4189-B85D-B99834FB7BCF}" dt="2023-06-30T18:02:55.722" v="7850" actId="403"/>
          <ac:spMkLst>
            <pc:docMk/>
            <pc:sldMk cId="3042798440" sldId="270"/>
            <ac:spMk id="2" creationId="{20ECA8A3-8847-092E-A5FA-96DE269AB10C}"/>
          </ac:spMkLst>
        </pc:spChg>
        <pc:spChg chg="del mod">
          <ac:chgData name="SHIVAM SHROTRIYA" userId="72b5c36499db0d39" providerId="LiveId" clId="{B4880DBD-510F-4189-B85D-B99834FB7BCF}" dt="2023-06-30T17:45:52.891" v="7041" actId="478"/>
          <ac:spMkLst>
            <pc:docMk/>
            <pc:sldMk cId="3042798440" sldId="270"/>
            <ac:spMk id="4" creationId="{497DF70D-1B68-7713-7C89-79E5EE8048E1}"/>
          </ac:spMkLst>
        </pc:spChg>
        <pc:picChg chg="add mod">
          <ac:chgData name="SHIVAM SHROTRIYA" userId="72b5c36499db0d39" providerId="LiveId" clId="{B4880DBD-510F-4189-B85D-B99834FB7BCF}" dt="2023-06-30T18:03:15.939" v="7854" actId="1036"/>
          <ac:picMkLst>
            <pc:docMk/>
            <pc:sldMk cId="3042798440" sldId="270"/>
            <ac:picMk id="6" creationId="{D37FB771-491C-660A-19AA-01005473CE7A}"/>
          </ac:picMkLst>
        </pc:picChg>
      </pc:sldChg>
      <pc:sldChg chg="addSp delSp modSp new mod">
        <pc:chgData name="SHIVAM SHROTRIYA" userId="72b5c36499db0d39" providerId="LiveId" clId="{B4880DBD-510F-4189-B85D-B99834FB7BCF}" dt="2023-06-30T18:56:27.129" v="9159" actId="1037"/>
        <pc:sldMkLst>
          <pc:docMk/>
          <pc:sldMk cId="629900906" sldId="271"/>
        </pc:sldMkLst>
        <pc:spChg chg="mod">
          <ac:chgData name="SHIVAM SHROTRIYA" userId="72b5c36499db0d39" providerId="LiveId" clId="{B4880DBD-510F-4189-B85D-B99834FB7BCF}" dt="2023-06-30T18:15:02.606" v="8052" actId="1035"/>
          <ac:spMkLst>
            <pc:docMk/>
            <pc:sldMk cId="629900906" sldId="271"/>
            <ac:spMk id="2" creationId="{06605E76-2750-3807-421E-858E717C78DF}"/>
          </ac:spMkLst>
        </pc:spChg>
        <pc:spChg chg="del">
          <ac:chgData name="SHIVAM SHROTRIYA" userId="72b5c36499db0d39" providerId="LiveId" clId="{B4880DBD-510F-4189-B85D-B99834FB7BCF}" dt="2023-06-30T17:50:20.140" v="7216" actId="478"/>
          <ac:spMkLst>
            <pc:docMk/>
            <pc:sldMk cId="629900906" sldId="271"/>
            <ac:spMk id="4" creationId="{CA436D14-7A3B-8B9E-06BF-48938D480BC4}"/>
          </ac:spMkLst>
        </pc:spChg>
        <pc:spChg chg="add del mod">
          <ac:chgData name="SHIVAM SHROTRIYA" userId="72b5c36499db0d39" providerId="LiveId" clId="{B4880DBD-510F-4189-B85D-B99834FB7BCF}" dt="2023-06-30T17:58:40.507" v="7438"/>
          <ac:spMkLst>
            <pc:docMk/>
            <pc:sldMk cId="629900906" sldId="271"/>
            <ac:spMk id="7" creationId="{905D4C11-EE77-B65E-00C8-80B108B41A64}"/>
          </ac:spMkLst>
        </pc:spChg>
        <pc:spChg chg="add mod">
          <ac:chgData name="SHIVAM SHROTRIYA" userId="72b5c36499db0d39" providerId="LiveId" clId="{B4880DBD-510F-4189-B85D-B99834FB7BCF}" dt="2023-06-30T18:25:44.284" v="8329" actId="123"/>
          <ac:spMkLst>
            <pc:docMk/>
            <pc:sldMk cId="629900906" sldId="271"/>
            <ac:spMk id="8" creationId="{1E4470C8-3B98-7A01-E477-6362B866D5AA}"/>
          </ac:spMkLst>
        </pc:spChg>
        <pc:picChg chg="add mod">
          <ac:chgData name="SHIVAM SHROTRIYA" userId="72b5c36499db0d39" providerId="LiveId" clId="{B4880DBD-510F-4189-B85D-B99834FB7BCF}" dt="2023-06-30T18:56:27.129" v="9159" actId="1037"/>
          <ac:picMkLst>
            <pc:docMk/>
            <pc:sldMk cId="629900906" sldId="271"/>
            <ac:picMk id="6" creationId="{0736E305-D0EB-9E6C-7233-5AFD2B9C108F}"/>
          </ac:picMkLst>
        </pc:picChg>
      </pc:sldChg>
      <pc:sldChg chg="addSp delSp modSp new mod">
        <pc:chgData name="SHIVAM SHROTRIYA" userId="72b5c36499db0d39" providerId="LiveId" clId="{B4880DBD-510F-4189-B85D-B99834FB7BCF}" dt="2023-06-30T18:56:20.909" v="9145" actId="1037"/>
        <pc:sldMkLst>
          <pc:docMk/>
          <pc:sldMk cId="1559416258" sldId="272"/>
        </pc:sldMkLst>
        <pc:spChg chg="mod">
          <ac:chgData name="SHIVAM SHROTRIYA" userId="72b5c36499db0d39" providerId="LiveId" clId="{B4880DBD-510F-4189-B85D-B99834FB7BCF}" dt="2023-06-30T18:10:03.433" v="7998" actId="5793"/>
          <ac:spMkLst>
            <pc:docMk/>
            <pc:sldMk cId="1559416258" sldId="272"/>
            <ac:spMk id="2" creationId="{63449BD5-ABA2-D6D2-E85F-A1511F20CB91}"/>
          </ac:spMkLst>
        </pc:spChg>
        <pc:spChg chg="del">
          <ac:chgData name="SHIVAM SHROTRIYA" userId="72b5c36499db0d39" providerId="LiveId" clId="{B4880DBD-510F-4189-B85D-B99834FB7BCF}" dt="2023-06-30T18:07:07.409" v="7900" actId="478"/>
          <ac:spMkLst>
            <pc:docMk/>
            <pc:sldMk cId="1559416258" sldId="272"/>
            <ac:spMk id="4" creationId="{2B04E3B5-6B98-FAD4-83FB-6952A210A832}"/>
          </ac:spMkLst>
        </pc:spChg>
        <pc:spChg chg="add mod">
          <ac:chgData name="SHIVAM SHROTRIYA" userId="72b5c36499db0d39" providerId="LiveId" clId="{B4880DBD-510F-4189-B85D-B99834FB7BCF}" dt="2023-06-30T18:25:58.186" v="8330" actId="123"/>
          <ac:spMkLst>
            <pc:docMk/>
            <pc:sldMk cId="1559416258" sldId="272"/>
            <ac:spMk id="7" creationId="{96C79DC2-BCEE-AF12-6F7E-DC57F69A5206}"/>
          </ac:spMkLst>
        </pc:spChg>
        <pc:picChg chg="add mod">
          <ac:chgData name="SHIVAM SHROTRIYA" userId="72b5c36499db0d39" providerId="LiveId" clId="{B4880DBD-510F-4189-B85D-B99834FB7BCF}" dt="2023-06-30T18:56:20.909" v="9145" actId="1037"/>
          <ac:picMkLst>
            <pc:docMk/>
            <pc:sldMk cId="1559416258" sldId="272"/>
            <ac:picMk id="6" creationId="{77AA8ECA-33AC-081E-637B-58BCF5BA3C57}"/>
          </ac:picMkLst>
        </pc:picChg>
      </pc:sldChg>
      <pc:sldChg chg="new del">
        <pc:chgData name="SHIVAM SHROTRIYA" userId="72b5c36499db0d39" providerId="LiveId" clId="{B4880DBD-510F-4189-B85D-B99834FB7BCF}" dt="2023-06-30T18:18:13.487" v="8055" actId="2696"/>
        <pc:sldMkLst>
          <pc:docMk/>
          <pc:sldMk cId="1261360839" sldId="273"/>
        </pc:sldMkLst>
      </pc:sldChg>
      <pc:sldChg chg="addSp delSp modSp add mod">
        <pc:chgData name="SHIVAM SHROTRIYA" userId="72b5c36499db0d39" providerId="LiveId" clId="{B4880DBD-510F-4189-B85D-B99834FB7BCF}" dt="2023-06-30T18:27:15.200" v="8394" actId="14100"/>
        <pc:sldMkLst>
          <pc:docMk/>
          <pc:sldMk cId="285613465" sldId="274"/>
        </pc:sldMkLst>
        <pc:spChg chg="mod">
          <ac:chgData name="SHIVAM SHROTRIYA" userId="72b5c36499db0d39" providerId="LiveId" clId="{B4880DBD-510F-4189-B85D-B99834FB7BCF}" dt="2023-06-30T18:19:14.929" v="8084" actId="20577"/>
          <ac:spMkLst>
            <pc:docMk/>
            <pc:sldMk cId="285613465" sldId="274"/>
            <ac:spMk id="2" creationId="{63449BD5-ABA2-D6D2-E85F-A1511F20CB91}"/>
          </ac:spMkLst>
        </pc:spChg>
        <pc:spChg chg="mod">
          <ac:chgData name="SHIVAM SHROTRIYA" userId="72b5c36499db0d39" providerId="LiveId" clId="{B4880DBD-510F-4189-B85D-B99834FB7BCF}" dt="2023-06-30T18:27:15.200" v="8394" actId="14100"/>
          <ac:spMkLst>
            <pc:docMk/>
            <pc:sldMk cId="285613465" sldId="274"/>
            <ac:spMk id="7" creationId="{96C79DC2-BCEE-AF12-6F7E-DC57F69A5206}"/>
          </ac:spMkLst>
        </pc:spChg>
        <pc:spChg chg="add del mod">
          <ac:chgData name="SHIVAM SHROTRIYA" userId="72b5c36499db0d39" providerId="LiveId" clId="{B4880DBD-510F-4189-B85D-B99834FB7BCF}" dt="2023-06-30T18:22:51.630" v="8280"/>
          <ac:spMkLst>
            <pc:docMk/>
            <pc:sldMk cId="285613465" sldId="274"/>
            <ac:spMk id="10" creationId="{B8D81595-7067-8AAD-0F01-FD93F56ED374}"/>
          </ac:spMkLst>
        </pc:spChg>
        <pc:spChg chg="add del mod">
          <ac:chgData name="SHIVAM SHROTRIYA" userId="72b5c36499db0d39" providerId="LiveId" clId="{B4880DBD-510F-4189-B85D-B99834FB7BCF}" dt="2023-06-30T18:23:00.544" v="8282"/>
          <ac:spMkLst>
            <pc:docMk/>
            <pc:sldMk cId="285613465" sldId="274"/>
            <ac:spMk id="11" creationId="{59C546DA-6302-263A-F2A4-13082D97A479}"/>
          </ac:spMkLst>
        </pc:spChg>
        <pc:spChg chg="add del mod">
          <ac:chgData name="SHIVAM SHROTRIYA" userId="72b5c36499db0d39" providerId="LiveId" clId="{B4880DBD-510F-4189-B85D-B99834FB7BCF}" dt="2023-06-30T18:23:14.530" v="8284"/>
          <ac:spMkLst>
            <pc:docMk/>
            <pc:sldMk cId="285613465" sldId="274"/>
            <ac:spMk id="12" creationId="{1F92717B-70B2-3934-91C5-E4E78D85089C}"/>
          </ac:spMkLst>
        </pc:spChg>
        <pc:picChg chg="add del mod">
          <ac:chgData name="SHIVAM SHROTRIYA" userId="72b5c36499db0d39" providerId="LiveId" clId="{B4880DBD-510F-4189-B85D-B99834FB7BCF}" dt="2023-06-30T18:21:01.951" v="8146" actId="478"/>
          <ac:picMkLst>
            <pc:docMk/>
            <pc:sldMk cId="285613465" sldId="274"/>
            <ac:picMk id="5" creationId="{F3B6CAD5-3F8E-C062-B65A-764891961A71}"/>
          </ac:picMkLst>
        </pc:picChg>
        <pc:picChg chg="del">
          <ac:chgData name="SHIVAM SHROTRIYA" userId="72b5c36499db0d39" providerId="LiveId" clId="{B4880DBD-510F-4189-B85D-B99834FB7BCF}" dt="2023-06-30T18:19:18.505" v="8085" actId="478"/>
          <ac:picMkLst>
            <pc:docMk/>
            <pc:sldMk cId="285613465" sldId="274"/>
            <ac:picMk id="6" creationId="{77AA8ECA-33AC-081E-637B-58BCF5BA3C57}"/>
          </ac:picMkLst>
        </pc:picChg>
        <pc:picChg chg="add mod">
          <ac:chgData name="SHIVAM SHROTRIYA" userId="72b5c36499db0d39" providerId="LiveId" clId="{B4880DBD-510F-4189-B85D-B99834FB7BCF}" dt="2023-06-30T18:21:22.341" v="8232" actId="1035"/>
          <ac:picMkLst>
            <pc:docMk/>
            <pc:sldMk cId="285613465" sldId="274"/>
            <ac:picMk id="9" creationId="{D89FF86E-4A64-794B-53C5-E22F3054CA06}"/>
          </ac:picMkLst>
        </pc:picChg>
      </pc:sldChg>
      <pc:sldChg chg="addSp delSp modSp add mod">
        <pc:chgData name="SHIVAM SHROTRIYA" userId="72b5c36499db0d39" providerId="LiveId" clId="{B4880DBD-510F-4189-B85D-B99834FB7BCF}" dt="2023-06-30T18:56:17.193" v="9143" actId="1037"/>
        <pc:sldMkLst>
          <pc:docMk/>
          <pc:sldMk cId="3943748839" sldId="275"/>
        </pc:sldMkLst>
        <pc:spChg chg="mod">
          <ac:chgData name="SHIVAM SHROTRIYA" userId="72b5c36499db0d39" providerId="LiveId" clId="{B4880DBD-510F-4189-B85D-B99834FB7BCF}" dt="2023-06-30T18:30:17.072" v="8430" actId="20577"/>
          <ac:spMkLst>
            <pc:docMk/>
            <pc:sldMk cId="3943748839" sldId="275"/>
            <ac:spMk id="2" creationId="{63449BD5-ABA2-D6D2-E85F-A1511F20CB91}"/>
          </ac:spMkLst>
        </pc:spChg>
        <pc:spChg chg="del mod">
          <ac:chgData name="SHIVAM SHROTRIYA" userId="72b5c36499db0d39" providerId="LiveId" clId="{B4880DBD-510F-4189-B85D-B99834FB7BCF}" dt="2023-06-30T18:32:08.691" v="8434" actId="21"/>
          <ac:spMkLst>
            <pc:docMk/>
            <pc:sldMk cId="3943748839" sldId="275"/>
            <ac:spMk id="7" creationId="{96C79DC2-BCEE-AF12-6F7E-DC57F69A5206}"/>
          </ac:spMkLst>
        </pc:spChg>
        <pc:picChg chg="add mod">
          <ac:chgData name="SHIVAM SHROTRIYA" userId="72b5c36499db0d39" providerId="LiveId" clId="{B4880DBD-510F-4189-B85D-B99834FB7BCF}" dt="2023-06-30T18:56:17.193" v="9143" actId="1037"/>
          <ac:picMkLst>
            <pc:docMk/>
            <pc:sldMk cId="3943748839" sldId="275"/>
            <ac:picMk id="5" creationId="{CAAF9E62-1993-F9AA-3C7E-261EC286EF40}"/>
          </ac:picMkLst>
        </pc:picChg>
        <pc:picChg chg="del">
          <ac:chgData name="SHIVAM SHROTRIYA" userId="72b5c36499db0d39" providerId="LiveId" clId="{B4880DBD-510F-4189-B85D-B99834FB7BCF}" dt="2023-06-30T18:24:06.163" v="8309" actId="478"/>
          <ac:picMkLst>
            <pc:docMk/>
            <pc:sldMk cId="3943748839" sldId="275"/>
            <ac:picMk id="9" creationId="{D89FF86E-4A64-794B-53C5-E22F3054CA06}"/>
          </ac:picMkLst>
        </pc:picChg>
      </pc:sldChg>
      <pc:sldChg chg="addSp delSp modSp new mod modClrScheme chgLayout">
        <pc:chgData name="SHIVAM SHROTRIYA" userId="72b5c36499db0d39" providerId="LiveId" clId="{B4880DBD-510F-4189-B85D-B99834FB7BCF}" dt="2023-06-30T18:35:26.190" v="8516" actId="20577"/>
        <pc:sldMkLst>
          <pc:docMk/>
          <pc:sldMk cId="1955232017" sldId="276"/>
        </pc:sldMkLst>
        <pc:spChg chg="del">
          <ac:chgData name="SHIVAM SHROTRIYA" userId="72b5c36499db0d39" providerId="LiveId" clId="{B4880DBD-510F-4189-B85D-B99834FB7BCF}" dt="2023-06-30T18:31:58.006" v="8433" actId="700"/>
          <ac:spMkLst>
            <pc:docMk/>
            <pc:sldMk cId="1955232017" sldId="276"/>
            <ac:spMk id="2" creationId="{6D39D929-5533-8090-65B8-ED73AA9625A8}"/>
          </ac:spMkLst>
        </pc:spChg>
        <pc:spChg chg="mod ord">
          <ac:chgData name="SHIVAM SHROTRIYA" userId="72b5c36499db0d39" providerId="LiveId" clId="{B4880DBD-510F-4189-B85D-B99834FB7BCF}" dt="2023-06-30T18:31:58.006" v="8433" actId="700"/>
          <ac:spMkLst>
            <pc:docMk/>
            <pc:sldMk cId="1955232017" sldId="276"/>
            <ac:spMk id="3" creationId="{5222EB03-DDFE-50E5-FCE2-D609E9C480E1}"/>
          </ac:spMkLst>
        </pc:spChg>
        <pc:spChg chg="del">
          <ac:chgData name="SHIVAM SHROTRIYA" userId="72b5c36499db0d39" providerId="LiveId" clId="{B4880DBD-510F-4189-B85D-B99834FB7BCF}" dt="2023-06-30T18:31:58.006" v="8433" actId="700"/>
          <ac:spMkLst>
            <pc:docMk/>
            <pc:sldMk cId="1955232017" sldId="276"/>
            <ac:spMk id="4" creationId="{BB2FFF7D-DCBD-58E5-8F7F-F905C0FE21E4}"/>
          </ac:spMkLst>
        </pc:spChg>
        <pc:spChg chg="add mod">
          <ac:chgData name="SHIVAM SHROTRIYA" userId="72b5c36499db0d39" providerId="LiveId" clId="{B4880DBD-510F-4189-B85D-B99834FB7BCF}" dt="2023-06-30T18:35:26.190" v="8516" actId="20577"/>
          <ac:spMkLst>
            <pc:docMk/>
            <pc:sldMk cId="1955232017" sldId="276"/>
            <ac:spMk id="5" creationId="{9BE4CCA4-35F8-DF6C-2490-1FF6A61D922A}"/>
          </ac:spMkLst>
        </pc:spChg>
      </pc:sldChg>
      <pc:sldChg chg="addSp delSp modSp new mod">
        <pc:chgData name="SHIVAM SHROTRIYA" userId="72b5c36499db0d39" providerId="LiveId" clId="{B4880DBD-510F-4189-B85D-B99834FB7BCF}" dt="2023-06-30T18:47:11.856" v="8811" actId="14100"/>
        <pc:sldMkLst>
          <pc:docMk/>
          <pc:sldMk cId="3258391438" sldId="277"/>
        </pc:sldMkLst>
        <pc:spChg chg="del mod">
          <ac:chgData name="SHIVAM SHROTRIYA" userId="72b5c36499db0d39" providerId="LiveId" clId="{B4880DBD-510F-4189-B85D-B99834FB7BCF}" dt="2023-06-30T18:37:32.612" v="8533" actId="478"/>
          <ac:spMkLst>
            <pc:docMk/>
            <pc:sldMk cId="3258391438" sldId="277"/>
            <ac:spMk id="2" creationId="{0FC9BCEF-15D9-D107-DBBD-2E4C0396B5AD}"/>
          </ac:spMkLst>
        </pc:spChg>
        <pc:spChg chg="del">
          <ac:chgData name="SHIVAM SHROTRIYA" userId="72b5c36499db0d39" providerId="LiveId" clId="{B4880DBD-510F-4189-B85D-B99834FB7BCF}" dt="2023-06-30T18:36:41.206" v="8518" actId="478"/>
          <ac:spMkLst>
            <pc:docMk/>
            <pc:sldMk cId="3258391438" sldId="277"/>
            <ac:spMk id="4" creationId="{1B64718B-90C8-8718-CF19-6926EB64DDD7}"/>
          </ac:spMkLst>
        </pc:spChg>
        <pc:spChg chg="add mod">
          <ac:chgData name="SHIVAM SHROTRIYA" userId="72b5c36499db0d39" providerId="LiveId" clId="{B4880DBD-510F-4189-B85D-B99834FB7BCF}" dt="2023-06-30T18:47:11.856" v="8811" actId="14100"/>
          <ac:spMkLst>
            <pc:docMk/>
            <pc:sldMk cId="3258391438" sldId="277"/>
            <ac:spMk id="5" creationId="{26683B4C-3D3A-1C06-9059-7798E3F5122C}"/>
          </ac:spMkLst>
        </pc:spChg>
      </pc:sldChg>
      <pc:sldChg chg="addSp delSp modSp add mod">
        <pc:chgData name="SHIVAM SHROTRIYA" userId="72b5c36499db0d39" providerId="LiveId" clId="{B4880DBD-510F-4189-B85D-B99834FB7BCF}" dt="2023-06-30T18:56:09.109" v="9138" actId="1037"/>
        <pc:sldMkLst>
          <pc:docMk/>
          <pc:sldMk cId="1594111279" sldId="278"/>
        </pc:sldMkLst>
        <pc:spChg chg="mod">
          <ac:chgData name="SHIVAM SHROTRIYA" userId="72b5c36499db0d39" providerId="LiveId" clId="{B4880DBD-510F-4189-B85D-B99834FB7BCF}" dt="2023-06-30T18:49:38.086" v="8826" actId="20577"/>
          <ac:spMkLst>
            <pc:docMk/>
            <pc:sldMk cId="1594111279" sldId="278"/>
            <ac:spMk id="2" creationId="{63449BD5-ABA2-D6D2-E85F-A1511F20CB91}"/>
          </ac:spMkLst>
        </pc:spChg>
        <pc:spChg chg="mod">
          <ac:chgData name="SHIVAM SHROTRIYA" userId="72b5c36499db0d39" providerId="LiveId" clId="{B4880DBD-510F-4189-B85D-B99834FB7BCF}" dt="2023-06-30T18:54:11.866" v="9069" actId="14100"/>
          <ac:spMkLst>
            <pc:docMk/>
            <pc:sldMk cId="1594111279" sldId="278"/>
            <ac:spMk id="7" creationId="{96C79DC2-BCEE-AF12-6F7E-DC57F69A5206}"/>
          </ac:spMkLst>
        </pc:spChg>
        <pc:picChg chg="add mod">
          <ac:chgData name="SHIVAM SHROTRIYA" userId="72b5c36499db0d39" providerId="LiveId" clId="{B4880DBD-510F-4189-B85D-B99834FB7BCF}" dt="2023-06-30T18:56:09.109" v="9138" actId="1037"/>
          <ac:picMkLst>
            <pc:docMk/>
            <pc:sldMk cId="1594111279" sldId="278"/>
            <ac:picMk id="5" creationId="{D0F7AD1C-E452-E5CE-92A4-AF3999A86932}"/>
          </ac:picMkLst>
        </pc:picChg>
        <pc:picChg chg="del">
          <ac:chgData name="SHIVAM SHROTRIYA" userId="72b5c36499db0d39" providerId="LiveId" clId="{B4880DBD-510F-4189-B85D-B99834FB7BCF}" dt="2023-06-30T18:49:28.625" v="8813" actId="478"/>
          <ac:picMkLst>
            <pc:docMk/>
            <pc:sldMk cId="1594111279" sldId="278"/>
            <ac:picMk id="9" creationId="{D89FF86E-4A64-794B-53C5-E22F3054CA06}"/>
          </ac:picMkLst>
        </pc:picChg>
      </pc:sldChg>
      <pc:sldChg chg="new del">
        <pc:chgData name="SHIVAM SHROTRIYA" userId="72b5c36499db0d39" providerId="LiveId" clId="{B4880DBD-510F-4189-B85D-B99834FB7BCF}" dt="2023-06-30T18:42:15.255" v="8617" actId="680"/>
        <pc:sldMkLst>
          <pc:docMk/>
          <pc:sldMk cId="2313073959" sldId="278"/>
        </pc:sldMkLst>
      </pc:sldChg>
      <pc:sldChg chg="addSp delSp modSp add mod">
        <pc:chgData name="SHIVAM SHROTRIYA" userId="72b5c36499db0d39" providerId="LiveId" clId="{B4880DBD-510F-4189-B85D-B99834FB7BCF}" dt="2023-06-30T18:56:03.242" v="9119" actId="1038"/>
        <pc:sldMkLst>
          <pc:docMk/>
          <pc:sldMk cId="1780314215" sldId="279"/>
        </pc:sldMkLst>
        <pc:spChg chg="mod">
          <ac:chgData name="SHIVAM SHROTRIYA" userId="72b5c36499db0d39" providerId="LiveId" clId="{B4880DBD-510F-4189-B85D-B99834FB7BCF}" dt="2023-06-30T18:54:27.820" v="9085" actId="20577"/>
          <ac:spMkLst>
            <pc:docMk/>
            <pc:sldMk cId="1780314215" sldId="279"/>
            <ac:spMk id="2" creationId="{63449BD5-ABA2-D6D2-E85F-A1511F20CB91}"/>
          </ac:spMkLst>
        </pc:spChg>
        <pc:picChg chg="del">
          <ac:chgData name="SHIVAM SHROTRIYA" userId="72b5c36499db0d39" providerId="LiveId" clId="{B4880DBD-510F-4189-B85D-B99834FB7BCF}" dt="2023-06-30T18:54:31.916" v="9086" actId="478"/>
          <ac:picMkLst>
            <pc:docMk/>
            <pc:sldMk cId="1780314215" sldId="279"/>
            <ac:picMk id="5" creationId="{CAAF9E62-1993-F9AA-3C7E-261EC286EF40}"/>
          </ac:picMkLst>
        </pc:picChg>
        <pc:picChg chg="add mod">
          <ac:chgData name="SHIVAM SHROTRIYA" userId="72b5c36499db0d39" providerId="LiveId" clId="{B4880DBD-510F-4189-B85D-B99834FB7BCF}" dt="2023-06-30T18:56:03.242" v="9119" actId="1038"/>
          <ac:picMkLst>
            <pc:docMk/>
            <pc:sldMk cId="1780314215" sldId="279"/>
            <ac:picMk id="6" creationId="{131B1E25-9CE4-56EE-D1BA-C8E64862B1B6}"/>
          </ac:picMkLst>
        </pc:picChg>
      </pc:sldChg>
      <pc:sldChg chg="modSp add mod">
        <pc:chgData name="SHIVAM SHROTRIYA" userId="72b5c36499db0d39" providerId="LiveId" clId="{B4880DBD-510F-4189-B85D-B99834FB7BCF}" dt="2023-06-30T19:03:53.662" v="9213" actId="14100"/>
        <pc:sldMkLst>
          <pc:docMk/>
          <pc:sldMk cId="542755368" sldId="280"/>
        </pc:sldMkLst>
        <pc:spChg chg="mod">
          <ac:chgData name="SHIVAM SHROTRIYA" userId="72b5c36499db0d39" providerId="LiveId" clId="{B4880DBD-510F-4189-B85D-B99834FB7BCF}" dt="2023-06-30T19:03:53.662" v="9213" actId="14100"/>
          <ac:spMkLst>
            <pc:docMk/>
            <pc:sldMk cId="542755368" sldId="280"/>
            <ac:spMk id="5" creationId="{9BE4CCA4-35F8-DF6C-2490-1FF6A61D922A}"/>
          </ac:spMkLst>
        </pc:spChg>
      </pc:sldChg>
      <pc:sldChg chg="addSp delSp modSp add mod">
        <pc:chgData name="SHIVAM SHROTRIYA" userId="72b5c36499db0d39" providerId="LiveId" clId="{B4880DBD-510F-4189-B85D-B99834FB7BCF}" dt="2023-06-30T19:07:42.824" v="9379" actId="478"/>
        <pc:sldMkLst>
          <pc:docMk/>
          <pc:sldMk cId="1194363765" sldId="281"/>
        </pc:sldMkLst>
        <pc:spChg chg="mod">
          <ac:chgData name="SHIVAM SHROTRIYA" userId="72b5c36499db0d39" providerId="LiveId" clId="{B4880DBD-510F-4189-B85D-B99834FB7BCF}" dt="2023-06-30T19:06:44.714" v="9312" actId="20577"/>
          <ac:spMkLst>
            <pc:docMk/>
            <pc:sldMk cId="1194363765" sldId="281"/>
            <ac:spMk id="2" creationId="{63449BD5-ABA2-D6D2-E85F-A1511F20CB91}"/>
          </ac:spMkLst>
        </pc:spChg>
        <pc:picChg chg="add mod">
          <ac:chgData name="SHIVAM SHROTRIYA" userId="72b5c36499db0d39" providerId="LiveId" clId="{B4880DBD-510F-4189-B85D-B99834FB7BCF}" dt="2023-06-30T19:07:26.738" v="9377" actId="1036"/>
          <ac:picMkLst>
            <pc:docMk/>
            <pc:sldMk cId="1194363765" sldId="281"/>
            <ac:picMk id="5" creationId="{DA38D026-9135-90EF-6DCB-3B5D61A27E33}"/>
          </ac:picMkLst>
        </pc:picChg>
        <pc:picChg chg="del">
          <ac:chgData name="SHIVAM SHROTRIYA" userId="72b5c36499db0d39" providerId="LiveId" clId="{B4880DBD-510F-4189-B85D-B99834FB7BCF}" dt="2023-06-30T19:06:47.392" v="9313" actId="478"/>
          <ac:picMkLst>
            <pc:docMk/>
            <pc:sldMk cId="1194363765" sldId="281"/>
            <ac:picMk id="6" creationId="{131B1E25-9CE4-56EE-D1BA-C8E64862B1B6}"/>
          </ac:picMkLst>
        </pc:picChg>
        <pc:picChg chg="add del mod">
          <ac:chgData name="SHIVAM SHROTRIYA" userId="72b5c36499db0d39" providerId="LiveId" clId="{B4880DBD-510F-4189-B85D-B99834FB7BCF}" dt="2023-06-30T19:07:42.824" v="9379" actId="478"/>
          <ac:picMkLst>
            <pc:docMk/>
            <pc:sldMk cId="1194363765" sldId="281"/>
            <ac:picMk id="7" creationId="{86BDB178-45A8-76ED-C83C-A6C656008D06}"/>
          </ac:picMkLst>
        </pc:picChg>
      </pc:sldChg>
      <pc:sldChg chg="addSp delSp modSp add mod">
        <pc:chgData name="SHIVAM SHROTRIYA" userId="72b5c36499db0d39" providerId="LiveId" clId="{B4880DBD-510F-4189-B85D-B99834FB7BCF}" dt="2023-06-30T19:13:30.395" v="9528" actId="14100"/>
        <pc:sldMkLst>
          <pc:docMk/>
          <pc:sldMk cId="1968026646" sldId="282"/>
        </pc:sldMkLst>
        <pc:spChg chg="mod">
          <ac:chgData name="SHIVAM SHROTRIYA" userId="72b5c36499db0d39" providerId="LiveId" clId="{B4880DBD-510F-4189-B85D-B99834FB7BCF}" dt="2023-06-30T19:08:30.955" v="9408"/>
          <ac:spMkLst>
            <pc:docMk/>
            <pc:sldMk cId="1968026646" sldId="282"/>
            <ac:spMk id="2" creationId="{63449BD5-ABA2-D6D2-E85F-A1511F20CB91}"/>
          </ac:spMkLst>
        </pc:spChg>
        <pc:spChg chg="add del">
          <ac:chgData name="SHIVAM SHROTRIYA" userId="72b5c36499db0d39" providerId="LiveId" clId="{B4880DBD-510F-4189-B85D-B99834FB7BCF}" dt="2023-06-30T19:09:47.433" v="9462" actId="11529"/>
          <ac:spMkLst>
            <pc:docMk/>
            <pc:sldMk cId="1968026646" sldId="282"/>
            <ac:spMk id="7" creationId="{D96FD90D-F81D-A9D3-BB57-D9BE503079EE}"/>
          </ac:spMkLst>
        </pc:spChg>
        <pc:spChg chg="add del mod">
          <ac:chgData name="SHIVAM SHROTRIYA" userId="72b5c36499db0d39" providerId="LiveId" clId="{B4880DBD-510F-4189-B85D-B99834FB7BCF}" dt="2023-06-30T19:13:30.395" v="9528" actId="14100"/>
          <ac:spMkLst>
            <pc:docMk/>
            <pc:sldMk cId="1968026646" sldId="282"/>
            <ac:spMk id="8" creationId="{ACE39B48-6506-0B72-71B4-46B7205E2482}"/>
          </ac:spMkLst>
        </pc:spChg>
        <pc:picChg chg="del">
          <ac:chgData name="SHIVAM SHROTRIYA" userId="72b5c36499db0d39" providerId="LiveId" clId="{B4880DBD-510F-4189-B85D-B99834FB7BCF}" dt="2023-06-30T19:07:55.247" v="9381" actId="478"/>
          <ac:picMkLst>
            <pc:docMk/>
            <pc:sldMk cId="1968026646" sldId="282"/>
            <ac:picMk id="5" creationId="{DA38D026-9135-90EF-6DCB-3B5D61A27E33}"/>
          </ac:picMkLst>
        </pc:picChg>
        <pc:picChg chg="add mod">
          <ac:chgData name="SHIVAM SHROTRIYA" userId="72b5c36499db0d39" providerId="LiveId" clId="{B4880DBD-510F-4189-B85D-B99834FB7BCF}" dt="2023-06-30T19:09:21.261" v="9460" actId="1037"/>
          <ac:picMkLst>
            <pc:docMk/>
            <pc:sldMk cId="1968026646" sldId="282"/>
            <ac:picMk id="6" creationId="{599E7CDC-2ABB-84EA-C524-EB4CF40AA4E5}"/>
          </ac:picMkLst>
        </pc:picChg>
      </pc:sldChg>
      <pc:sldChg chg="delSp modSp add mod">
        <pc:chgData name="SHIVAM SHROTRIYA" userId="72b5c36499db0d39" providerId="LiveId" clId="{B4880DBD-510F-4189-B85D-B99834FB7BCF}" dt="2023-06-30T19:26:31.615" v="9807"/>
        <pc:sldMkLst>
          <pc:docMk/>
          <pc:sldMk cId="1191144304" sldId="283"/>
        </pc:sldMkLst>
        <pc:spChg chg="mod">
          <ac:chgData name="SHIVAM SHROTRIYA" userId="72b5c36499db0d39" providerId="LiveId" clId="{B4880DBD-510F-4189-B85D-B99834FB7BCF}" dt="2023-06-30T19:26:31.615" v="9807"/>
          <ac:spMkLst>
            <pc:docMk/>
            <pc:sldMk cId="1191144304" sldId="283"/>
            <ac:spMk id="2" creationId="{06605E76-2750-3807-421E-858E717C78DF}"/>
          </ac:spMkLst>
        </pc:spChg>
        <pc:spChg chg="del mod">
          <ac:chgData name="SHIVAM SHROTRIYA" userId="72b5c36499db0d39" providerId="LiveId" clId="{B4880DBD-510F-4189-B85D-B99834FB7BCF}" dt="2023-06-30T19:14:12.831" v="9532" actId="478"/>
          <ac:spMkLst>
            <pc:docMk/>
            <pc:sldMk cId="1191144304" sldId="283"/>
            <ac:spMk id="8" creationId="{1E4470C8-3B98-7A01-E477-6362B866D5AA}"/>
          </ac:spMkLst>
        </pc:spChg>
        <pc:picChg chg="del">
          <ac:chgData name="SHIVAM SHROTRIYA" userId="72b5c36499db0d39" providerId="LiveId" clId="{B4880DBD-510F-4189-B85D-B99834FB7BCF}" dt="2023-06-30T19:14:05.442" v="9530" actId="478"/>
          <ac:picMkLst>
            <pc:docMk/>
            <pc:sldMk cId="1191144304" sldId="283"/>
            <ac:picMk id="6" creationId="{0736E305-D0EB-9E6C-7233-5AFD2B9C108F}"/>
          </ac:picMkLst>
        </pc:picChg>
      </pc:sldChg>
      <pc:sldChg chg="new">
        <pc:chgData name="SHIVAM SHROTRIYA" userId="72b5c36499db0d39" providerId="LiveId" clId="{B4880DBD-510F-4189-B85D-B99834FB7BCF}" dt="2023-06-30T19:29:12.885" v="9808" actId="680"/>
        <pc:sldMkLst>
          <pc:docMk/>
          <pc:sldMk cId="1478894720" sldId="284"/>
        </pc:sldMkLst>
      </pc:sldChg>
      <pc:sldMasterChg chg="modSp mod modSldLayout">
        <pc:chgData name="SHIVAM SHROTRIYA" userId="72b5c36499db0d39" providerId="LiveId" clId="{B4880DBD-510F-4189-B85D-B99834FB7BCF}" dt="2023-06-20T18:15:53.625" v="104" actId="207"/>
        <pc:sldMasterMkLst>
          <pc:docMk/>
          <pc:sldMasterMk cId="288587983" sldId="2147483660"/>
        </pc:sldMasterMkLst>
        <pc:spChg chg="mod">
          <ac:chgData name="SHIVAM SHROTRIYA" userId="72b5c36499db0d39" providerId="LiveId" clId="{B4880DBD-510F-4189-B85D-B99834FB7BCF}" dt="2023-06-20T18:15:53.625" v="104" actId="207"/>
          <ac:spMkLst>
            <pc:docMk/>
            <pc:sldMasterMk cId="288587983" sldId="2147483660"/>
            <ac:spMk id="6" creationId="{EA0A3BFC-7EF6-9B36-8830-AA092B60384E}"/>
          </ac:spMkLst>
        </pc:spChg>
        <pc:sldLayoutChg chg="addSp delSp modSp mod">
          <pc:chgData name="SHIVAM SHROTRIYA" userId="72b5c36499db0d39" providerId="LiveId" clId="{B4880DBD-510F-4189-B85D-B99834FB7BCF}" dt="2023-06-20T18:14:43.757" v="96" actId="13822"/>
          <pc:sldLayoutMkLst>
            <pc:docMk/>
            <pc:sldMasterMk cId="288587983" sldId="2147483660"/>
            <pc:sldLayoutMk cId="531330742" sldId="2147483666"/>
          </pc:sldLayoutMkLst>
          <pc:spChg chg="mod ord">
            <ac:chgData name="SHIVAM SHROTRIYA" userId="72b5c36499db0d39" providerId="LiveId" clId="{B4880DBD-510F-4189-B85D-B99834FB7BCF}" dt="2023-06-20T18:14:43.757" v="96" actId="13822"/>
            <ac:spMkLst>
              <pc:docMk/>
              <pc:sldMasterMk cId="288587983" sldId="2147483660"/>
              <pc:sldLayoutMk cId="531330742" sldId="2147483666"/>
              <ac:spMk id="5" creationId="{734896C7-7351-C206-A265-85FBC3930CED}"/>
            </ac:spMkLst>
          </pc:spChg>
          <pc:spChg chg="add del mod">
            <ac:chgData name="SHIVAM SHROTRIYA" userId="72b5c36499db0d39" providerId="LiveId" clId="{B4880DBD-510F-4189-B85D-B99834FB7BCF}" dt="2023-06-20T18:11:33.087" v="86" actId="11529"/>
            <ac:spMkLst>
              <pc:docMk/>
              <pc:sldMasterMk cId="288587983" sldId="2147483660"/>
              <pc:sldLayoutMk cId="531330742" sldId="2147483666"/>
              <ac:spMk id="6" creationId="{9F56A41B-D2BD-7BCE-575D-2C8EF98B3BD1}"/>
            </ac:spMkLst>
          </pc:spChg>
        </pc:sldLayoutChg>
      </pc:sldMasterChg>
      <pc:sldMasterChg chg="modSldLayout">
        <pc:chgData name="SHIVAM SHROTRIYA" userId="72b5c36499db0d39" providerId="LiveId" clId="{B4880DBD-510F-4189-B85D-B99834FB7BCF}" dt="2023-06-24T06:23:13.418" v="5582" actId="207"/>
        <pc:sldMasterMkLst>
          <pc:docMk/>
          <pc:sldMasterMk cId="4196858369" sldId="2147483720"/>
        </pc:sldMasterMkLst>
        <pc:sldLayoutChg chg="modSp">
          <pc:chgData name="SHIVAM SHROTRIYA" userId="72b5c36499db0d39" providerId="LiveId" clId="{B4880DBD-510F-4189-B85D-B99834FB7BCF}" dt="2023-06-24T06:23:13.418" v="5582" actId="207"/>
          <pc:sldLayoutMkLst>
            <pc:docMk/>
            <pc:sldMasterMk cId="4196858369" sldId="2147483720"/>
            <pc:sldLayoutMk cId="1910995429" sldId="2147483721"/>
          </pc:sldLayoutMkLst>
          <pc:spChg chg="mod">
            <ac:chgData name="SHIVAM SHROTRIYA" userId="72b5c36499db0d39" providerId="LiveId" clId="{B4880DBD-510F-4189-B85D-B99834FB7BCF}" dt="2023-06-24T06:23:13.418" v="5582" actId="207"/>
            <ac:spMkLst>
              <pc:docMk/>
              <pc:sldMasterMk cId="4196858369" sldId="2147483720"/>
              <pc:sldLayoutMk cId="1910995429" sldId="2147483721"/>
              <ac:spMk id="6" creationId="{00000000-0000-0000-0000-000000000000}"/>
            </ac:spMkLst>
          </pc:spChg>
        </pc:sldLayoutChg>
      </pc:sldMasterChg>
      <pc:sldMasterChg chg="modSp mod modSldLayout">
        <pc:chgData name="SHIVAM SHROTRIYA" userId="72b5c36499db0d39" providerId="LiveId" clId="{B4880DBD-510F-4189-B85D-B99834FB7BCF}" dt="2023-06-24T06:42:49.739" v="6030" actId="1076"/>
        <pc:sldMasterMkLst>
          <pc:docMk/>
          <pc:sldMasterMk cId="3714708816" sldId="2147483744"/>
        </pc:sldMasterMkLst>
        <pc:spChg chg="mod">
          <ac:chgData name="SHIVAM SHROTRIYA" userId="72b5c36499db0d39" providerId="LiveId" clId="{B4880DBD-510F-4189-B85D-B99834FB7BCF}" dt="2023-06-24T06:42:49.739" v="6030" actId="1076"/>
          <ac:spMkLst>
            <pc:docMk/>
            <pc:sldMasterMk cId="3714708816" sldId="2147483744"/>
            <ac:spMk id="6" creationId="{E7D11F6B-6789-AFF2-BDB2-F665C1173B56}"/>
          </ac:spMkLst>
        </pc:spChg>
        <pc:sldLayoutChg chg="modSp mod">
          <pc:chgData name="SHIVAM SHROTRIYA" userId="72b5c36499db0d39" providerId="LiveId" clId="{B4880DBD-510F-4189-B85D-B99834FB7BCF}" dt="2023-06-24T06:39:05.478" v="5943" actId="1037"/>
          <pc:sldLayoutMkLst>
            <pc:docMk/>
            <pc:sldMasterMk cId="3714708816" sldId="2147483744"/>
            <pc:sldLayoutMk cId="845575506" sldId="2147483746"/>
          </pc:sldLayoutMkLst>
          <pc:spChg chg="mod">
            <ac:chgData name="SHIVAM SHROTRIYA" userId="72b5c36499db0d39" providerId="LiveId" clId="{B4880DBD-510F-4189-B85D-B99834FB7BCF}" dt="2023-06-24T06:39:05.478" v="5943" actId="1037"/>
            <ac:spMkLst>
              <pc:docMk/>
              <pc:sldMasterMk cId="3714708816" sldId="2147483744"/>
              <pc:sldLayoutMk cId="845575506" sldId="2147483746"/>
              <ac:spMk id="6" creationId="{244AC6FF-568B-02C2-0677-D05E49079E5F}"/>
            </ac:spMkLst>
          </pc:spChg>
        </pc:sldLayoutChg>
        <pc:sldLayoutChg chg="delSp modSp mod">
          <pc:chgData name="SHIVAM SHROTRIYA" userId="72b5c36499db0d39" providerId="LiveId" clId="{B4880DBD-510F-4189-B85D-B99834FB7BCF}" dt="2023-06-24T06:42:44.284" v="6029" actId="1037"/>
          <pc:sldLayoutMkLst>
            <pc:docMk/>
            <pc:sldMasterMk cId="3714708816" sldId="2147483744"/>
            <pc:sldLayoutMk cId="3519891864" sldId="2147483753"/>
          </pc:sldLayoutMkLst>
          <pc:spChg chg="mod">
            <ac:chgData name="SHIVAM SHROTRIYA" userId="72b5c36499db0d39" providerId="LiveId" clId="{B4880DBD-510F-4189-B85D-B99834FB7BCF}" dt="2023-06-24T06:42:44.284" v="6029" actId="1037"/>
            <ac:spMkLst>
              <pc:docMk/>
              <pc:sldMasterMk cId="3714708816" sldId="2147483744"/>
              <pc:sldLayoutMk cId="3519891864" sldId="2147483753"/>
              <ac:spMk id="6" creationId="{FD94A726-4AD0-37AA-14F5-6BCA883C15C6}"/>
            </ac:spMkLst>
          </pc:spChg>
          <pc:spChg chg="del mod">
            <ac:chgData name="SHIVAM SHROTRIYA" userId="72b5c36499db0d39" providerId="LiveId" clId="{B4880DBD-510F-4189-B85D-B99834FB7BCF}" dt="2023-06-24T06:42:35.347" v="5980" actId="478"/>
            <ac:spMkLst>
              <pc:docMk/>
              <pc:sldMasterMk cId="3714708816" sldId="2147483744"/>
              <pc:sldLayoutMk cId="3519891864" sldId="2147483753"/>
              <ac:spMk id="7" creationId="{539FFBDA-4550-2123-61E4-0831D23E4535}"/>
            </ac:spMkLst>
          </pc:spChg>
        </pc:sldLayoutChg>
      </pc:sldMasterChg>
      <pc:sldMasterChg chg="modSldLayout">
        <pc:chgData name="SHIVAM SHROTRIYA" userId="72b5c36499db0d39" providerId="LiveId" clId="{B4880DBD-510F-4189-B85D-B99834FB7BCF}" dt="2023-06-24T06:35:59.975" v="5863"/>
        <pc:sldMasterMkLst>
          <pc:docMk/>
          <pc:sldMasterMk cId="3266632741" sldId="2147483851"/>
        </pc:sldMasterMkLst>
        <pc:sldLayoutChg chg="addSp delSp">
          <pc:chgData name="SHIVAM SHROTRIYA" userId="72b5c36499db0d39" providerId="LiveId" clId="{B4880DBD-510F-4189-B85D-B99834FB7BCF}" dt="2023-06-24T06:35:59.975" v="5863"/>
          <pc:sldLayoutMkLst>
            <pc:docMk/>
            <pc:sldMasterMk cId="3266632741" sldId="2147483851"/>
            <pc:sldLayoutMk cId="3433963889" sldId="2147483866"/>
          </pc:sldLayoutMkLst>
          <pc:spChg chg="add del">
            <ac:chgData name="SHIVAM SHROTRIYA" userId="72b5c36499db0d39" providerId="LiveId" clId="{B4880DBD-510F-4189-B85D-B99834FB7BCF}" dt="2023-06-24T06:35:59.975" v="5863"/>
            <ac:spMkLst>
              <pc:docMk/>
              <pc:sldMasterMk cId="3266632741" sldId="2147483851"/>
              <pc:sldLayoutMk cId="3433963889" sldId="2147483866"/>
              <ac:spMk id="1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85D08B1-8855-7FD7-2108-D9A6ECF363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A2F92B7-327B-1F6D-0007-725F7C3CBF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009E64-B58F-48B3-88B1-C0CBC88C0CC9}" type="datetimeFigureOut">
              <a:rPr lang="en-IN" smtClean="0"/>
              <a:t>06-08-2023</a:t>
            </a:fld>
            <a:endParaRPr lang="en-IN"/>
          </a:p>
        </p:txBody>
      </p:sp>
      <p:sp>
        <p:nvSpPr>
          <p:cNvPr id="4" name="Footer Placeholder 3">
            <a:extLst>
              <a:ext uri="{FF2B5EF4-FFF2-40B4-BE49-F238E27FC236}">
                <a16:creationId xmlns:a16="http://schemas.microsoft.com/office/drawing/2014/main" id="{46A83592-AC54-3DFD-A2C5-CE609A4726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BCFE796-51B5-97BA-4042-3C865177FE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AD80F-D8B0-4405-9325-E9D7484EF2C9}" type="slidenum">
              <a:rPr lang="en-IN" smtClean="0"/>
              <a:t>‹#›</a:t>
            </a:fld>
            <a:endParaRPr lang="en-IN"/>
          </a:p>
        </p:txBody>
      </p:sp>
    </p:spTree>
    <p:extLst>
      <p:ext uri="{BB962C8B-B14F-4D97-AF65-F5344CB8AC3E}">
        <p14:creationId xmlns:p14="http://schemas.microsoft.com/office/powerpoint/2010/main" val="1444217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4086F-49B9-48B4-9BAF-10A6E2AE5E05}" type="datetimeFigureOut">
              <a:rPr lang="en-IN" smtClean="0"/>
              <a:t>06-08-2023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55C4E-3C46-46F7-AE08-87FDF6413AA1}" type="slidenum">
              <a:rPr lang="en-IN" smtClean="0"/>
              <a:t>‹#›</a:t>
            </a:fld>
            <a:endParaRPr lang="en-IN"/>
          </a:p>
        </p:txBody>
      </p:sp>
    </p:spTree>
    <p:extLst>
      <p:ext uri="{BB962C8B-B14F-4D97-AF65-F5344CB8AC3E}">
        <p14:creationId xmlns:p14="http://schemas.microsoft.com/office/powerpoint/2010/main" val="1363841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1005-3FEC-2623-06D3-0B5D2EC295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D75F12-E381-667A-BFC5-9681BC26C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A24A30-2186-A26B-5089-863EDD539F51}"/>
              </a:ext>
            </a:extLst>
          </p:cNvPr>
          <p:cNvSpPr>
            <a:spLocks noGrp="1"/>
          </p:cNvSpPr>
          <p:nvPr>
            <p:ph type="dt" sz="half" idx="10"/>
          </p:nvPr>
        </p:nvSpPr>
        <p:spPr/>
        <p:txBody>
          <a:bodyPr/>
          <a:lstStyle/>
          <a:p>
            <a:fld id="{D331BC1B-0A99-4F01-93E2-2E9569C24B73}" type="datetime1">
              <a:rPr lang="en-IN" smtClean="0"/>
              <a:t>06-08-2023</a:t>
            </a:fld>
            <a:endParaRPr lang="en-IN"/>
          </a:p>
        </p:txBody>
      </p:sp>
      <p:sp>
        <p:nvSpPr>
          <p:cNvPr id="5" name="Footer Placeholder 4">
            <a:extLst>
              <a:ext uri="{FF2B5EF4-FFF2-40B4-BE49-F238E27FC236}">
                <a16:creationId xmlns:a16="http://schemas.microsoft.com/office/drawing/2014/main" id="{32952E9C-85F1-0BF2-AC65-3E89CD208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E90C9-E402-2439-6037-2839AB2A2E5B}"/>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353026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6E26-CEC1-95C2-C2C6-F16D09F61C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8E333-1E04-9F0F-C39B-62274EC93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3A115-B2D0-8782-0B38-53590A7A679C}"/>
              </a:ext>
            </a:extLst>
          </p:cNvPr>
          <p:cNvSpPr>
            <a:spLocks noGrp="1"/>
          </p:cNvSpPr>
          <p:nvPr>
            <p:ph type="dt" sz="half" idx="10"/>
          </p:nvPr>
        </p:nvSpPr>
        <p:spPr/>
        <p:txBody>
          <a:bodyPr/>
          <a:lstStyle/>
          <a:p>
            <a:fld id="{06959977-CEE5-449C-89F2-B5643F865ACD}" type="datetime1">
              <a:rPr lang="en-IN" smtClean="0"/>
              <a:t>06-08-2023</a:t>
            </a:fld>
            <a:endParaRPr lang="en-IN"/>
          </a:p>
        </p:txBody>
      </p:sp>
      <p:sp>
        <p:nvSpPr>
          <p:cNvPr id="5" name="Footer Placeholder 4">
            <a:extLst>
              <a:ext uri="{FF2B5EF4-FFF2-40B4-BE49-F238E27FC236}">
                <a16:creationId xmlns:a16="http://schemas.microsoft.com/office/drawing/2014/main" id="{E7E9F979-0273-3D08-B809-B72E5930D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3A71AC-BB2A-1EDF-75F2-30FEB8C905F5}"/>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216319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C586A-499A-4E52-2673-B042B66A20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491A9-5502-9A9B-AC71-D28DE750F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700B8-BE2D-3F48-B3A0-6AA5CC6BA1A3}"/>
              </a:ext>
            </a:extLst>
          </p:cNvPr>
          <p:cNvSpPr>
            <a:spLocks noGrp="1"/>
          </p:cNvSpPr>
          <p:nvPr>
            <p:ph type="dt" sz="half" idx="10"/>
          </p:nvPr>
        </p:nvSpPr>
        <p:spPr/>
        <p:txBody>
          <a:bodyPr/>
          <a:lstStyle/>
          <a:p>
            <a:fld id="{702E91AE-675C-40D9-B8A1-85A259548FE6}" type="datetime1">
              <a:rPr lang="en-IN" smtClean="0"/>
              <a:t>06-08-2023</a:t>
            </a:fld>
            <a:endParaRPr lang="en-IN"/>
          </a:p>
        </p:txBody>
      </p:sp>
      <p:sp>
        <p:nvSpPr>
          <p:cNvPr id="5" name="Footer Placeholder 4">
            <a:extLst>
              <a:ext uri="{FF2B5EF4-FFF2-40B4-BE49-F238E27FC236}">
                <a16:creationId xmlns:a16="http://schemas.microsoft.com/office/drawing/2014/main" id="{F3D8F5CF-0972-0980-3994-1AB713513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D3B1C-CAAF-6E02-9E63-23D7921EA12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47955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919E8-149C-90E6-4410-F7F35157E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5223-4B83-ED30-9956-9AADFF7868F0}"/>
              </a:ext>
            </a:extLst>
          </p:cNvPr>
          <p:cNvSpPr>
            <a:spLocks noGrp="1"/>
          </p:cNvSpPr>
          <p:nvPr>
            <p:ph type="dt" sz="half" idx="10"/>
          </p:nvPr>
        </p:nvSpPr>
        <p:spPr/>
        <p:txBody>
          <a:bodyPr/>
          <a:lstStyle/>
          <a:p>
            <a:fld id="{CBFA0EC6-3D3E-4924-9E86-B9AB88A21F66}" type="datetime1">
              <a:rPr lang="en-IN" smtClean="0"/>
              <a:t>06-08-2023</a:t>
            </a:fld>
            <a:endParaRPr lang="en-IN"/>
          </a:p>
        </p:txBody>
      </p:sp>
      <p:sp>
        <p:nvSpPr>
          <p:cNvPr id="5" name="Footer Placeholder 4">
            <a:extLst>
              <a:ext uri="{FF2B5EF4-FFF2-40B4-BE49-F238E27FC236}">
                <a16:creationId xmlns:a16="http://schemas.microsoft.com/office/drawing/2014/main" id="{8D71C14F-8D6E-536E-B1C4-162F871F8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A685B-7AE4-F692-B854-24A346C23DEF}"/>
              </a:ext>
            </a:extLst>
          </p:cNvPr>
          <p:cNvSpPr>
            <a:spLocks noGrp="1"/>
          </p:cNvSpPr>
          <p:nvPr>
            <p:ph type="sldNum" sz="quarter" idx="12"/>
          </p:nvPr>
        </p:nvSpPr>
        <p:spPr>
          <a:xfrm>
            <a:off x="10844462" y="6356350"/>
            <a:ext cx="541421" cy="365125"/>
          </a:xfrm>
        </p:spPr>
        <p:txBody>
          <a:bodyPr/>
          <a:lstStyle>
            <a:lvl1pPr>
              <a:defRPr sz="1800"/>
            </a:lvl1pPr>
          </a:lstStyle>
          <a:p>
            <a:fld id="{7F32F3B8-347B-4BC7-915A-1CD033BDB469}" type="slidenum">
              <a:rPr lang="en-IN" smtClean="0"/>
              <a:pPr/>
              <a:t>‹#›</a:t>
            </a:fld>
            <a:endParaRPr lang="en-IN" dirty="0"/>
          </a:p>
        </p:txBody>
      </p:sp>
      <p:sp>
        <p:nvSpPr>
          <p:cNvPr id="8" name="Title 7">
            <a:extLst>
              <a:ext uri="{FF2B5EF4-FFF2-40B4-BE49-F238E27FC236}">
                <a16:creationId xmlns:a16="http://schemas.microsoft.com/office/drawing/2014/main" id="{21281B57-3BF8-CC8B-478E-1FC21A5F4D7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411020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31C-1562-667E-AD1C-9A31207B6A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EAC8B1-C431-C7B3-D453-0BFD7CC54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5CB35-EAB3-0421-8768-C9F1E5B1973C}"/>
              </a:ext>
            </a:extLst>
          </p:cNvPr>
          <p:cNvSpPr>
            <a:spLocks noGrp="1"/>
          </p:cNvSpPr>
          <p:nvPr>
            <p:ph type="dt" sz="half" idx="10"/>
          </p:nvPr>
        </p:nvSpPr>
        <p:spPr/>
        <p:txBody>
          <a:bodyPr/>
          <a:lstStyle/>
          <a:p>
            <a:fld id="{7681DEAA-71E6-43AD-866B-E6DEBB5C3AF4}" type="datetime1">
              <a:rPr lang="en-IN" smtClean="0"/>
              <a:t>06-08-2023</a:t>
            </a:fld>
            <a:endParaRPr lang="en-IN"/>
          </a:p>
        </p:txBody>
      </p:sp>
      <p:sp>
        <p:nvSpPr>
          <p:cNvPr id="5" name="Footer Placeholder 4">
            <a:extLst>
              <a:ext uri="{FF2B5EF4-FFF2-40B4-BE49-F238E27FC236}">
                <a16:creationId xmlns:a16="http://schemas.microsoft.com/office/drawing/2014/main" id="{FBF82AA2-A90F-C532-7460-6CF335036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4AC6FF-568B-02C2-0677-D05E49079E5F}"/>
              </a:ext>
            </a:extLst>
          </p:cNvPr>
          <p:cNvSpPr>
            <a:spLocks noGrp="1"/>
          </p:cNvSpPr>
          <p:nvPr>
            <p:ph type="sldNum" sz="quarter" idx="12"/>
          </p:nvPr>
        </p:nvSpPr>
        <p:spPr>
          <a:xfrm>
            <a:off x="11291468" y="6314785"/>
            <a:ext cx="588818" cy="365125"/>
          </a:xfrm>
        </p:spPr>
        <p:txBody>
          <a:bodyPr/>
          <a:lstStyle>
            <a:lvl1pPr>
              <a:defRPr sz="2400"/>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84557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0264-14DD-65DD-54C6-C3FC9BAEA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A9008-DEF8-C753-8A48-1DCD631C4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13335-FD7D-C830-AD24-93519D09041A}"/>
              </a:ext>
            </a:extLst>
          </p:cNvPr>
          <p:cNvSpPr>
            <a:spLocks noGrp="1"/>
          </p:cNvSpPr>
          <p:nvPr>
            <p:ph type="dt" sz="half" idx="10"/>
          </p:nvPr>
        </p:nvSpPr>
        <p:spPr/>
        <p:txBody>
          <a:bodyPr/>
          <a:lstStyle/>
          <a:p>
            <a:fld id="{2EFB2860-A4B7-46A9-AA74-F346B4A169E9}" type="datetime1">
              <a:rPr lang="en-IN" smtClean="0"/>
              <a:t>06-08-2023</a:t>
            </a:fld>
            <a:endParaRPr lang="en-IN"/>
          </a:p>
        </p:txBody>
      </p:sp>
      <p:sp>
        <p:nvSpPr>
          <p:cNvPr id="5" name="Footer Placeholder 4">
            <a:extLst>
              <a:ext uri="{FF2B5EF4-FFF2-40B4-BE49-F238E27FC236}">
                <a16:creationId xmlns:a16="http://schemas.microsoft.com/office/drawing/2014/main" id="{78D9D1B7-23AE-FF39-4BB8-709B765F0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9952E-F686-2375-949F-C69E950750A4}"/>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6166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E7A3-E3D2-A0BC-BFA9-A1D24B5FE5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A3F58A-257E-4E5B-B211-1C6E1C009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C91504-1A71-9F5F-6556-0348A6601B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478A4D-2F16-EB08-22FD-989C70E70683}"/>
              </a:ext>
            </a:extLst>
          </p:cNvPr>
          <p:cNvSpPr>
            <a:spLocks noGrp="1"/>
          </p:cNvSpPr>
          <p:nvPr>
            <p:ph type="dt" sz="half" idx="10"/>
          </p:nvPr>
        </p:nvSpPr>
        <p:spPr/>
        <p:txBody>
          <a:bodyPr/>
          <a:lstStyle/>
          <a:p>
            <a:fld id="{1B896677-DE25-4B6A-8C27-BC3313FC27EF}" type="datetime1">
              <a:rPr lang="en-IN" smtClean="0"/>
              <a:t>06-08-2023</a:t>
            </a:fld>
            <a:endParaRPr lang="en-IN"/>
          </a:p>
        </p:txBody>
      </p:sp>
      <p:sp>
        <p:nvSpPr>
          <p:cNvPr id="6" name="Footer Placeholder 5">
            <a:extLst>
              <a:ext uri="{FF2B5EF4-FFF2-40B4-BE49-F238E27FC236}">
                <a16:creationId xmlns:a16="http://schemas.microsoft.com/office/drawing/2014/main" id="{A1CFFB1C-3E2C-5DB2-2701-6A4D737C3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69CFA7-DC67-259D-EDCE-9BD5411450F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20522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F6DF-F7AB-DA4D-334F-46CF7FCCA8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678DB6-8E49-4E5E-EC16-70ECC6BA3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10345-6A23-76F7-2816-E799AD3C05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10458D-DE6A-3A50-A2FD-A74BF7DEB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987AE-FA37-C2F2-B00E-A1E6A3E89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801CB5-FCA0-DCA2-C99B-3058383F23B9}"/>
              </a:ext>
            </a:extLst>
          </p:cNvPr>
          <p:cNvSpPr>
            <a:spLocks noGrp="1"/>
          </p:cNvSpPr>
          <p:nvPr>
            <p:ph type="dt" sz="half" idx="10"/>
          </p:nvPr>
        </p:nvSpPr>
        <p:spPr/>
        <p:txBody>
          <a:bodyPr/>
          <a:lstStyle/>
          <a:p>
            <a:fld id="{AD4440F7-3B4F-4C9C-9018-FA9552533845}" type="datetime1">
              <a:rPr lang="en-IN" smtClean="0"/>
              <a:t>06-08-2023</a:t>
            </a:fld>
            <a:endParaRPr lang="en-IN"/>
          </a:p>
        </p:txBody>
      </p:sp>
      <p:sp>
        <p:nvSpPr>
          <p:cNvPr id="8" name="Footer Placeholder 7">
            <a:extLst>
              <a:ext uri="{FF2B5EF4-FFF2-40B4-BE49-F238E27FC236}">
                <a16:creationId xmlns:a16="http://schemas.microsoft.com/office/drawing/2014/main" id="{88949EAA-5E2B-1F48-2EF9-BD9F44D12C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95F09A-F7EE-84C3-0CC8-39702DA44E6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106897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9B64-2790-9180-CD2C-48F31EB461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3E739-C070-53D4-A6C3-202440D483BC}"/>
              </a:ext>
            </a:extLst>
          </p:cNvPr>
          <p:cNvSpPr>
            <a:spLocks noGrp="1"/>
          </p:cNvSpPr>
          <p:nvPr>
            <p:ph type="dt" sz="half" idx="10"/>
          </p:nvPr>
        </p:nvSpPr>
        <p:spPr/>
        <p:txBody>
          <a:bodyPr/>
          <a:lstStyle/>
          <a:p>
            <a:fld id="{B9D9C445-2B15-4D4E-A1C1-99A674CA8E32}" type="datetime1">
              <a:rPr lang="en-IN" smtClean="0"/>
              <a:t>06-08-2023</a:t>
            </a:fld>
            <a:endParaRPr lang="en-IN"/>
          </a:p>
        </p:txBody>
      </p:sp>
      <p:sp>
        <p:nvSpPr>
          <p:cNvPr id="4" name="Footer Placeholder 3">
            <a:extLst>
              <a:ext uri="{FF2B5EF4-FFF2-40B4-BE49-F238E27FC236}">
                <a16:creationId xmlns:a16="http://schemas.microsoft.com/office/drawing/2014/main" id="{0FCFA102-33A7-DC84-3AAF-D73BFD17F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2863B-BF5D-3763-13CC-6358F812ADAF}"/>
              </a:ext>
            </a:extLst>
          </p:cNvPr>
          <p:cNvSpPr>
            <a:spLocks noGrp="1"/>
          </p:cNvSpPr>
          <p:nvPr>
            <p:ph type="sldNum" sz="quarter" idx="12"/>
          </p:nvPr>
        </p:nvSpPr>
        <p:spPr/>
        <p:txBody>
          <a:body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127876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3BD5E-652D-9C77-EF36-89746562594C}"/>
              </a:ext>
            </a:extLst>
          </p:cNvPr>
          <p:cNvSpPr>
            <a:spLocks noGrp="1"/>
          </p:cNvSpPr>
          <p:nvPr>
            <p:ph type="dt" sz="half" idx="10"/>
          </p:nvPr>
        </p:nvSpPr>
        <p:spPr/>
        <p:txBody>
          <a:bodyPr/>
          <a:lstStyle/>
          <a:p>
            <a:fld id="{6CAD42C4-21C3-4CB7-BF83-0704C1BCC850}" type="datetime1">
              <a:rPr lang="en-IN" smtClean="0"/>
              <a:t>06-08-2023</a:t>
            </a:fld>
            <a:endParaRPr lang="en-IN"/>
          </a:p>
        </p:txBody>
      </p:sp>
      <p:sp>
        <p:nvSpPr>
          <p:cNvPr id="3" name="Footer Placeholder 2">
            <a:extLst>
              <a:ext uri="{FF2B5EF4-FFF2-40B4-BE49-F238E27FC236}">
                <a16:creationId xmlns:a16="http://schemas.microsoft.com/office/drawing/2014/main" id="{4A1E7ED7-759F-71D6-CD75-2564010913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E0FEB0-FE1A-BAA7-9F3C-B4EF009D7AAE}"/>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69547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0772-9CEF-FBDD-8178-A107C0004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8CADDD-00B3-1B8F-6113-FFC9C7461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B69208-1A98-6C57-3895-C492C63B1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14E5-64BE-2BFE-81C6-DB13E124BD05}"/>
              </a:ext>
            </a:extLst>
          </p:cNvPr>
          <p:cNvSpPr>
            <a:spLocks noGrp="1"/>
          </p:cNvSpPr>
          <p:nvPr>
            <p:ph type="dt" sz="half" idx="10"/>
          </p:nvPr>
        </p:nvSpPr>
        <p:spPr/>
        <p:txBody>
          <a:bodyPr/>
          <a:lstStyle/>
          <a:p>
            <a:fld id="{BC0F4059-DCC2-4F88-82F1-046126959C08}" type="datetime1">
              <a:rPr lang="en-IN" smtClean="0"/>
              <a:t>06-08-2023</a:t>
            </a:fld>
            <a:endParaRPr lang="en-IN"/>
          </a:p>
        </p:txBody>
      </p:sp>
      <p:sp>
        <p:nvSpPr>
          <p:cNvPr id="6" name="Footer Placeholder 5">
            <a:extLst>
              <a:ext uri="{FF2B5EF4-FFF2-40B4-BE49-F238E27FC236}">
                <a16:creationId xmlns:a16="http://schemas.microsoft.com/office/drawing/2014/main" id="{2B3E17D7-CBBF-5253-A700-D6B1205752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AF6D7-CFB3-77B2-561F-21F0FE582256}"/>
              </a:ext>
            </a:extLst>
          </p:cNvPr>
          <p:cNvSpPr>
            <a:spLocks noGrp="1"/>
          </p:cNvSpPr>
          <p:nvPr>
            <p:ph type="sldNum" sz="quarter" idx="12"/>
          </p:nvPr>
        </p:nvSpPr>
        <p:spPr/>
        <p:txBody>
          <a:bodyPr/>
          <a:lstStyle/>
          <a:p>
            <a:fld id="{7F32F3B8-347B-4BC7-915A-1CD033BDB469}" type="slidenum">
              <a:rPr lang="en-IN" smtClean="0"/>
              <a:t>‹#›</a:t>
            </a:fld>
            <a:endParaRPr lang="en-IN"/>
          </a:p>
        </p:txBody>
      </p:sp>
    </p:spTree>
    <p:extLst>
      <p:ext uri="{BB962C8B-B14F-4D97-AF65-F5344CB8AC3E}">
        <p14:creationId xmlns:p14="http://schemas.microsoft.com/office/powerpoint/2010/main" val="708544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F1CB-9867-5A45-03C6-B6EABD47C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4EFDFA-28E6-27DA-BFAF-2029E0102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194871-E93A-F84B-7D46-B116E82A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7A7BC-1ACB-D033-02A8-E40775A118E0}"/>
              </a:ext>
            </a:extLst>
          </p:cNvPr>
          <p:cNvSpPr>
            <a:spLocks noGrp="1"/>
          </p:cNvSpPr>
          <p:nvPr>
            <p:ph type="dt" sz="half" idx="10"/>
          </p:nvPr>
        </p:nvSpPr>
        <p:spPr/>
        <p:txBody>
          <a:bodyPr/>
          <a:lstStyle/>
          <a:p>
            <a:fld id="{8DFFB297-231C-4A56-8D1C-245917B888C3}" type="datetime1">
              <a:rPr lang="en-IN" smtClean="0"/>
              <a:t>06-08-2023</a:t>
            </a:fld>
            <a:endParaRPr lang="en-IN"/>
          </a:p>
        </p:txBody>
      </p:sp>
      <p:sp>
        <p:nvSpPr>
          <p:cNvPr id="6" name="Footer Placeholder 5">
            <a:extLst>
              <a:ext uri="{FF2B5EF4-FFF2-40B4-BE49-F238E27FC236}">
                <a16:creationId xmlns:a16="http://schemas.microsoft.com/office/drawing/2014/main" id="{FD94A726-4AD0-37AA-14F5-6BCA883C15C6}"/>
              </a:ext>
            </a:extLst>
          </p:cNvPr>
          <p:cNvSpPr>
            <a:spLocks noGrp="1"/>
          </p:cNvSpPr>
          <p:nvPr>
            <p:ph type="ftr" sz="quarter" idx="11"/>
          </p:nvPr>
        </p:nvSpPr>
        <p:spPr>
          <a:xfrm>
            <a:off x="7446811" y="6356350"/>
            <a:ext cx="4114800" cy="365125"/>
          </a:xfrm>
        </p:spPr>
        <p:txBody>
          <a:bodyPr/>
          <a:lstStyle/>
          <a:p>
            <a:endParaRPr lang="en-IN" dirty="0"/>
          </a:p>
        </p:txBody>
      </p:sp>
    </p:spTree>
    <p:extLst>
      <p:ext uri="{BB962C8B-B14F-4D97-AF65-F5344CB8AC3E}">
        <p14:creationId xmlns:p14="http://schemas.microsoft.com/office/powerpoint/2010/main" val="351989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C38A6-0BCC-EC72-3813-6B470552DA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1A5129-1CCC-EB76-0213-161A1A883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8B8A7-45B6-5FEA-93CA-0DBA074F5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B6BB6-5CAC-4888-BAA6-C6BE9784D4C1}" type="datetime1">
              <a:rPr lang="en-IN" smtClean="0"/>
              <a:t>06-08-2023</a:t>
            </a:fld>
            <a:endParaRPr lang="en-IN"/>
          </a:p>
        </p:txBody>
      </p:sp>
      <p:sp>
        <p:nvSpPr>
          <p:cNvPr id="5" name="Footer Placeholder 4">
            <a:extLst>
              <a:ext uri="{FF2B5EF4-FFF2-40B4-BE49-F238E27FC236}">
                <a16:creationId xmlns:a16="http://schemas.microsoft.com/office/drawing/2014/main" id="{F882E404-F005-C1C7-CF0E-3B3BE2CAC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D11F6B-6789-AFF2-BDB2-F665C1173B56}"/>
              </a:ext>
            </a:extLst>
          </p:cNvPr>
          <p:cNvSpPr>
            <a:spLocks noGrp="1"/>
          </p:cNvSpPr>
          <p:nvPr>
            <p:ph type="sldNum" sz="quarter" idx="4"/>
          </p:nvPr>
        </p:nvSpPr>
        <p:spPr>
          <a:xfrm>
            <a:off x="11222192" y="6397913"/>
            <a:ext cx="491836" cy="365125"/>
          </a:xfrm>
          <a:prstGeom prst="rect">
            <a:avLst/>
          </a:prstGeom>
        </p:spPr>
        <p:txBody>
          <a:bodyPr vert="horz" lIns="91440" tIns="45720" rIns="91440" bIns="45720" rtlCol="0" anchor="ctr"/>
          <a:lstStyle>
            <a:lvl1pPr algn="r">
              <a:defRPr sz="2000">
                <a:solidFill>
                  <a:schemeClr val="tx1"/>
                </a:solidFill>
              </a:defRPr>
            </a:lvl1pPr>
          </a:lstStyle>
          <a:p>
            <a:fld id="{7F32F3B8-347B-4BC7-915A-1CD033BDB469}" type="slidenum">
              <a:rPr lang="en-IN" smtClean="0"/>
              <a:pPr/>
              <a:t>‹#›</a:t>
            </a:fld>
            <a:endParaRPr lang="en-IN" dirty="0"/>
          </a:p>
        </p:txBody>
      </p:sp>
    </p:spTree>
    <p:extLst>
      <p:ext uri="{BB962C8B-B14F-4D97-AF65-F5344CB8AC3E}">
        <p14:creationId xmlns:p14="http://schemas.microsoft.com/office/powerpoint/2010/main" val="371470881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65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putM3vWURYqPTqsosakIbKxdS_73Vrjh/view?usp=sharing" TargetMode="External"/><Relationship Id="rId2" Type="http://schemas.openxmlformats.org/officeDocument/2006/relationships/hyperlink" Target="https://github.com/ShivamSh08/Amazing_Mart_Profit_Predict/blob/main/Amazing%20Mart%20EDA.ipynb"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hyperlink" Target="https://drive.google.com/drive/folders/1ABWxhBma4JRVk234JfJC9vsuTBIlZhdl?usp=sharing" TargetMode="External"/><Relationship Id="rId3" Type="http://schemas.openxmlformats.org/officeDocument/2006/relationships/hyperlink" Target="https://drive.google.com/file/d/1putM3vWURYqPTqsosakIbKxdS_73Vrjh/view?usp=sharing" TargetMode="External"/><Relationship Id="rId7" Type="http://schemas.openxmlformats.org/officeDocument/2006/relationships/hyperlink" Target="https://drive.google.com/file/d/15HNXcxlZ-fw991E_Y2sWwSka0ZEJeQNQ/view?usp=sharing" TargetMode="External"/><Relationship Id="rId2" Type="http://schemas.openxmlformats.org/officeDocument/2006/relationships/hyperlink" Target="https://github.com/ShivamSh08/Amazing_Mart_Profit_Predict/blob/main/Amazing%20Mart%20EDA.ipynb" TargetMode="External"/><Relationship Id="rId1" Type="http://schemas.openxmlformats.org/officeDocument/2006/relationships/slideLayout" Target="../slideLayouts/slideLayout12.xml"/><Relationship Id="rId6" Type="http://schemas.openxmlformats.org/officeDocument/2006/relationships/hyperlink" Target="https://github.com/ShivamSh08/Amazing_Mart_Profit_Predict/blob/main/profit_prediction_app.py" TargetMode="External"/><Relationship Id="rId5" Type="http://schemas.openxmlformats.org/officeDocument/2006/relationships/hyperlink" Target="https://drive.google.com/file/d/1_YEQqLiAt_YUb6hT973-_RaAx8Tw_E_o/view?usp=sharing" TargetMode="External"/><Relationship Id="rId4" Type="http://schemas.openxmlformats.org/officeDocument/2006/relationships/hyperlink" Target="https://github.com/ShivamSh08/Amazing_Mart_Profit_Predict/blob/main/Amazing%20Mart%20Profit%20ML%20model.ipynb" TargetMode="External"/><Relationship Id="rId9" Type="http://schemas.openxmlformats.org/officeDocument/2006/relationships/hyperlink" Target="https://amazingmartprofitpredict.streamlit.ap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12.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5C63A7-25D3-B07C-C33E-DD10CE646AEA}"/>
              </a:ext>
            </a:extLst>
          </p:cNvPr>
          <p:cNvSpPr>
            <a:spLocks noGrp="1"/>
          </p:cNvSpPr>
          <p:nvPr>
            <p:ph type="title"/>
          </p:nvPr>
        </p:nvSpPr>
        <p:spPr>
          <a:xfrm>
            <a:off x="839788" y="831275"/>
            <a:ext cx="4854431" cy="4654550"/>
          </a:xfrm>
          <a:solidFill>
            <a:schemeClr val="bg1">
              <a:lumMod val="85000"/>
            </a:schemeClr>
          </a:solidFill>
        </p:spPr>
        <p:txBody>
          <a:bodyPr anchor="ctr"/>
          <a:lstStyle/>
          <a:p>
            <a:r>
              <a:rPr lang="en-IN" sz="3000" b="1" dirty="0">
                <a:latin typeface="+mn-lt"/>
              </a:rPr>
              <a:t>Data Science with Python Career Program – Internship Project</a:t>
            </a:r>
            <a:br>
              <a:rPr lang="en-IN" sz="3200" b="1" dirty="0">
                <a:latin typeface="+mn-lt"/>
              </a:rPr>
            </a:br>
            <a:br>
              <a:rPr lang="en-IN" sz="3200" b="1" dirty="0">
                <a:latin typeface="+mn-lt"/>
              </a:rPr>
            </a:br>
            <a:br>
              <a:rPr lang="en-IN" sz="3200" b="1" dirty="0">
                <a:latin typeface="+mn-lt"/>
              </a:rPr>
            </a:b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By Shivam </a:t>
            </a:r>
            <a:r>
              <a:rPr kumimoji="0" lang="en-IN" sz="2000" b="1" i="0" u="none" strike="noStrike" kern="1200" cap="none" spc="0" normalizeH="0" baseline="0" noProof="0" dirty="0" err="1">
                <a:ln>
                  <a:noFill/>
                </a:ln>
                <a:solidFill>
                  <a:prstClr val="black"/>
                </a:solidFill>
                <a:effectLst/>
                <a:uLnTx/>
                <a:uFillTx/>
                <a:latin typeface="Calibri" panose="020F0502020204030204"/>
                <a:ea typeface="+mn-ea"/>
                <a:cs typeface="+mn-cs"/>
              </a:rPr>
              <a:t>Shrotriya</a:t>
            </a:r>
            <a:endParaRPr lang="en-IN" dirty="0"/>
          </a:p>
        </p:txBody>
      </p:sp>
      <p:pic>
        <p:nvPicPr>
          <p:cNvPr id="8" name="Content Placeholder 7">
            <a:extLst>
              <a:ext uri="{FF2B5EF4-FFF2-40B4-BE49-F238E27FC236}">
                <a16:creationId xmlns:a16="http://schemas.microsoft.com/office/drawing/2014/main" id="{81627EB1-DD2F-E589-9546-C475350F33BE}"/>
              </a:ext>
            </a:extLst>
          </p:cNvPr>
          <p:cNvPicPr>
            <a:picLocks noGrp="1" noChangeAspect="1"/>
          </p:cNvPicPr>
          <p:nvPr>
            <p:ph type="pic" idx="1"/>
          </p:nvPr>
        </p:nvPicPr>
        <p:blipFill>
          <a:blip r:embed="rId2"/>
          <a:srcRect t="10520" b="10520"/>
          <a:stretch>
            <a:fillRect/>
          </a:stretch>
        </p:blipFill>
        <p:spPr>
          <a:xfrm>
            <a:off x="6317673" y="831276"/>
            <a:ext cx="4350327" cy="4654550"/>
          </a:xfrm>
        </p:spPr>
      </p:pic>
    </p:spTree>
    <p:extLst>
      <p:ext uri="{BB962C8B-B14F-4D97-AF65-F5344CB8AC3E}">
        <p14:creationId xmlns:p14="http://schemas.microsoft.com/office/powerpoint/2010/main" val="66790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ED688-C093-C63D-85BC-46A8E4AB8A2E}"/>
              </a:ext>
            </a:extLst>
          </p:cNvPr>
          <p:cNvSpPr>
            <a:spLocks noGrp="1"/>
          </p:cNvSpPr>
          <p:nvPr>
            <p:ph idx="1"/>
          </p:nvPr>
        </p:nvSpPr>
        <p:spPr>
          <a:xfrm>
            <a:off x="838200" y="346406"/>
            <a:ext cx="10515600" cy="6022644"/>
          </a:xfrm>
          <a:solidFill>
            <a:schemeClr val="accent5">
              <a:lumMod val="60000"/>
              <a:lumOff val="40000"/>
            </a:schemeClr>
          </a:solidFill>
        </p:spPr>
        <p:txBody>
          <a:bodyPr>
            <a:normAutofit/>
          </a:bodyPr>
          <a:lstStyle/>
          <a:p>
            <a:pPr lvl="1"/>
            <a:r>
              <a:rPr lang="en-IN" sz="1400" b="1" dirty="0"/>
              <a:t>Checking Shape, null values and datatypes of columns in Data Frame:-</a:t>
            </a:r>
          </a:p>
          <a:p>
            <a:pPr marL="457200" lvl="1" indent="0">
              <a:buNone/>
            </a:pPr>
            <a:endParaRPr lang="en-IN" sz="1400" b="1" dirty="0"/>
          </a:p>
        </p:txBody>
      </p:sp>
      <p:sp>
        <p:nvSpPr>
          <p:cNvPr id="3" name="Slide Number Placeholder 2">
            <a:extLst>
              <a:ext uri="{FF2B5EF4-FFF2-40B4-BE49-F238E27FC236}">
                <a16:creationId xmlns:a16="http://schemas.microsoft.com/office/drawing/2014/main" id="{59B73A6D-DE7F-0634-6861-04C43433D98A}"/>
              </a:ext>
            </a:extLst>
          </p:cNvPr>
          <p:cNvSpPr>
            <a:spLocks noGrp="1"/>
          </p:cNvSpPr>
          <p:nvPr>
            <p:ph type="sldNum" sz="quarter" idx="12"/>
          </p:nvPr>
        </p:nvSpPr>
        <p:spPr/>
        <p:txBody>
          <a:bodyPr/>
          <a:lstStyle/>
          <a:p>
            <a:fld id="{7F32F3B8-347B-4BC7-915A-1CD033BDB469}" type="slidenum">
              <a:rPr lang="en-IN" smtClean="0"/>
              <a:pPr/>
              <a:t>10</a:t>
            </a:fld>
            <a:endParaRPr lang="en-IN" dirty="0"/>
          </a:p>
        </p:txBody>
      </p:sp>
      <p:pic>
        <p:nvPicPr>
          <p:cNvPr id="5" name="Picture 4">
            <a:extLst>
              <a:ext uri="{FF2B5EF4-FFF2-40B4-BE49-F238E27FC236}">
                <a16:creationId xmlns:a16="http://schemas.microsoft.com/office/drawing/2014/main" id="{D9E524DB-ABF3-0BD9-B73E-B9E6331DD319}"/>
              </a:ext>
            </a:extLst>
          </p:cNvPr>
          <p:cNvPicPr>
            <a:picLocks noChangeAspect="1"/>
          </p:cNvPicPr>
          <p:nvPr/>
        </p:nvPicPr>
        <p:blipFill rotWithShape="1">
          <a:blip r:embed="rId2">
            <a:extLst>
              <a:ext uri="{28A0092B-C50C-407E-A947-70E740481C1C}">
                <a14:useLocalDpi xmlns:a14="http://schemas.microsoft.com/office/drawing/2010/main" val="0"/>
              </a:ext>
            </a:extLst>
          </a:blip>
          <a:srcRect t="15896" r="67761"/>
          <a:stretch/>
        </p:blipFill>
        <p:spPr>
          <a:xfrm>
            <a:off x="996292" y="750623"/>
            <a:ext cx="3930555" cy="5460844"/>
          </a:xfrm>
          <a:prstGeom prst="rect">
            <a:avLst/>
          </a:prstGeom>
        </p:spPr>
      </p:pic>
      <p:pic>
        <p:nvPicPr>
          <p:cNvPr id="8" name="Picture 7">
            <a:extLst>
              <a:ext uri="{FF2B5EF4-FFF2-40B4-BE49-F238E27FC236}">
                <a16:creationId xmlns:a16="http://schemas.microsoft.com/office/drawing/2014/main" id="{E9A82ED1-4639-5146-C758-CA626A1FEF05}"/>
              </a:ext>
            </a:extLst>
          </p:cNvPr>
          <p:cNvPicPr>
            <a:picLocks noChangeAspect="1"/>
          </p:cNvPicPr>
          <p:nvPr/>
        </p:nvPicPr>
        <p:blipFill rotWithShape="1">
          <a:blip r:embed="rId3">
            <a:extLst>
              <a:ext uri="{28A0092B-C50C-407E-A947-70E740481C1C}">
                <a14:useLocalDpi xmlns:a14="http://schemas.microsoft.com/office/drawing/2010/main" val="0"/>
              </a:ext>
            </a:extLst>
          </a:blip>
          <a:srcRect l="448" t="15896" r="72239" b="19575"/>
          <a:stretch/>
        </p:blipFill>
        <p:spPr>
          <a:xfrm>
            <a:off x="6108995" y="698652"/>
            <a:ext cx="4432304" cy="5576709"/>
          </a:xfrm>
          <a:prstGeom prst="rect">
            <a:avLst/>
          </a:prstGeom>
        </p:spPr>
      </p:pic>
    </p:spTree>
    <p:extLst>
      <p:ext uri="{BB962C8B-B14F-4D97-AF65-F5344CB8AC3E}">
        <p14:creationId xmlns:p14="http://schemas.microsoft.com/office/powerpoint/2010/main" val="140042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FD665C-29BD-9EE1-EEC1-34E396DB8237}"/>
              </a:ext>
            </a:extLst>
          </p:cNvPr>
          <p:cNvSpPr>
            <a:spLocks noGrp="1"/>
          </p:cNvSpPr>
          <p:nvPr>
            <p:ph idx="1"/>
          </p:nvPr>
        </p:nvSpPr>
        <p:spPr>
          <a:xfrm>
            <a:off x="838200" y="354835"/>
            <a:ext cx="10515600" cy="6001514"/>
          </a:xfrm>
          <a:solidFill>
            <a:schemeClr val="accent5">
              <a:lumMod val="60000"/>
              <a:lumOff val="40000"/>
            </a:schemeClr>
          </a:solidFill>
        </p:spPr>
        <p:txBody>
          <a:bodyPr>
            <a:normAutofit/>
          </a:bodyPr>
          <a:lstStyle/>
          <a:p>
            <a:pPr lvl="1"/>
            <a:r>
              <a:rPr lang="en-IN" sz="1400" b="1" dirty="0"/>
              <a:t>Checking Descriptive Details of Dataset:-</a:t>
            </a:r>
          </a:p>
          <a:p>
            <a:pPr marL="457200" lvl="1" indent="0">
              <a:buNone/>
            </a:pPr>
            <a:endParaRPr lang="en-IN" sz="1400" b="1" dirty="0"/>
          </a:p>
          <a:p>
            <a:pPr marL="457200" lvl="1" indent="0">
              <a:buNone/>
            </a:pPr>
            <a:endParaRPr lang="en-IN" sz="1400" b="1" dirty="0"/>
          </a:p>
          <a:p>
            <a:pPr marL="457200" lvl="1" indent="0">
              <a:buNone/>
            </a:pPr>
            <a:endParaRPr lang="en-IN" sz="1400" b="1" dirty="0"/>
          </a:p>
        </p:txBody>
      </p:sp>
      <p:sp>
        <p:nvSpPr>
          <p:cNvPr id="3" name="Slide Number Placeholder 2">
            <a:extLst>
              <a:ext uri="{FF2B5EF4-FFF2-40B4-BE49-F238E27FC236}">
                <a16:creationId xmlns:a16="http://schemas.microsoft.com/office/drawing/2014/main" id="{F1A2D1BF-2B6D-F937-690A-13D913995FC2}"/>
              </a:ext>
            </a:extLst>
          </p:cNvPr>
          <p:cNvSpPr>
            <a:spLocks noGrp="1"/>
          </p:cNvSpPr>
          <p:nvPr>
            <p:ph type="sldNum" sz="quarter" idx="12"/>
          </p:nvPr>
        </p:nvSpPr>
        <p:spPr/>
        <p:txBody>
          <a:bodyPr/>
          <a:lstStyle/>
          <a:p>
            <a:fld id="{7F32F3B8-347B-4BC7-915A-1CD033BDB469}" type="slidenum">
              <a:rPr lang="en-IN" smtClean="0"/>
              <a:pPr/>
              <a:t>11</a:t>
            </a:fld>
            <a:endParaRPr lang="en-IN" dirty="0"/>
          </a:p>
        </p:txBody>
      </p:sp>
      <p:pic>
        <p:nvPicPr>
          <p:cNvPr id="5" name="Picture 4">
            <a:extLst>
              <a:ext uri="{FF2B5EF4-FFF2-40B4-BE49-F238E27FC236}">
                <a16:creationId xmlns:a16="http://schemas.microsoft.com/office/drawing/2014/main" id="{26E42B08-F326-96B5-E253-54B749F47AAC}"/>
              </a:ext>
            </a:extLst>
          </p:cNvPr>
          <p:cNvPicPr>
            <a:picLocks noChangeAspect="1"/>
          </p:cNvPicPr>
          <p:nvPr/>
        </p:nvPicPr>
        <p:blipFill rotWithShape="1">
          <a:blip r:embed="rId2">
            <a:extLst>
              <a:ext uri="{28A0092B-C50C-407E-A947-70E740481C1C}">
                <a14:useLocalDpi xmlns:a14="http://schemas.microsoft.com/office/drawing/2010/main" val="0"/>
              </a:ext>
            </a:extLst>
          </a:blip>
          <a:srcRect l="4481" t="15833" r="25397"/>
          <a:stretch/>
        </p:blipFill>
        <p:spPr>
          <a:xfrm>
            <a:off x="1761248" y="689132"/>
            <a:ext cx="8692259" cy="5556381"/>
          </a:xfrm>
          <a:prstGeom prst="rect">
            <a:avLst/>
          </a:prstGeom>
        </p:spPr>
      </p:pic>
    </p:spTree>
    <p:extLst>
      <p:ext uri="{BB962C8B-B14F-4D97-AF65-F5344CB8AC3E}">
        <p14:creationId xmlns:p14="http://schemas.microsoft.com/office/powerpoint/2010/main" val="236877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5897563"/>
          </a:xfrm>
          <a:solidFill>
            <a:schemeClr val="accent5">
              <a:lumMod val="60000"/>
              <a:lumOff val="40000"/>
            </a:schemeClr>
          </a:solidFill>
        </p:spPr>
        <p:txBody>
          <a:bodyPr>
            <a:normAutofit/>
          </a:bodyPr>
          <a:lstStyle/>
          <a:p>
            <a:pPr marL="400050" indent="-400050">
              <a:buFont typeface="+mj-lt"/>
              <a:buAutoNum type="romanUcPeriod" startAt="2"/>
            </a:pPr>
            <a:r>
              <a:rPr lang="en-IN" sz="1800" b="1" dirty="0"/>
              <a:t>Graphical Analysis:-</a:t>
            </a:r>
          </a:p>
          <a:p>
            <a:pPr lvl="1"/>
            <a:r>
              <a:rPr lang="en-IN" sz="1400" b="1" dirty="0"/>
              <a:t>Order Received Per Year:-</a:t>
            </a:r>
          </a:p>
          <a:p>
            <a:pPr marL="457200" lvl="1" indent="0">
              <a:buNone/>
            </a:pPr>
            <a:endParaRPr lang="en-IN" sz="1200" b="1" dirty="0"/>
          </a:p>
          <a:p>
            <a:pPr marL="457200" lvl="1" indent="0">
              <a:buNone/>
            </a:pPr>
            <a:endParaRPr lang="en-IN" sz="1200" b="1" dirty="0"/>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12</a:t>
            </a:fld>
            <a:endParaRPr lang="en-IN" dirty="0"/>
          </a:p>
        </p:txBody>
      </p:sp>
      <p:sp>
        <p:nvSpPr>
          <p:cNvPr id="8" name="Rectangle 7">
            <a:extLst>
              <a:ext uri="{FF2B5EF4-FFF2-40B4-BE49-F238E27FC236}">
                <a16:creationId xmlns:a16="http://schemas.microsoft.com/office/drawing/2014/main" id="{1E4470C8-3B98-7A01-E477-6362B866D5AA}"/>
              </a:ext>
            </a:extLst>
          </p:cNvPr>
          <p:cNvSpPr/>
          <p:nvPr/>
        </p:nvSpPr>
        <p:spPr>
          <a:xfrm>
            <a:off x="1637911" y="1320800"/>
            <a:ext cx="3390900" cy="1736299"/>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a:t>
            </a:r>
          </a:p>
          <a:p>
            <a:pPr algn="just"/>
            <a:r>
              <a:rPr lang="en-IN" b="1" dirty="0"/>
              <a:t>	</a:t>
            </a:r>
            <a:r>
              <a:rPr lang="en-US" i="1" dirty="0"/>
              <a:t>Most of the order are placed in </a:t>
            </a:r>
            <a:r>
              <a:rPr lang="en-US" b="1" i="1" dirty="0"/>
              <a:t>2016</a:t>
            </a:r>
            <a:r>
              <a:rPr lang="en-US" i="1" dirty="0"/>
              <a:t> and the graph shows </a:t>
            </a:r>
            <a:r>
              <a:rPr lang="en-US" b="1" i="1" dirty="0"/>
              <a:t>gradually increase </a:t>
            </a:r>
            <a:r>
              <a:rPr lang="en-US" i="1" dirty="0"/>
              <a:t>in order placing from year </a:t>
            </a:r>
            <a:r>
              <a:rPr lang="en-US" b="1" i="1" dirty="0"/>
              <a:t>2013 to 2016 </a:t>
            </a:r>
            <a:r>
              <a:rPr lang="en-US" i="1" dirty="0"/>
              <a:t>in the Mart.</a:t>
            </a:r>
            <a:endParaRPr lang="en-IN" i="1" dirty="0"/>
          </a:p>
        </p:txBody>
      </p:sp>
      <p:pic>
        <p:nvPicPr>
          <p:cNvPr id="9" name="Picture 8">
            <a:extLst>
              <a:ext uri="{FF2B5EF4-FFF2-40B4-BE49-F238E27FC236}">
                <a16:creationId xmlns:a16="http://schemas.microsoft.com/office/drawing/2014/main" id="{874AB0BD-9B6D-8944-F8E6-401CAD2BD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6934" y="788699"/>
            <a:ext cx="5303531" cy="4352553"/>
          </a:xfrm>
          <a:prstGeom prst="rect">
            <a:avLst/>
          </a:prstGeom>
        </p:spPr>
      </p:pic>
    </p:spTree>
    <p:extLst>
      <p:ext uri="{BB962C8B-B14F-4D97-AF65-F5344CB8AC3E}">
        <p14:creationId xmlns:p14="http://schemas.microsoft.com/office/powerpoint/2010/main" val="62990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38200" y="290626"/>
            <a:ext cx="10515600" cy="6065724"/>
          </a:xfrm>
          <a:solidFill>
            <a:schemeClr val="accent5">
              <a:lumMod val="60000"/>
              <a:lumOff val="40000"/>
            </a:schemeClr>
          </a:solidFill>
        </p:spPr>
        <p:txBody>
          <a:bodyPr>
            <a:normAutofit/>
          </a:bodyPr>
          <a:lstStyle/>
          <a:p>
            <a:pPr lvl="1"/>
            <a:r>
              <a:rPr lang="en-IN" sz="1400" b="1" dirty="0"/>
              <a:t>Country Wise Count of Order Received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13</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1544286" y="1502653"/>
            <a:ext cx="3213100" cy="3465132"/>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i="1" dirty="0"/>
              <a:t>As per graph we can say that Most of the Orders are placed from </a:t>
            </a:r>
            <a:r>
              <a:rPr lang="en-US" b="1" i="1" dirty="0"/>
              <a:t>France followed by Germany, United Kingdom, Italy and Spain </a:t>
            </a:r>
            <a:r>
              <a:rPr lang="en-US" i="1" dirty="0"/>
              <a:t>Customers</a:t>
            </a:r>
            <a:r>
              <a:rPr lang="en-US" b="1" i="1" dirty="0"/>
              <a:t> in year 2013,2014,2015, and 2016</a:t>
            </a:r>
            <a:r>
              <a:rPr lang="en-US" i="1" dirty="0"/>
              <a:t>.</a:t>
            </a:r>
          </a:p>
          <a:p>
            <a:pPr marL="742950" lvl="1" indent="-285750" algn="just">
              <a:buFont typeface="Arial" panose="020B0604020202020204" pitchFamily="34" charset="0"/>
              <a:buChar char="•"/>
            </a:pPr>
            <a:r>
              <a:rPr lang="en-US" i="1" dirty="0"/>
              <a:t>In 2016 highest order are placed from this country Customers.</a:t>
            </a:r>
            <a:endParaRPr lang="en-IN" i="1" dirty="0"/>
          </a:p>
        </p:txBody>
      </p:sp>
      <p:pic>
        <p:nvPicPr>
          <p:cNvPr id="5" name="Picture 4">
            <a:extLst>
              <a:ext uri="{FF2B5EF4-FFF2-40B4-BE49-F238E27FC236}">
                <a16:creationId xmlns:a16="http://schemas.microsoft.com/office/drawing/2014/main" id="{4512DEAE-1D48-F5A1-D661-9486709E0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645" y="823363"/>
            <a:ext cx="5047498" cy="5047498"/>
          </a:xfrm>
          <a:prstGeom prst="rect">
            <a:avLst/>
          </a:prstGeom>
        </p:spPr>
      </p:pic>
    </p:spTree>
    <p:extLst>
      <p:ext uri="{BB962C8B-B14F-4D97-AF65-F5344CB8AC3E}">
        <p14:creationId xmlns:p14="http://schemas.microsoft.com/office/powerpoint/2010/main" val="155941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Sub-Category wise Order placing counts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14</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1581422" y="1464379"/>
            <a:ext cx="3233428" cy="175649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i="1" dirty="0"/>
              <a:t>So, it is clearly seen from the graph that year wise </a:t>
            </a:r>
            <a:r>
              <a:rPr lang="en-US" b="1" i="1" dirty="0"/>
              <a:t>Art</a:t>
            </a:r>
            <a:r>
              <a:rPr lang="en-US" i="1" dirty="0"/>
              <a:t>, </a:t>
            </a:r>
            <a:r>
              <a:rPr lang="en-US" b="1" i="1" dirty="0"/>
              <a:t>Binders,</a:t>
            </a:r>
            <a:r>
              <a:rPr lang="en-US" i="1" dirty="0"/>
              <a:t> and </a:t>
            </a:r>
            <a:r>
              <a:rPr lang="en-US" b="1" i="1" dirty="0"/>
              <a:t>Storage </a:t>
            </a:r>
            <a:r>
              <a:rPr lang="en-US" i="1" dirty="0"/>
              <a:t>are the most ordered sub-categories.</a:t>
            </a:r>
            <a:endParaRPr lang="en-IN" i="1" dirty="0"/>
          </a:p>
        </p:txBody>
      </p:sp>
      <p:pic>
        <p:nvPicPr>
          <p:cNvPr id="5" name="Picture 4">
            <a:extLst>
              <a:ext uri="{FF2B5EF4-FFF2-40B4-BE49-F238E27FC236}">
                <a16:creationId xmlns:a16="http://schemas.microsoft.com/office/drawing/2014/main" id="{1FF8F89E-6082-CF03-0A50-5FCCFA53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3519" y="849015"/>
            <a:ext cx="5512014" cy="5159969"/>
          </a:xfrm>
          <a:prstGeom prst="rect">
            <a:avLst/>
          </a:prstGeom>
        </p:spPr>
      </p:pic>
    </p:spTree>
    <p:extLst>
      <p:ext uri="{BB962C8B-B14F-4D97-AF65-F5344CB8AC3E}">
        <p14:creationId xmlns:p14="http://schemas.microsoft.com/office/powerpoint/2010/main" val="28561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Region wise Order Received from each country:-</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15</a:t>
            </a:fld>
            <a:endParaRPr lang="en-IN" dirty="0"/>
          </a:p>
        </p:txBody>
      </p:sp>
      <p:pic>
        <p:nvPicPr>
          <p:cNvPr id="6" name="Picture 5">
            <a:extLst>
              <a:ext uri="{FF2B5EF4-FFF2-40B4-BE49-F238E27FC236}">
                <a16:creationId xmlns:a16="http://schemas.microsoft.com/office/drawing/2014/main" id="{8A8A459B-0A50-BFAC-7ABB-3E6DF9AE5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8307" y="778189"/>
            <a:ext cx="5266954" cy="4919482"/>
          </a:xfrm>
          <a:prstGeom prst="rect">
            <a:avLst/>
          </a:prstGeom>
        </p:spPr>
      </p:pic>
      <p:sp>
        <p:nvSpPr>
          <p:cNvPr id="7" name="Rectangle 6">
            <a:extLst>
              <a:ext uri="{FF2B5EF4-FFF2-40B4-BE49-F238E27FC236}">
                <a16:creationId xmlns:a16="http://schemas.microsoft.com/office/drawing/2014/main" id="{1B0B23C4-A788-8914-4FD6-BE984168A2AE}"/>
              </a:ext>
            </a:extLst>
          </p:cNvPr>
          <p:cNvSpPr/>
          <p:nvPr/>
        </p:nvSpPr>
        <p:spPr>
          <a:xfrm>
            <a:off x="1435102" y="1001802"/>
            <a:ext cx="4215070" cy="39659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i="1" dirty="0"/>
              <a:t>As per the graph we can say that Most of the Orders are placed Region wise </a:t>
            </a:r>
            <a:r>
              <a:rPr lang="en-US" b="1" i="1" dirty="0"/>
              <a:t>France </a:t>
            </a:r>
            <a:r>
              <a:rPr lang="en-US" i="1" dirty="0"/>
              <a:t>and</a:t>
            </a:r>
            <a:r>
              <a:rPr lang="en-US" b="1" i="1" dirty="0"/>
              <a:t> Germany </a:t>
            </a:r>
            <a:r>
              <a:rPr lang="en-US" i="1" dirty="0"/>
              <a:t>are countries of the </a:t>
            </a:r>
            <a:r>
              <a:rPr lang="en-US" b="1" i="1" dirty="0"/>
              <a:t>Central Region </a:t>
            </a:r>
            <a:r>
              <a:rPr lang="en-US" i="1" dirty="0"/>
              <a:t>from where the </a:t>
            </a:r>
            <a:r>
              <a:rPr lang="en-US" b="1" i="1" dirty="0"/>
              <a:t>highest </a:t>
            </a:r>
            <a:r>
              <a:rPr lang="en-US" i="1" dirty="0"/>
              <a:t>orders are placed</a:t>
            </a:r>
            <a:r>
              <a:rPr lang="en-US" b="1" i="1" dirty="0"/>
              <a:t>, </a:t>
            </a:r>
            <a:r>
              <a:rPr lang="en-US" i="1" dirty="0"/>
              <a:t>while</a:t>
            </a:r>
            <a:r>
              <a:rPr lang="en-US" b="1" i="1" dirty="0"/>
              <a:t> </a:t>
            </a:r>
            <a:r>
              <a:rPr lang="en-US" i="1" dirty="0"/>
              <a:t>the </a:t>
            </a:r>
            <a:r>
              <a:rPr lang="en-US" b="1" i="1" dirty="0"/>
              <a:t>United Kingdom </a:t>
            </a:r>
            <a:r>
              <a:rPr lang="en-US" i="1" dirty="0"/>
              <a:t>has the </a:t>
            </a:r>
            <a:r>
              <a:rPr lang="en-US" b="1" i="1" dirty="0"/>
              <a:t>highest </a:t>
            </a:r>
            <a:r>
              <a:rPr lang="en-US" i="1" dirty="0"/>
              <a:t>number of orders placed which comes under the </a:t>
            </a:r>
            <a:r>
              <a:rPr lang="en-US" b="1" i="1" dirty="0"/>
              <a:t>North Region, </a:t>
            </a:r>
            <a:r>
              <a:rPr lang="en-US" i="1" dirty="0"/>
              <a:t>and last </a:t>
            </a:r>
            <a:r>
              <a:rPr lang="en-US" b="1" i="1" dirty="0"/>
              <a:t>Italy </a:t>
            </a:r>
            <a:r>
              <a:rPr lang="en-US" i="1" dirty="0"/>
              <a:t>and</a:t>
            </a:r>
            <a:r>
              <a:rPr lang="en-US" b="1" i="1" dirty="0"/>
              <a:t> Spain </a:t>
            </a:r>
            <a:r>
              <a:rPr lang="en-US" i="1" dirty="0"/>
              <a:t>which belongs to </a:t>
            </a:r>
            <a:r>
              <a:rPr lang="en-US" b="1" i="1" dirty="0"/>
              <a:t>South region </a:t>
            </a:r>
            <a:r>
              <a:rPr lang="en-US" i="1" dirty="0"/>
              <a:t>has the </a:t>
            </a:r>
            <a:r>
              <a:rPr lang="en-US" b="1" i="1" dirty="0"/>
              <a:t>highest </a:t>
            </a:r>
            <a:r>
              <a:rPr lang="en-US" i="1" dirty="0"/>
              <a:t>orders are placed</a:t>
            </a:r>
            <a:r>
              <a:rPr lang="en-US" b="1" i="1" dirty="0"/>
              <a:t>.</a:t>
            </a:r>
            <a:endParaRPr lang="en-US" i="1" dirty="0"/>
          </a:p>
        </p:txBody>
      </p:sp>
    </p:spTree>
    <p:extLst>
      <p:ext uri="{BB962C8B-B14F-4D97-AF65-F5344CB8AC3E}">
        <p14:creationId xmlns:p14="http://schemas.microsoft.com/office/powerpoint/2010/main" val="394374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Profit Earned from each country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16</a:t>
            </a:fld>
            <a:endParaRPr lang="en-IN" dirty="0"/>
          </a:p>
        </p:txBody>
      </p:sp>
      <p:sp>
        <p:nvSpPr>
          <p:cNvPr id="7" name="Rectangle 6">
            <a:extLst>
              <a:ext uri="{FF2B5EF4-FFF2-40B4-BE49-F238E27FC236}">
                <a16:creationId xmlns:a16="http://schemas.microsoft.com/office/drawing/2014/main" id="{1B0B23C4-A788-8914-4FD6-BE984168A2AE}"/>
              </a:ext>
            </a:extLst>
          </p:cNvPr>
          <p:cNvSpPr/>
          <p:nvPr/>
        </p:nvSpPr>
        <p:spPr>
          <a:xfrm>
            <a:off x="1435102" y="1001802"/>
            <a:ext cx="3723752" cy="396598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sz="1400" i="1" dirty="0"/>
              <a:t>Graph shows that top 5 countries where Mart has earned most profit are as follows:</a:t>
            </a:r>
          </a:p>
          <a:p>
            <a:pPr marL="1257300" lvl="2" indent="-342900" algn="just">
              <a:buFont typeface="+mj-lt"/>
              <a:buAutoNum type="arabicPeriod"/>
            </a:pPr>
            <a:r>
              <a:rPr lang="en-US" sz="1400" i="1" dirty="0"/>
              <a:t>United Kingdom - North Region</a:t>
            </a:r>
          </a:p>
          <a:p>
            <a:pPr marL="1257300" lvl="2" indent="-342900" algn="just">
              <a:buFont typeface="+mj-lt"/>
              <a:buAutoNum type="arabicPeriod"/>
            </a:pPr>
            <a:r>
              <a:rPr lang="en-US" sz="1400" i="1" dirty="0"/>
              <a:t>Germany - Central Region</a:t>
            </a:r>
          </a:p>
          <a:p>
            <a:pPr marL="1257300" lvl="2" indent="-342900" algn="just">
              <a:buFont typeface="+mj-lt"/>
              <a:buAutoNum type="arabicPeriod"/>
            </a:pPr>
            <a:r>
              <a:rPr lang="en-US" sz="1400" i="1" dirty="0"/>
              <a:t>France - Central Region</a:t>
            </a:r>
          </a:p>
          <a:p>
            <a:pPr marL="1257300" lvl="2" indent="-342900" algn="just">
              <a:buFont typeface="+mj-lt"/>
              <a:buAutoNum type="arabicPeriod"/>
            </a:pPr>
            <a:r>
              <a:rPr lang="en-US" sz="1400" i="1" dirty="0"/>
              <a:t>Spain - South Region</a:t>
            </a:r>
          </a:p>
          <a:p>
            <a:pPr marL="1257300" lvl="2" indent="-342900" algn="just">
              <a:buFont typeface="+mj-lt"/>
              <a:buAutoNum type="arabicPeriod"/>
            </a:pPr>
            <a:r>
              <a:rPr lang="en-US" sz="1400" i="1" dirty="0"/>
              <a:t>Austria - Central Region</a:t>
            </a:r>
          </a:p>
          <a:p>
            <a:pPr marL="742950" lvl="1" indent="-285750" algn="just">
              <a:buFont typeface="Arial" panose="020B0604020202020204" pitchFamily="34" charset="0"/>
              <a:buChar char="•"/>
            </a:pPr>
            <a:endParaRPr lang="en-US" sz="1400" i="1" dirty="0"/>
          </a:p>
          <a:p>
            <a:pPr marL="742950" lvl="1" indent="-285750" algn="just">
              <a:buFont typeface="Arial" panose="020B0604020202020204" pitchFamily="34" charset="0"/>
              <a:buChar char="•"/>
            </a:pPr>
            <a:r>
              <a:rPr lang="en-US" sz="1400" i="1" dirty="0"/>
              <a:t>Few countries where we Amazing Mart facing losses in selling product there name are:</a:t>
            </a:r>
          </a:p>
          <a:p>
            <a:pPr marL="1257300" lvl="2" indent="-342900" algn="just">
              <a:buFont typeface="+mj-lt"/>
              <a:buAutoNum type="arabicPeriod"/>
            </a:pPr>
            <a:r>
              <a:rPr lang="en-US" sz="1400" i="1" dirty="0"/>
              <a:t>Netherlands - Central Region</a:t>
            </a:r>
          </a:p>
          <a:p>
            <a:pPr marL="1257300" lvl="2" indent="-342900" algn="just">
              <a:buFont typeface="+mj-lt"/>
              <a:buAutoNum type="arabicPeriod"/>
            </a:pPr>
            <a:r>
              <a:rPr lang="en-US" sz="1400" i="1" dirty="0"/>
              <a:t>Sweden - North Region</a:t>
            </a:r>
          </a:p>
          <a:p>
            <a:pPr marL="1257300" lvl="2" indent="-342900" algn="just">
              <a:buFont typeface="+mj-lt"/>
              <a:buAutoNum type="arabicPeriod"/>
            </a:pPr>
            <a:r>
              <a:rPr lang="en-US" sz="1400" i="1" dirty="0"/>
              <a:t>Portugal - South Region</a:t>
            </a:r>
          </a:p>
          <a:p>
            <a:pPr marL="1257300" lvl="2" indent="-342900" algn="just">
              <a:buFont typeface="+mj-lt"/>
              <a:buAutoNum type="arabicPeriod"/>
            </a:pPr>
            <a:r>
              <a:rPr lang="en-US" sz="1400" i="1" dirty="0"/>
              <a:t>Ireland - North Region</a:t>
            </a:r>
          </a:p>
          <a:p>
            <a:pPr marL="1257300" lvl="2" indent="-342900" algn="just">
              <a:buFont typeface="+mj-lt"/>
              <a:buAutoNum type="arabicPeriod"/>
            </a:pPr>
            <a:r>
              <a:rPr lang="en-US" sz="1400" i="1" dirty="0"/>
              <a:t>Denmark - North Region</a:t>
            </a:r>
          </a:p>
        </p:txBody>
      </p:sp>
      <p:pic>
        <p:nvPicPr>
          <p:cNvPr id="5" name="Picture 4">
            <a:extLst>
              <a:ext uri="{FF2B5EF4-FFF2-40B4-BE49-F238E27FC236}">
                <a16:creationId xmlns:a16="http://schemas.microsoft.com/office/drawing/2014/main" id="{D3BCFF57-533A-45DB-7812-4C48F6794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926" y="849071"/>
            <a:ext cx="5951925" cy="5187152"/>
          </a:xfrm>
          <a:prstGeom prst="rect">
            <a:avLst/>
          </a:prstGeom>
        </p:spPr>
      </p:pic>
    </p:spTree>
    <p:extLst>
      <p:ext uri="{BB962C8B-B14F-4D97-AF65-F5344CB8AC3E}">
        <p14:creationId xmlns:p14="http://schemas.microsoft.com/office/powerpoint/2010/main" val="198955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Average Discount Offered per year to each country:-</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17</a:t>
            </a:fld>
            <a:endParaRPr lang="en-IN" dirty="0"/>
          </a:p>
        </p:txBody>
      </p:sp>
      <p:sp>
        <p:nvSpPr>
          <p:cNvPr id="7" name="Rectangle 6">
            <a:extLst>
              <a:ext uri="{FF2B5EF4-FFF2-40B4-BE49-F238E27FC236}">
                <a16:creationId xmlns:a16="http://schemas.microsoft.com/office/drawing/2014/main" id="{96C79DC2-BCEE-AF12-6F7E-DC57F69A5206}"/>
              </a:ext>
            </a:extLst>
          </p:cNvPr>
          <p:cNvSpPr/>
          <p:nvPr/>
        </p:nvSpPr>
        <p:spPr>
          <a:xfrm>
            <a:off x="7708900" y="2031332"/>
            <a:ext cx="3233428" cy="2554316"/>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Wingdings" panose="05000000000000000000" pitchFamily="2" charset="2"/>
              <a:buChar char="q"/>
            </a:pPr>
            <a:r>
              <a:rPr lang="en-IN" b="1" dirty="0"/>
              <a:t>Insights:-</a:t>
            </a:r>
          </a:p>
          <a:p>
            <a:pPr lvl="1" algn="just"/>
            <a:r>
              <a:rPr lang="en-US" sz="1600" i="1" dirty="0"/>
              <a:t>Countries where Amazing Mart offer the highest discount in selling product are:-</a:t>
            </a:r>
          </a:p>
          <a:p>
            <a:pPr lvl="1" algn="just"/>
            <a:r>
              <a:rPr lang="en-US" sz="1600" i="1" dirty="0"/>
              <a:t>    1. Denmark - North Region</a:t>
            </a:r>
          </a:p>
          <a:p>
            <a:pPr lvl="1" algn="just"/>
            <a:r>
              <a:rPr lang="en-US" sz="1600" i="1" dirty="0"/>
              <a:t>    2. Sweden - North Region</a:t>
            </a:r>
          </a:p>
          <a:p>
            <a:pPr lvl="1" algn="just"/>
            <a:r>
              <a:rPr lang="en-US" sz="1600" i="1" dirty="0"/>
              <a:t>    3. Ireland - North Region</a:t>
            </a:r>
          </a:p>
          <a:p>
            <a:pPr lvl="1" algn="just"/>
            <a:r>
              <a:rPr lang="en-US" sz="1600" i="1" dirty="0"/>
              <a:t>    4. Portugal - South Region</a:t>
            </a:r>
          </a:p>
          <a:p>
            <a:pPr lvl="1" algn="just"/>
            <a:r>
              <a:rPr lang="en-US" sz="1600" i="1" dirty="0"/>
              <a:t>    5. Netherlands - Central Region</a:t>
            </a:r>
            <a:endParaRPr lang="en-IN" sz="1600" b="1" i="1" dirty="0"/>
          </a:p>
        </p:txBody>
      </p:sp>
      <p:pic>
        <p:nvPicPr>
          <p:cNvPr id="6" name="Picture 5">
            <a:extLst>
              <a:ext uri="{FF2B5EF4-FFF2-40B4-BE49-F238E27FC236}">
                <a16:creationId xmlns:a16="http://schemas.microsoft.com/office/drawing/2014/main" id="{5778993B-E2E7-12F1-7CCC-B6EC8C958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46" y="630658"/>
            <a:ext cx="6254508" cy="5705867"/>
          </a:xfrm>
          <a:prstGeom prst="rect">
            <a:avLst/>
          </a:prstGeom>
        </p:spPr>
      </p:pic>
    </p:spTree>
    <p:extLst>
      <p:ext uri="{BB962C8B-B14F-4D97-AF65-F5344CB8AC3E}">
        <p14:creationId xmlns:p14="http://schemas.microsoft.com/office/powerpoint/2010/main" val="1594111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Profit Earned from each Sub-Category Per Year:-</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18</a:t>
            </a:fld>
            <a:endParaRPr lang="en-IN" dirty="0"/>
          </a:p>
        </p:txBody>
      </p:sp>
      <p:pic>
        <p:nvPicPr>
          <p:cNvPr id="8" name="Picture 7">
            <a:extLst>
              <a:ext uri="{FF2B5EF4-FFF2-40B4-BE49-F238E27FC236}">
                <a16:creationId xmlns:a16="http://schemas.microsoft.com/office/drawing/2014/main" id="{F354EC18-185E-1DC4-7F93-CCD05063B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748" y="729910"/>
            <a:ext cx="9553977" cy="5503608"/>
          </a:xfrm>
          <a:prstGeom prst="rect">
            <a:avLst/>
          </a:prstGeom>
        </p:spPr>
      </p:pic>
    </p:spTree>
    <p:extLst>
      <p:ext uri="{BB962C8B-B14F-4D97-AF65-F5344CB8AC3E}">
        <p14:creationId xmlns:p14="http://schemas.microsoft.com/office/powerpoint/2010/main" val="178031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22EB03-DDFE-50E5-FCE2-D609E9C480E1}"/>
              </a:ext>
            </a:extLst>
          </p:cNvPr>
          <p:cNvSpPr>
            <a:spLocks noGrp="1"/>
          </p:cNvSpPr>
          <p:nvPr>
            <p:ph type="sldNum" sz="quarter" idx="12"/>
          </p:nvPr>
        </p:nvSpPr>
        <p:spPr/>
        <p:txBody>
          <a:bodyPr/>
          <a:lstStyle/>
          <a:p>
            <a:fld id="{7F32F3B8-347B-4BC7-915A-1CD033BDB469}" type="slidenum">
              <a:rPr lang="en-IN" smtClean="0"/>
              <a:pPr/>
              <a:t>19</a:t>
            </a:fld>
            <a:endParaRPr lang="en-IN" dirty="0"/>
          </a:p>
        </p:txBody>
      </p:sp>
      <p:sp>
        <p:nvSpPr>
          <p:cNvPr id="5" name="Rectangle 4">
            <a:extLst>
              <a:ext uri="{FF2B5EF4-FFF2-40B4-BE49-F238E27FC236}">
                <a16:creationId xmlns:a16="http://schemas.microsoft.com/office/drawing/2014/main" id="{9BE4CCA4-35F8-DF6C-2490-1FF6A61D922A}"/>
              </a:ext>
            </a:extLst>
          </p:cNvPr>
          <p:cNvSpPr/>
          <p:nvPr/>
        </p:nvSpPr>
        <p:spPr>
          <a:xfrm>
            <a:off x="1347537" y="866275"/>
            <a:ext cx="9767635" cy="3096126"/>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marL="742950" lvl="1" indent="-285750" algn="just">
              <a:buFont typeface="Arial" panose="020B0604020202020204" pitchFamily="34" charset="0"/>
              <a:buChar char="•"/>
            </a:pPr>
            <a:r>
              <a:rPr lang="en-US" dirty="0"/>
              <a:t>From graph we can say that most profit earning sub-categories are:-</a:t>
            </a:r>
          </a:p>
          <a:p>
            <a:pPr marL="1257300" lvl="2" indent="-342900" algn="just">
              <a:buFont typeface="+mj-lt"/>
              <a:buAutoNum type="arabicPeriod"/>
            </a:pPr>
            <a:r>
              <a:rPr lang="en-US" dirty="0"/>
              <a:t>Copiers.</a:t>
            </a:r>
          </a:p>
          <a:p>
            <a:pPr marL="1257300" lvl="2" indent="-342900" algn="just">
              <a:buFont typeface="+mj-lt"/>
              <a:buAutoNum type="arabicPeriod"/>
            </a:pPr>
            <a:r>
              <a:rPr lang="en-US" dirty="0"/>
              <a:t>Bookcases.</a:t>
            </a:r>
          </a:p>
          <a:p>
            <a:pPr marL="1257300" lvl="2" indent="-342900" algn="just">
              <a:buFont typeface="+mj-lt"/>
              <a:buAutoNum type="arabicPeriod"/>
            </a:pPr>
            <a:r>
              <a:rPr lang="en-US" dirty="0"/>
              <a:t>Accessories.</a:t>
            </a:r>
          </a:p>
          <a:p>
            <a:pPr marL="1257300" lvl="2" indent="-342900" algn="just">
              <a:buFont typeface="+mj-lt"/>
              <a:buAutoNum type="arabicPeriod"/>
            </a:pPr>
            <a:r>
              <a:rPr lang="en-US" dirty="0"/>
              <a:t>Storage.</a:t>
            </a:r>
          </a:p>
          <a:p>
            <a:pPr marL="1257300" lvl="2" indent="-342900" algn="just">
              <a:buFont typeface="+mj-lt"/>
              <a:buAutoNum type="arabicPeriod"/>
            </a:pPr>
            <a:r>
              <a:rPr lang="en-US" dirty="0"/>
              <a:t>Art</a:t>
            </a:r>
          </a:p>
          <a:p>
            <a:pPr marL="742950" lvl="1" indent="-285750" algn="just">
              <a:buFont typeface="Arial" panose="020B0604020202020204" pitchFamily="34" charset="0"/>
              <a:buChar char="•"/>
            </a:pPr>
            <a:endParaRPr lang="en-US" b="1" dirty="0"/>
          </a:p>
          <a:p>
            <a:pPr marL="742950" lvl="1" indent="-285750" algn="just">
              <a:buFont typeface="Arial" panose="020B0604020202020204" pitchFamily="34" charset="0"/>
              <a:buChar char="•"/>
            </a:pPr>
            <a:r>
              <a:rPr lang="en-US" dirty="0"/>
              <a:t>There is sudden fall in profit can be seen in Appliances sub-category, while Tables sub-category is only facing losses in sales from year 2013 to 2016.</a:t>
            </a:r>
            <a:endParaRPr lang="en-IN" dirty="0"/>
          </a:p>
        </p:txBody>
      </p:sp>
    </p:spTree>
    <p:extLst>
      <p:ext uri="{BB962C8B-B14F-4D97-AF65-F5344CB8AC3E}">
        <p14:creationId xmlns:p14="http://schemas.microsoft.com/office/powerpoint/2010/main" val="54275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29426F-CB2F-3CE4-4D8C-439DC3B8DB52}"/>
              </a:ext>
            </a:extLst>
          </p:cNvPr>
          <p:cNvSpPr>
            <a:spLocks noGrp="1"/>
          </p:cNvSpPr>
          <p:nvPr>
            <p:ph type="title"/>
          </p:nvPr>
        </p:nvSpPr>
        <p:spPr>
          <a:xfrm>
            <a:off x="838200" y="268970"/>
            <a:ext cx="10515600" cy="365125"/>
          </a:xfrm>
          <a:solidFill>
            <a:srgbClr val="FFFF00"/>
          </a:solidFill>
        </p:spPr>
        <p:txBody>
          <a:bodyPr>
            <a:normAutofit fontScale="90000"/>
          </a:bodyPr>
          <a:lstStyle/>
          <a:p>
            <a:pPr algn="ctr"/>
            <a:r>
              <a:rPr lang="en-IN" sz="2400" b="1" u="sng" dirty="0">
                <a:latin typeface="+mn-lt"/>
              </a:rPr>
              <a:t>Index</a:t>
            </a:r>
          </a:p>
        </p:txBody>
      </p:sp>
      <p:graphicFrame>
        <p:nvGraphicFramePr>
          <p:cNvPr id="17" name="Table 17">
            <a:extLst>
              <a:ext uri="{FF2B5EF4-FFF2-40B4-BE49-F238E27FC236}">
                <a16:creationId xmlns:a16="http://schemas.microsoft.com/office/drawing/2014/main" id="{94B8EB9B-E653-EDCA-5423-D9E5C5B9969F}"/>
              </a:ext>
            </a:extLst>
          </p:cNvPr>
          <p:cNvGraphicFramePr>
            <a:graphicFrameLocks noGrp="1"/>
          </p:cNvGraphicFramePr>
          <p:nvPr>
            <p:extLst>
              <p:ext uri="{D42A27DB-BD31-4B8C-83A1-F6EECF244321}">
                <p14:modId xmlns:p14="http://schemas.microsoft.com/office/powerpoint/2010/main" val="319169186"/>
              </p:ext>
            </p:extLst>
          </p:nvPr>
        </p:nvGraphicFramePr>
        <p:xfrm>
          <a:off x="838200" y="688687"/>
          <a:ext cx="10515599" cy="5743848"/>
        </p:xfrm>
        <a:graphic>
          <a:graphicData uri="http://schemas.openxmlformats.org/drawingml/2006/table">
            <a:tbl>
              <a:tblPr firstRow="1" bandRow="1">
                <a:tableStyleId>{B301B821-A1FF-4177-AEE7-76D212191A09}</a:tableStyleId>
              </a:tblPr>
              <a:tblGrid>
                <a:gridCol w="985230">
                  <a:extLst>
                    <a:ext uri="{9D8B030D-6E8A-4147-A177-3AD203B41FA5}">
                      <a16:colId xmlns:a16="http://schemas.microsoft.com/office/drawing/2014/main" val="326518355"/>
                    </a:ext>
                  </a:extLst>
                </a:gridCol>
                <a:gridCol w="7985730">
                  <a:extLst>
                    <a:ext uri="{9D8B030D-6E8A-4147-A177-3AD203B41FA5}">
                      <a16:colId xmlns:a16="http://schemas.microsoft.com/office/drawing/2014/main" val="2885076564"/>
                    </a:ext>
                  </a:extLst>
                </a:gridCol>
                <a:gridCol w="1544639">
                  <a:extLst>
                    <a:ext uri="{9D8B030D-6E8A-4147-A177-3AD203B41FA5}">
                      <a16:colId xmlns:a16="http://schemas.microsoft.com/office/drawing/2014/main" val="3423348609"/>
                    </a:ext>
                  </a:extLst>
                </a:gridCol>
              </a:tblGrid>
              <a:tr h="348888">
                <a:tc>
                  <a:txBody>
                    <a:bodyPr/>
                    <a:lstStyle/>
                    <a:p>
                      <a:pPr algn="ctr"/>
                      <a:r>
                        <a:rPr lang="en-IN" sz="1400" dirty="0">
                          <a:latin typeface="+mn-lt"/>
                        </a:rPr>
                        <a:t>S. No.</a:t>
                      </a:r>
                    </a:p>
                  </a:txBody>
                  <a:tcPr/>
                </a:tc>
                <a:tc>
                  <a:txBody>
                    <a:bodyPr/>
                    <a:lstStyle/>
                    <a:p>
                      <a:pPr algn="ctr"/>
                      <a:r>
                        <a:rPr lang="en-IN" sz="1400" dirty="0">
                          <a:latin typeface="+mn-lt"/>
                        </a:rPr>
                        <a:t>Particulars</a:t>
                      </a:r>
                    </a:p>
                  </a:txBody>
                  <a:tcPr/>
                </a:tc>
                <a:tc>
                  <a:txBody>
                    <a:bodyPr/>
                    <a:lstStyle/>
                    <a:p>
                      <a:pPr algn="ctr"/>
                      <a:r>
                        <a:rPr lang="en-IN" sz="1400" dirty="0">
                          <a:latin typeface="+mn-lt"/>
                        </a:rPr>
                        <a:t>Page No.</a:t>
                      </a:r>
                    </a:p>
                  </a:txBody>
                  <a:tcPr/>
                </a:tc>
                <a:extLst>
                  <a:ext uri="{0D108BD9-81ED-4DB2-BD59-A6C34878D82A}">
                    <a16:rowId xmlns:a16="http://schemas.microsoft.com/office/drawing/2014/main" val="4119712231"/>
                  </a:ext>
                </a:extLst>
              </a:tr>
              <a:tr h="1112131">
                <a:tc>
                  <a:txBody>
                    <a:bodyPr/>
                    <a:lstStyle/>
                    <a:p>
                      <a:pPr algn="ctr"/>
                      <a:r>
                        <a:rPr lang="en-IN" sz="1600" b="1" dirty="0">
                          <a:latin typeface="+mn-lt"/>
                        </a:rPr>
                        <a:t>1.</a:t>
                      </a:r>
                    </a:p>
                  </a:txBody>
                  <a:tcPr/>
                </a:tc>
                <a:tc>
                  <a:txBody>
                    <a:bodyPr/>
                    <a:lstStyle/>
                    <a:p>
                      <a:pPr algn="l"/>
                      <a:r>
                        <a:rPr lang="en-IN" sz="1600" b="1" dirty="0">
                          <a:latin typeface="+mn-lt"/>
                        </a:rPr>
                        <a:t>Data Summary</a:t>
                      </a:r>
                    </a:p>
                    <a:p>
                      <a:pPr marL="857250" lvl="1" indent="-400050" algn="l">
                        <a:buAutoNum type="romanUcPeriod"/>
                      </a:pPr>
                      <a:r>
                        <a:rPr lang="en-IN" sz="1400" dirty="0">
                          <a:latin typeface="+mn-lt"/>
                        </a:rPr>
                        <a:t>Data Information</a:t>
                      </a:r>
                    </a:p>
                    <a:p>
                      <a:pPr marL="857250" lvl="1" indent="-400050" algn="l">
                        <a:buAutoNum type="romanUcPeriod"/>
                      </a:pPr>
                      <a:r>
                        <a:rPr lang="en-IN" sz="1400" dirty="0">
                          <a:latin typeface="+mn-lt"/>
                        </a:rPr>
                        <a:t>Data Structure &amp; Size</a:t>
                      </a:r>
                    </a:p>
                    <a:p>
                      <a:pPr marL="857250" lvl="1" indent="-400050" algn="l">
                        <a:buAutoNum type="romanUcPeriod"/>
                      </a:pPr>
                      <a:r>
                        <a:rPr lang="en-IN" sz="1400" dirty="0">
                          <a:latin typeface="+mn-lt"/>
                        </a:rPr>
                        <a:t>Data Quality</a:t>
                      </a:r>
                    </a:p>
                    <a:p>
                      <a:pPr marL="857250" lvl="1" indent="-400050" algn="l">
                        <a:buAutoNum type="romanUcPeriod"/>
                      </a:pPr>
                      <a:r>
                        <a:rPr lang="en-IN" sz="1400" dirty="0">
                          <a:latin typeface="+mn-lt"/>
                        </a:rPr>
                        <a:t>Data Statistical Details and Insights</a:t>
                      </a:r>
                    </a:p>
                    <a:p>
                      <a:pPr marL="857250" lvl="1" indent="-400050" algn="l">
                        <a:buAutoNum type="romanUcPeriod"/>
                      </a:pPr>
                      <a:r>
                        <a:rPr lang="en-IN" sz="1400" dirty="0">
                          <a:latin typeface="+mn-lt"/>
                        </a:rPr>
                        <a:t>Data Snapshot</a:t>
                      </a:r>
                    </a:p>
                  </a:txBody>
                  <a:tcPr/>
                </a:tc>
                <a:tc>
                  <a:txBody>
                    <a:bodyPr/>
                    <a:lstStyle/>
                    <a:p>
                      <a:pPr algn="ctr"/>
                      <a:r>
                        <a:rPr lang="en-IN" sz="1600" b="1" dirty="0">
                          <a:latin typeface="+mn-lt"/>
                        </a:rPr>
                        <a:t>3 – 8</a:t>
                      </a:r>
                    </a:p>
                    <a:p>
                      <a:pPr algn="ctr"/>
                      <a:r>
                        <a:rPr lang="en-IN" sz="1400" dirty="0">
                          <a:latin typeface="+mn-lt"/>
                        </a:rPr>
                        <a:t>3</a:t>
                      </a:r>
                    </a:p>
                    <a:p>
                      <a:pPr algn="ctr"/>
                      <a:r>
                        <a:rPr lang="en-IN" sz="1400" dirty="0">
                          <a:latin typeface="+mn-lt"/>
                        </a:rPr>
                        <a:t>3-5</a:t>
                      </a:r>
                    </a:p>
                    <a:p>
                      <a:pPr algn="ctr"/>
                      <a:r>
                        <a:rPr lang="en-IN" sz="1400" dirty="0">
                          <a:latin typeface="+mn-lt"/>
                        </a:rPr>
                        <a:t>5</a:t>
                      </a:r>
                    </a:p>
                    <a:p>
                      <a:pPr algn="ctr"/>
                      <a:r>
                        <a:rPr lang="en-IN" sz="1400" dirty="0">
                          <a:latin typeface="+mn-lt"/>
                        </a:rPr>
                        <a:t>5-6</a:t>
                      </a:r>
                    </a:p>
                    <a:p>
                      <a:pPr algn="ctr"/>
                      <a:r>
                        <a:rPr lang="en-IN" sz="1400" dirty="0">
                          <a:latin typeface="+mn-lt"/>
                        </a:rPr>
                        <a:t>7-8</a:t>
                      </a:r>
                      <a:endParaRPr lang="en-IN" sz="1600" dirty="0">
                        <a:latin typeface="+mn-lt"/>
                      </a:endParaRPr>
                    </a:p>
                  </a:txBody>
                  <a:tcPr/>
                </a:tc>
                <a:extLst>
                  <a:ext uri="{0D108BD9-81ED-4DB2-BD59-A6C34878D82A}">
                    <a16:rowId xmlns:a16="http://schemas.microsoft.com/office/drawing/2014/main" val="2545520724"/>
                  </a:ext>
                </a:extLst>
              </a:tr>
              <a:tr h="778492">
                <a:tc>
                  <a:txBody>
                    <a:bodyPr/>
                    <a:lstStyle/>
                    <a:p>
                      <a:pPr algn="ctr"/>
                      <a:r>
                        <a:rPr lang="en-IN" sz="1600" b="1" dirty="0">
                          <a:latin typeface="+mn-lt"/>
                        </a:rPr>
                        <a:t>2.</a:t>
                      </a:r>
                    </a:p>
                  </a:txBody>
                  <a:tcPr/>
                </a:tc>
                <a:tc>
                  <a:txBody>
                    <a:bodyPr/>
                    <a:lstStyle/>
                    <a:p>
                      <a:pPr algn="l"/>
                      <a:r>
                        <a:rPr lang="en-IN" sz="1600" b="1" dirty="0">
                          <a:latin typeface="+mn-lt"/>
                        </a:rPr>
                        <a:t>EDA &amp; Graphical Analysis</a:t>
                      </a:r>
                    </a:p>
                    <a:p>
                      <a:pPr marL="857250" lvl="1" indent="-400050" algn="l">
                        <a:buFont typeface="+mj-lt"/>
                        <a:buAutoNum type="romanUcPeriod"/>
                      </a:pPr>
                      <a:r>
                        <a:rPr lang="en-IN" sz="1400" b="0" dirty="0">
                          <a:latin typeface="+mn-lt"/>
                        </a:rPr>
                        <a:t>Exploratory Data Analysis</a:t>
                      </a:r>
                    </a:p>
                    <a:p>
                      <a:pPr marL="857250" lvl="1" indent="-400050" algn="l">
                        <a:buFont typeface="+mj-lt"/>
                        <a:buAutoNum type="romanUcPeriod"/>
                      </a:pPr>
                      <a:r>
                        <a:rPr lang="en-IN" sz="1400" b="0" dirty="0">
                          <a:latin typeface="+mn-lt"/>
                        </a:rPr>
                        <a:t>Graphical Analysis</a:t>
                      </a:r>
                    </a:p>
                    <a:p>
                      <a:pPr marL="857250" lvl="1" indent="-400050" algn="l">
                        <a:buFont typeface="+mj-lt"/>
                        <a:buAutoNum type="romanUcPeriod"/>
                      </a:pPr>
                      <a:r>
                        <a:rPr lang="en-IN" sz="1400" b="0" dirty="0">
                          <a:latin typeface="+mn-lt"/>
                        </a:rPr>
                        <a:t>Conclusion &amp; Reference File</a:t>
                      </a:r>
                    </a:p>
                  </a:txBody>
                  <a:tcPr/>
                </a:tc>
                <a:tc>
                  <a:txBody>
                    <a:bodyPr/>
                    <a:lstStyle/>
                    <a:p>
                      <a:pPr algn="ctr"/>
                      <a:r>
                        <a:rPr lang="en-IN" sz="1600" b="1" dirty="0">
                          <a:latin typeface="+mn-lt"/>
                        </a:rPr>
                        <a:t>9-21</a:t>
                      </a:r>
                    </a:p>
                    <a:p>
                      <a:pPr algn="ctr"/>
                      <a:r>
                        <a:rPr lang="en-IN" sz="1400" dirty="0">
                          <a:latin typeface="+mn-lt"/>
                        </a:rPr>
                        <a:t>9-11</a:t>
                      </a:r>
                    </a:p>
                    <a:p>
                      <a:pPr algn="ctr"/>
                      <a:r>
                        <a:rPr lang="en-IN" sz="1400" dirty="0">
                          <a:latin typeface="+mn-lt"/>
                        </a:rPr>
                        <a:t>12-20</a:t>
                      </a:r>
                    </a:p>
                    <a:p>
                      <a:pPr algn="ctr"/>
                      <a:r>
                        <a:rPr lang="en-IN" sz="1400" dirty="0">
                          <a:latin typeface="+mn-lt"/>
                        </a:rPr>
                        <a:t>21</a:t>
                      </a:r>
                    </a:p>
                  </a:txBody>
                  <a:tcPr/>
                </a:tc>
                <a:extLst>
                  <a:ext uri="{0D108BD9-81ED-4DB2-BD59-A6C34878D82A}">
                    <a16:rowId xmlns:a16="http://schemas.microsoft.com/office/drawing/2014/main" val="3586541553"/>
                  </a:ext>
                </a:extLst>
              </a:tr>
              <a:tr h="611672">
                <a:tc>
                  <a:txBody>
                    <a:bodyPr/>
                    <a:lstStyle/>
                    <a:p>
                      <a:pPr algn="ctr"/>
                      <a:r>
                        <a:rPr lang="en-IN" sz="1600" b="1" dirty="0">
                          <a:latin typeface="+mn-lt"/>
                        </a:rPr>
                        <a:t>3.</a:t>
                      </a:r>
                    </a:p>
                  </a:txBody>
                  <a:tcPr/>
                </a:tc>
                <a:tc>
                  <a:txBody>
                    <a:bodyPr/>
                    <a:lstStyle/>
                    <a:p>
                      <a:pPr algn="l"/>
                      <a:r>
                        <a:rPr lang="en-US" sz="1600" b="1" dirty="0">
                          <a:latin typeface="+mn-lt"/>
                        </a:rPr>
                        <a:t>Data Cleaning &amp; Data Preprocessing</a:t>
                      </a:r>
                    </a:p>
                    <a:p>
                      <a:pPr marL="857250" lvl="1" indent="-400050" algn="l">
                        <a:buFont typeface="+mj-lt"/>
                        <a:buAutoNum type="romanUcPeriod"/>
                      </a:pPr>
                      <a:r>
                        <a:rPr lang="en-IN" sz="1400" b="0" dirty="0">
                          <a:latin typeface="+mn-lt"/>
                        </a:rPr>
                        <a:t>Data Cleaning</a:t>
                      </a:r>
                    </a:p>
                    <a:p>
                      <a:pPr marL="857250" lvl="1" indent="-400050" algn="l">
                        <a:buFont typeface="+mj-lt"/>
                        <a:buAutoNum type="romanUcPeriod"/>
                      </a:pPr>
                      <a:r>
                        <a:rPr lang="en-IN" sz="1400" b="0" dirty="0">
                          <a:latin typeface="+mn-lt"/>
                        </a:rPr>
                        <a:t>Data Preprocessing</a:t>
                      </a:r>
                    </a:p>
                  </a:txBody>
                  <a:tcPr/>
                </a:tc>
                <a:tc>
                  <a:txBody>
                    <a:bodyPr/>
                    <a:lstStyle/>
                    <a:p>
                      <a:pPr algn="ctr"/>
                      <a:r>
                        <a:rPr lang="en-US" sz="1600" b="1" dirty="0">
                          <a:latin typeface="+mn-lt"/>
                        </a:rPr>
                        <a:t>22-28</a:t>
                      </a:r>
                    </a:p>
                    <a:p>
                      <a:pPr algn="ctr"/>
                      <a:r>
                        <a:rPr lang="en-US" sz="1400" b="0" dirty="0">
                          <a:latin typeface="+mn-lt"/>
                        </a:rPr>
                        <a:t>22-24</a:t>
                      </a:r>
                    </a:p>
                    <a:p>
                      <a:pPr algn="ctr"/>
                      <a:r>
                        <a:rPr lang="en-US" sz="1400" b="0" dirty="0">
                          <a:latin typeface="+mn-lt"/>
                        </a:rPr>
                        <a:t>25-28</a:t>
                      </a:r>
                      <a:endParaRPr lang="en-IN" sz="1400" b="0" dirty="0">
                        <a:latin typeface="+mn-lt"/>
                      </a:endParaRPr>
                    </a:p>
                  </a:txBody>
                  <a:tcPr/>
                </a:tc>
                <a:extLst>
                  <a:ext uri="{0D108BD9-81ED-4DB2-BD59-A6C34878D82A}">
                    <a16:rowId xmlns:a16="http://schemas.microsoft.com/office/drawing/2014/main" val="2748307191"/>
                  </a:ext>
                </a:extLst>
              </a:tr>
              <a:tr h="619124">
                <a:tc>
                  <a:txBody>
                    <a:bodyPr/>
                    <a:lstStyle/>
                    <a:p>
                      <a:pPr algn="ctr"/>
                      <a:r>
                        <a:rPr lang="en-IN" sz="1600" b="1" dirty="0">
                          <a:latin typeface="+mn-lt"/>
                        </a:rPr>
                        <a:t>4.</a:t>
                      </a:r>
                    </a:p>
                  </a:txBody>
                  <a:tcPr/>
                </a:tc>
                <a:tc>
                  <a:txBody>
                    <a:bodyPr/>
                    <a:lstStyle/>
                    <a:p>
                      <a:pPr algn="l"/>
                      <a:r>
                        <a:rPr lang="en-US" sz="1600" b="1" dirty="0">
                          <a:latin typeface="+mn-lt"/>
                        </a:rPr>
                        <a:t>Machine Learning Model Selection</a:t>
                      </a:r>
                    </a:p>
                    <a:p>
                      <a:pPr marL="857250" lvl="1" indent="-400050" algn="l">
                        <a:buFont typeface="+mj-lt"/>
                        <a:buAutoNum type="romanUcPeriod"/>
                      </a:pPr>
                      <a:r>
                        <a:rPr lang="en-US" sz="1400" b="0" dirty="0">
                          <a:latin typeface="+mn-lt"/>
                        </a:rPr>
                        <a:t>Feeding data</a:t>
                      </a:r>
                    </a:p>
                    <a:p>
                      <a:pPr marL="857250" lvl="1" indent="-400050" algn="l">
                        <a:buFont typeface="+mj-lt"/>
                        <a:buAutoNum type="romanUcPeriod"/>
                      </a:pPr>
                      <a:r>
                        <a:rPr lang="en-US" sz="1400" b="0" dirty="0">
                          <a:latin typeface="+mn-lt"/>
                        </a:rPr>
                        <a:t>Model Training and Prediction on Test Data</a:t>
                      </a:r>
                    </a:p>
                    <a:p>
                      <a:pPr marL="857250" lvl="1" indent="-400050" algn="l">
                        <a:buFont typeface="+mj-lt"/>
                        <a:buAutoNum type="romanUcPeriod"/>
                      </a:pPr>
                      <a:r>
                        <a:rPr lang="en-US" sz="1400" b="0" dirty="0">
                          <a:latin typeface="+mn-lt"/>
                        </a:rPr>
                        <a:t>Model Evaluation and Model Selection</a:t>
                      </a:r>
                    </a:p>
                    <a:p>
                      <a:pPr marL="857250" lvl="1" indent="-400050" algn="l">
                        <a:buFont typeface="+mj-lt"/>
                        <a:buAutoNum type="romanUcPeriod"/>
                      </a:pPr>
                      <a:r>
                        <a:rPr lang="en-US" sz="1400" b="0" dirty="0">
                          <a:latin typeface="+mn-lt"/>
                        </a:rPr>
                        <a:t>Model Saving</a:t>
                      </a:r>
                    </a:p>
                  </a:txBody>
                  <a:tcPr/>
                </a:tc>
                <a:tc>
                  <a:txBody>
                    <a:bodyPr/>
                    <a:lstStyle/>
                    <a:p>
                      <a:pPr algn="ctr"/>
                      <a:r>
                        <a:rPr lang="en-US" sz="1600" b="1" dirty="0">
                          <a:latin typeface="+mn-lt"/>
                        </a:rPr>
                        <a:t>29-31</a:t>
                      </a:r>
                    </a:p>
                    <a:p>
                      <a:pPr algn="ctr"/>
                      <a:r>
                        <a:rPr lang="en-US" sz="1400" b="0" dirty="0">
                          <a:latin typeface="+mn-lt"/>
                        </a:rPr>
                        <a:t>29</a:t>
                      </a:r>
                    </a:p>
                    <a:p>
                      <a:pPr algn="ctr"/>
                      <a:r>
                        <a:rPr lang="en-US" sz="1400" b="0" dirty="0">
                          <a:latin typeface="+mn-lt"/>
                        </a:rPr>
                        <a:t>29-31</a:t>
                      </a:r>
                    </a:p>
                    <a:p>
                      <a:pPr algn="ctr"/>
                      <a:r>
                        <a:rPr lang="en-US" sz="1400" b="0" dirty="0">
                          <a:latin typeface="+mn-lt"/>
                        </a:rPr>
                        <a:t>32</a:t>
                      </a:r>
                    </a:p>
                    <a:p>
                      <a:pPr algn="ctr"/>
                      <a:r>
                        <a:rPr lang="en-US" sz="1400" b="0" dirty="0">
                          <a:latin typeface="+mn-lt"/>
                        </a:rPr>
                        <a:t>32</a:t>
                      </a:r>
                      <a:endParaRPr lang="en-IN" sz="1400" b="0" dirty="0">
                        <a:latin typeface="+mn-lt"/>
                      </a:endParaRPr>
                    </a:p>
                  </a:txBody>
                  <a:tcPr/>
                </a:tc>
                <a:extLst>
                  <a:ext uri="{0D108BD9-81ED-4DB2-BD59-A6C34878D82A}">
                    <a16:rowId xmlns:a16="http://schemas.microsoft.com/office/drawing/2014/main" val="2980625839"/>
                  </a:ext>
                </a:extLst>
              </a:tr>
              <a:tr h="619124">
                <a:tc>
                  <a:txBody>
                    <a:bodyPr/>
                    <a:lstStyle/>
                    <a:p>
                      <a:pPr algn="ctr"/>
                      <a:r>
                        <a:rPr lang="en-US" sz="1600" b="1" dirty="0">
                          <a:latin typeface="+mn-lt"/>
                        </a:rPr>
                        <a:t>5.</a:t>
                      </a:r>
                      <a:endParaRPr lang="en-IN" sz="1600" b="1" dirty="0">
                        <a:latin typeface="+mn-lt"/>
                      </a:endParaRPr>
                    </a:p>
                  </a:txBody>
                  <a:tcPr/>
                </a:tc>
                <a:tc>
                  <a:txBody>
                    <a:bodyPr/>
                    <a:lstStyle/>
                    <a:p>
                      <a:pPr marL="0" lvl="0" indent="0" algn="l">
                        <a:buFont typeface="+mj-lt"/>
                        <a:buNone/>
                      </a:pPr>
                      <a:r>
                        <a:rPr lang="en-US" sz="1600" b="1" dirty="0">
                          <a:latin typeface="+mn-lt"/>
                        </a:rPr>
                        <a:t>Github &amp; Streamlit Website Screenshot and Links</a:t>
                      </a:r>
                    </a:p>
                    <a:p>
                      <a:pPr marL="857250" lvl="1" indent="-400050" algn="l">
                        <a:buFont typeface="+mj-lt"/>
                        <a:buAutoNum type="romanUcPeriod"/>
                      </a:pPr>
                      <a:r>
                        <a:rPr lang="en-US" sz="1400" b="0" dirty="0">
                          <a:latin typeface="+mn-lt"/>
                        </a:rPr>
                        <a:t>Github Files Screenshot</a:t>
                      </a:r>
                    </a:p>
                    <a:p>
                      <a:pPr marL="857250" lvl="1" indent="-400050" algn="l">
                        <a:buFont typeface="+mj-lt"/>
                        <a:buAutoNum type="romanUcPeriod"/>
                      </a:pPr>
                      <a:r>
                        <a:rPr lang="en-US" sz="1400" b="0" dirty="0">
                          <a:latin typeface="+mn-lt"/>
                        </a:rPr>
                        <a:t>Streamlit Website Screenshot</a:t>
                      </a:r>
                    </a:p>
                    <a:p>
                      <a:pPr marL="857250" lvl="1" indent="-400050" algn="l">
                        <a:buFont typeface="+mj-lt"/>
                        <a:buAutoNum type="romanUcPeriod"/>
                      </a:pPr>
                      <a:r>
                        <a:rPr lang="en-US" sz="1400" b="0" dirty="0">
                          <a:latin typeface="+mn-lt"/>
                        </a:rPr>
                        <a:t>Reference Links</a:t>
                      </a:r>
                    </a:p>
                  </a:txBody>
                  <a:tcPr/>
                </a:tc>
                <a:tc>
                  <a:txBody>
                    <a:bodyPr/>
                    <a:lstStyle/>
                    <a:p>
                      <a:pPr algn="ctr"/>
                      <a:r>
                        <a:rPr lang="en-US" sz="1600" b="1" dirty="0">
                          <a:latin typeface="+mn-lt"/>
                        </a:rPr>
                        <a:t>33-35</a:t>
                      </a:r>
                    </a:p>
                    <a:p>
                      <a:pPr algn="ctr"/>
                      <a:r>
                        <a:rPr lang="en-US" sz="1600" b="0" dirty="0">
                          <a:latin typeface="+mn-lt"/>
                        </a:rPr>
                        <a:t>33</a:t>
                      </a:r>
                    </a:p>
                    <a:p>
                      <a:pPr algn="ctr"/>
                      <a:r>
                        <a:rPr lang="en-US" sz="1600" b="0" dirty="0">
                          <a:latin typeface="+mn-lt"/>
                        </a:rPr>
                        <a:t>34</a:t>
                      </a:r>
                    </a:p>
                    <a:p>
                      <a:pPr algn="ctr"/>
                      <a:r>
                        <a:rPr lang="en-US" sz="1600" b="0" dirty="0">
                          <a:latin typeface="+mn-lt"/>
                        </a:rPr>
                        <a:t>35</a:t>
                      </a:r>
                      <a:endParaRPr lang="en-IN" sz="1400" b="0" dirty="0">
                        <a:latin typeface="+mn-lt"/>
                      </a:endParaRPr>
                    </a:p>
                  </a:txBody>
                  <a:tcPr/>
                </a:tc>
                <a:extLst>
                  <a:ext uri="{0D108BD9-81ED-4DB2-BD59-A6C34878D82A}">
                    <a16:rowId xmlns:a16="http://schemas.microsoft.com/office/drawing/2014/main" val="3814599454"/>
                  </a:ext>
                </a:extLst>
              </a:tr>
            </a:tbl>
          </a:graphicData>
        </a:graphic>
      </p:graphicFrame>
      <p:sp>
        <p:nvSpPr>
          <p:cNvPr id="2" name="Slide Number Placeholder 1">
            <a:extLst>
              <a:ext uri="{FF2B5EF4-FFF2-40B4-BE49-F238E27FC236}">
                <a16:creationId xmlns:a16="http://schemas.microsoft.com/office/drawing/2014/main" id="{1C186CCF-5A7E-4C90-8CDA-BF47B8A78740}"/>
              </a:ext>
            </a:extLst>
          </p:cNvPr>
          <p:cNvSpPr>
            <a:spLocks noGrp="1"/>
          </p:cNvSpPr>
          <p:nvPr>
            <p:ph type="sldNum" sz="quarter" idx="12"/>
          </p:nvPr>
        </p:nvSpPr>
        <p:spPr/>
        <p:txBody>
          <a:bodyPr/>
          <a:lstStyle/>
          <a:p>
            <a:fld id="{7F32F3B8-347B-4BC7-915A-1CD033BDB469}" type="slidenum">
              <a:rPr lang="en-IN" smtClean="0"/>
              <a:pPr/>
              <a:t>2</a:t>
            </a:fld>
            <a:endParaRPr lang="en-IN" dirty="0"/>
          </a:p>
        </p:txBody>
      </p:sp>
    </p:spTree>
    <p:extLst>
      <p:ext uri="{BB962C8B-B14F-4D97-AF65-F5344CB8AC3E}">
        <p14:creationId xmlns:p14="http://schemas.microsoft.com/office/powerpoint/2010/main" val="1354363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BD5-ABA2-D6D2-E85F-A1511F20CB91}"/>
              </a:ext>
            </a:extLst>
          </p:cNvPr>
          <p:cNvSpPr>
            <a:spLocks noGrp="1"/>
          </p:cNvSpPr>
          <p:nvPr>
            <p:ph idx="1"/>
          </p:nvPr>
        </p:nvSpPr>
        <p:spPr>
          <a:xfrm>
            <a:off x="870283" y="290626"/>
            <a:ext cx="10515600" cy="6065724"/>
          </a:xfrm>
          <a:solidFill>
            <a:schemeClr val="accent5">
              <a:lumMod val="60000"/>
              <a:lumOff val="40000"/>
            </a:schemeClr>
          </a:solidFill>
        </p:spPr>
        <p:txBody>
          <a:bodyPr>
            <a:normAutofit/>
          </a:bodyPr>
          <a:lstStyle/>
          <a:p>
            <a:pPr lvl="1"/>
            <a:r>
              <a:rPr lang="en-IN" sz="1400" b="1" dirty="0"/>
              <a:t>Correlation between Kilometre Driven vs Selling Price vs Year launched of Car Brands :-</a:t>
            </a:r>
          </a:p>
          <a:p>
            <a:pPr marL="457200" lvl="1" indent="0">
              <a:buNone/>
            </a:pPr>
            <a:endParaRPr lang="en-IN" sz="1400" b="1" dirty="0"/>
          </a:p>
        </p:txBody>
      </p:sp>
      <p:sp>
        <p:nvSpPr>
          <p:cNvPr id="3" name="Slide Number Placeholder 2">
            <a:extLst>
              <a:ext uri="{FF2B5EF4-FFF2-40B4-BE49-F238E27FC236}">
                <a16:creationId xmlns:a16="http://schemas.microsoft.com/office/drawing/2014/main" id="{8CBDADCF-E4F8-22B0-C019-826FD4385A9E}"/>
              </a:ext>
            </a:extLst>
          </p:cNvPr>
          <p:cNvSpPr>
            <a:spLocks noGrp="1"/>
          </p:cNvSpPr>
          <p:nvPr>
            <p:ph type="sldNum" sz="quarter" idx="12"/>
          </p:nvPr>
        </p:nvSpPr>
        <p:spPr/>
        <p:txBody>
          <a:bodyPr/>
          <a:lstStyle/>
          <a:p>
            <a:fld id="{7F32F3B8-347B-4BC7-915A-1CD033BDB469}" type="slidenum">
              <a:rPr lang="en-IN" smtClean="0"/>
              <a:pPr/>
              <a:t>20</a:t>
            </a:fld>
            <a:endParaRPr lang="en-IN" dirty="0"/>
          </a:p>
        </p:txBody>
      </p:sp>
      <p:sp>
        <p:nvSpPr>
          <p:cNvPr id="8" name="Rectangle 7">
            <a:extLst>
              <a:ext uri="{FF2B5EF4-FFF2-40B4-BE49-F238E27FC236}">
                <a16:creationId xmlns:a16="http://schemas.microsoft.com/office/drawing/2014/main" id="{ACE39B48-6506-0B72-71B4-46B7205E2482}"/>
              </a:ext>
            </a:extLst>
          </p:cNvPr>
          <p:cNvSpPr/>
          <p:nvPr/>
        </p:nvSpPr>
        <p:spPr>
          <a:xfrm>
            <a:off x="1198863" y="1089132"/>
            <a:ext cx="3647008" cy="2077150"/>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buFont typeface="Wingdings" panose="05000000000000000000" pitchFamily="2" charset="2"/>
              <a:buChar char="q"/>
            </a:pPr>
            <a:r>
              <a:rPr lang="en-IN" b="1" dirty="0"/>
              <a:t>Insights:-</a:t>
            </a:r>
          </a:p>
          <a:p>
            <a:pPr lvl="1" algn="just"/>
            <a:r>
              <a:rPr lang="en-US" sz="1600" i="1" dirty="0"/>
              <a:t>There is a very less positive correlation between columns, most of the columns having a 0.25 correlation between each other, while most of the columns have a negative correlation of 0.25 between each other.</a:t>
            </a:r>
            <a:endParaRPr lang="en-IN" sz="1600" i="1" dirty="0"/>
          </a:p>
        </p:txBody>
      </p:sp>
      <p:pic>
        <p:nvPicPr>
          <p:cNvPr id="9" name="Picture 8">
            <a:extLst>
              <a:ext uri="{FF2B5EF4-FFF2-40B4-BE49-F238E27FC236}">
                <a16:creationId xmlns:a16="http://schemas.microsoft.com/office/drawing/2014/main" id="{160ABAAF-29C2-0BF5-6E32-CC6886E14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2202" y="833927"/>
            <a:ext cx="6145695" cy="5190144"/>
          </a:xfrm>
          <a:prstGeom prst="rect">
            <a:avLst/>
          </a:prstGeom>
        </p:spPr>
      </p:pic>
    </p:spTree>
    <p:extLst>
      <p:ext uri="{BB962C8B-B14F-4D97-AF65-F5344CB8AC3E}">
        <p14:creationId xmlns:p14="http://schemas.microsoft.com/office/powerpoint/2010/main" val="196802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05E76-2750-3807-421E-858E717C78DF}"/>
              </a:ext>
            </a:extLst>
          </p:cNvPr>
          <p:cNvSpPr>
            <a:spLocks noGrp="1"/>
          </p:cNvSpPr>
          <p:nvPr>
            <p:ph idx="1"/>
          </p:nvPr>
        </p:nvSpPr>
        <p:spPr>
          <a:xfrm>
            <a:off x="838200" y="254000"/>
            <a:ext cx="10515600" cy="6102350"/>
          </a:xfrm>
          <a:solidFill>
            <a:srgbClr val="FFC000"/>
          </a:solidFill>
        </p:spPr>
        <p:txBody>
          <a:bodyPr>
            <a:normAutofit fontScale="92500" lnSpcReduction="20000"/>
          </a:bodyPr>
          <a:lstStyle/>
          <a:p>
            <a:pPr marL="400050" indent="-400050">
              <a:buFont typeface="+mj-lt"/>
              <a:buAutoNum type="romanUcPeriod" startAt="2"/>
            </a:pPr>
            <a:r>
              <a:rPr lang="en-IN" sz="2300" b="1" dirty="0"/>
              <a:t>Conclusion:-</a:t>
            </a:r>
          </a:p>
          <a:p>
            <a:pPr lvl="1">
              <a:buFont typeface="Wingdings" panose="05000000000000000000" pitchFamily="2" charset="2"/>
              <a:buChar char="Ø"/>
            </a:pPr>
            <a:r>
              <a:rPr lang="en-US" sz="1800" b="1" i="1" dirty="0"/>
              <a:t>Order Trends and Peaks:</a:t>
            </a:r>
          </a:p>
          <a:p>
            <a:pPr marL="457200" lvl="1" indent="0">
              <a:buNone/>
            </a:pPr>
            <a:r>
              <a:rPr lang="en-US" sz="1700" i="1" dirty="0"/>
              <a:t>The order volume at Amazing Mart has shown a steady increase over time. Notably, the peak year for orders was 2016, indicating positive growth.</a:t>
            </a:r>
          </a:p>
          <a:p>
            <a:pPr lvl="1">
              <a:buFont typeface="Wingdings" panose="05000000000000000000" pitchFamily="2" charset="2"/>
              <a:buChar char="Ø"/>
            </a:pPr>
            <a:r>
              <a:rPr lang="en-US" sz="1800" b="1" i="1" dirty="0"/>
              <a:t>Monthly Order Patterns:</a:t>
            </a:r>
          </a:p>
          <a:p>
            <a:pPr marL="457200" lvl="1" indent="0">
              <a:buNone/>
            </a:pPr>
            <a:r>
              <a:rPr lang="en-US" sz="1700" i="1" dirty="0"/>
              <a:t>Monthly trends reveal that August consistently sees the highest order influx, followed by November, December, and June. However, July and October experienced significant drops in orders.</a:t>
            </a:r>
          </a:p>
          <a:p>
            <a:pPr lvl="1">
              <a:buFont typeface="Wingdings" panose="05000000000000000000" pitchFamily="2" charset="2"/>
              <a:buChar char="Ø"/>
            </a:pPr>
            <a:r>
              <a:rPr lang="en-US" sz="1800" b="1" i="1" dirty="0"/>
              <a:t>Regional and Customer Insights:</a:t>
            </a:r>
          </a:p>
          <a:p>
            <a:pPr marL="457200" lvl="1" indent="0">
              <a:buNone/>
            </a:pPr>
            <a:r>
              <a:rPr lang="en-US" sz="1500" i="1" dirty="0"/>
              <a:t>France and Germany are consistently the top order-placing countries, primarily from the Central Region. Meanwhile, the United Kingdom leads in the North Region, while Italy and Spain stand out in the South Region</a:t>
            </a:r>
            <a:r>
              <a:rPr lang="en-US" sz="1400" b="1" i="1" dirty="0"/>
              <a:t>.</a:t>
            </a:r>
          </a:p>
          <a:p>
            <a:pPr lvl="1">
              <a:buFont typeface="Wingdings" panose="05000000000000000000" pitchFamily="2" charset="2"/>
              <a:buChar char="Ø"/>
            </a:pPr>
            <a:r>
              <a:rPr lang="en-US" sz="1800" b="1" i="1" dirty="0"/>
              <a:t>Sales and Profitability:</a:t>
            </a:r>
          </a:p>
          <a:p>
            <a:pPr marL="457200" lvl="1" indent="0">
              <a:buNone/>
            </a:pPr>
            <a:r>
              <a:rPr lang="en-US" sz="1500" i="1" dirty="0"/>
              <a:t>Central Region consistently achieves the highest sales and profits, with Technology being the leading revenue-generating category. Notably, Copiers, Bookcases, and Storage show upward sales trends, while Appliances and Tables face challenges</a:t>
            </a:r>
            <a:r>
              <a:rPr lang="en-US" sz="1400" b="1" i="1" dirty="0"/>
              <a:t>.</a:t>
            </a:r>
          </a:p>
          <a:p>
            <a:pPr lvl="1">
              <a:buFont typeface="Wingdings" panose="05000000000000000000" pitchFamily="2" charset="2"/>
              <a:buChar char="Ø"/>
            </a:pPr>
            <a:r>
              <a:rPr lang="en-US" sz="1800" b="1" i="1" dirty="0"/>
              <a:t>Profit and Discount Trends:</a:t>
            </a:r>
          </a:p>
          <a:p>
            <a:pPr marL="457200" lvl="1" indent="0">
              <a:buNone/>
            </a:pPr>
            <a:r>
              <a:rPr lang="en-US" sz="1500" i="1" dirty="0"/>
              <a:t>The highest profits are derived from the Copiers, Bookcases, and Accessories sub-categories. Conversely, Appliances experience a notable profit decline, while Tables encounter continuous losses. Sub-categories like Tables, Chairs, and Phones offer significant discounts.</a:t>
            </a:r>
            <a:endParaRPr lang="en-US" sz="1400" b="1" i="1" dirty="0"/>
          </a:p>
          <a:p>
            <a:pPr lvl="1">
              <a:buFont typeface="Wingdings" panose="05000000000000000000" pitchFamily="2" charset="2"/>
              <a:buChar char="Ø"/>
            </a:pPr>
            <a:r>
              <a:rPr lang="en-US" sz="1600" b="1" i="1" dirty="0"/>
              <a:t>Geographical Profit and Discount Patterns:</a:t>
            </a:r>
          </a:p>
          <a:p>
            <a:pPr marL="457200" lvl="1" indent="0">
              <a:buNone/>
            </a:pPr>
            <a:r>
              <a:rPr lang="en-US" sz="1500" i="1" dirty="0"/>
              <a:t>Remarkably, the United Kingdom, Germany, and France are key contributors to high profits, while the Netherlands, Sweden, and Portugal indicate losses. Denmark, Sweden, and Ireland lead in offering discounts, showcasing regional pricing strategies.</a:t>
            </a:r>
            <a:endParaRPr lang="en-US" sz="1400" b="1" i="1" dirty="0"/>
          </a:p>
          <a:p>
            <a:pPr lvl="1">
              <a:buFont typeface="Wingdings" panose="05000000000000000000" pitchFamily="2" charset="2"/>
              <a:buChar char="Ø"/>
            </a:pPr>
            <a:r>
              <a:rPr lang="en-US" sz="1800" b="1" i="1" dirty="0"/>
              <a:t>Profitable Sub-Categories and Discount Trends:</a:t>
            </a:r>
          </a:p>
          <a:p>
            <a:pPr marL="457200" lvl="1" indent="0">
              <a:buNone/>
            </a:pPr>
            <a:r>
              <a:rPr lang="en-US" sz="1500" i="1" dirty="0"/>
              <a:t>Further analysis of sub-categories reveals that Copiers, Bookcases, Accessories, and Storage are the most profitable, while Appliances and Tables present challenges. Tables, Chairs, and Phones stand out for offering significant discounts.</a:t>
            </a:r>
            <a:endParaRPr lang="en-US" sz="1400" b="1" i="1" dirty="0"/>
          </a:p>
          <a:p>
            <a:pPr lvl="1">
              <a:buFont typeface="Wingdings" panose="05000000000000000000" pitchFamily="2" charset="2"/>
              <a:buChar char="Ø"/>
            </a:pPr>
            <a:r>
              <a:rPr lang="en-US" sz="1600" b="1" i="1" dirty="0"/>
              <a:t>Profit and Loss by Country:</a:t>
            </a:r>
          </a:p>
          <a:p>
            <a:pPr marL="457200" lvl="1" indent="0">
              <a:buNone/>
            </a:pPr>
            <a:r>
              <a:rPr lang="en-US" sz="1500" i="1" dirty="0"/>
              <a:t>Notably, the United Kingdom, Germany, and France lead in profit generation, while the Netherlands, Sweden, and Portugal experience losses. Strategic discounting is observed in Denmark, Sweden, Ireland, and Portugal.</a:t>
            </a:r>
            <a:endParaRPr lang="en-IN" sz="1200" b="1" dirty="0"/>
          </a:p>
          <a:p>
            <a:pPr marL="457200" lvl="1" indent="0">
              <a:buNone/>
            </a:pPr>
            <a:endParaRPr lang="en-IN" sz="1200" b="1" dirty="0"/>
          </a:p>
          <a:p>
            <a:pPr marL="457200" lvl="1" indent="0">
              <a:buNone/>
            </a:pPr>
            <a:r>
              <a:rPr lang="en-IN" sz="1200" b="1" dirty="0">
                <a:latin typeface="Arial Black" panose="020B0A04020102020204" pitchFamily="34" charset="0"/>
              </a:rPr>
              <a:t>Reference Python notebook file of EDA:-</a:t>
            </a:r>
          </a:p>
          <a:p>
            <a:pPr marL="457200" lvl="1" indent="0">
              <a:buNone/>
            </a:pPr>
            <a:r>
              <a:rPr lang="en-IN" sz="1200" b="1" dirty="0">
                <a:latin typeface="Arial Black" panose="020B0A04020102020204" pitchFamily="34" charset="0"/>
                <a:hlinkClick r:id="rId2"/>
              </a:rPr>
              <a:t>EDA file on </a:t>
            </a:r>
            <a:r>
              <a:rPr lang="en-IN" sz="1200" b="1" dirty="0" err="1">
                <a:latin typeface="Arial Black" panose="020B0A04020102020204" pitchFamily="34" charset="0"/>
                <a:hlinkClick r:id="rId2"/>
              </a:rPr>
              <a:t>Github</a:t>
            </a:r>
            <a:endParaRPr lang="en-IN" sz="1200" b="1" dirty="0">
              <a:latin typeface="Arial Black" panose="020B0A04020102020204" pitchFamily="34" charset="0"/>
            </a:endParaRPr>
          </a:p>
          <a:p>
            <a:pPr marL="457200" lvl="1" indent="0">
              <a:buNone/>
            </a:pPr>
            <a:r>
              <a:rPr lang="en-US" sz="1200" b="1" dirty="0">
                <a:latin typeface="Arial Black" panose="020B0A04020102020204" pitchFamily="34" charset="0"/>
                <a:hlinkClick r:id="rId3"/>
              </a:rPr>
              <a:t>EDA file on Google Drive</a:t>
            </a:r>
            <a:endParaRPr lang="en-IN" sz="1200" b="1" dirty="0">
              <a:latin typeface="Arial Black" panose="020B0A04020102020204" pitchFamily="34" charset="0"/>
            </a:endParaRPr>
          </a:p>
          <a:p>
            <a:pPr marL="457200" lvl="1" indent="0">
              <a:buNone/>
            </a:pPr>
            <a:endParaRPr lang="en-IN" sz="1200" b="1" dirty="0">
              <a:latin typeface="Arial Black" panose="020B0A04020102020204" pitchFamily="34" charset="0"/>
            </a:endParaRPr>
          </a:p>
          <a:p>
            <a:pPr marL="457200" lvl="1" indent="0">
              <a:buNone/>
            </a:pPr>
            <a:endParaRPr lang="en-IN" sz="1200" b="1"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BF681A70-27A1-37F4-3AC3-7268CF3D63E7}"/>
              </a:ext>
            </a:extLst>
          </p:cNvPr>
          <p:cNvSpPr>
            <a:spLocks noGrp="1"/>
          </p:cNvSpPr>
          <p:nvPr>
            <p:ph type="sldNum" sz="quarter" idx="12"/>
          </p:nvPr>
        </p:nvSpPr>
        <p:spPr/>
        <p:txBody>
          <a:bodyPr/>
          <a:lstStyle/>
          <a:p>
            <a:fld id="{7F32F3B8-347B-4BC7-915A-1CD033BDB469}" type="slidenum">
              <a:rPr lang="en-IN" smtClean="0"/>
              <a:pPr/>
              <a:t>21</a:t>
            </a:fld>
            <a:endParaRPr lang="en-IN" dirty="0"/>
          </a:p>
        </p:txBody>
      </p:sp>
    </p:spTree>
    <p:extLst>
      <p:ext uri="{BB962C8B-B14F-4D97-AF65-F5344CB8AC3E}">
        <p14:creationId xmlns:p14="http://schemas.microsoft.com/office/powerpoint/2010/main" val="1191144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a:pPr>
            <a:r>
              <a:rPr lang="en-IN" sz="1600" b="1" dirty="0"/>
              <a:t>Data Cleaning :- </a:t>
            </a:r>
          </a:p>
          <a:p>
            <a:pPr marL="457200" lvl="1" indent="0">
              <a:buNone/>
            </a:pPr>
            <a:r>
              <a:rPr lang="en-IN" sz="1400" b="1" dirty="0"/>
              <a:t>Steps involve in data cleaning are:-</a:t>
            </a:r>
          </a:p>
          <a:p>
            <a:pPr lvl="1"/>
            <a:r>
              <a:rPr lang="en-IN" sz="1400" dirty="0"/>
              <a:t>Checking Null Values and duplicates in </a:t>
            </a:r>
            <a:r>
              <a:rPr lang="en-IN" sz="1400" dirty="0" err="1"/>
              <a:t>dataframe</a:t>
            </a:r>
            <a:r>
              <a:rPr lang="en-IN" sz="1400" dirty="0"/>
              <a:t>, if present then replace null values with mean or median for numerical data types columns and with mode or some other separate representative value for categorical datatypes column, but in our dataset there is no null value has been present. If duplicates present then that can produce redundancy due to which model prediction has been to biased or wrong.</a:t>
            </a:r>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22</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3. Data Cleaning and Data Preprocessing</a:t>
            </a:r>
          </a:p>
        </p:txBody>
      </p:sp>
      <p:pic>
        <p:nvPicPr>
          <p:cNvPr id="7" name="Picture 6">
            <a:extLst>
              <a:ext uri="{FF2B5EF4-FFF2-40B4-BE49-F238E27FC236}">
                <a16:creationId xmlns:a16="http://schemas.microsoft.com/office/drawing/2014/main" id="{1533858A-6202-41C5-C86E-1D1575452327}"/>
              </a:ext>
            </a:extLst>
          </p:cNvPr>
          <p:cNvPicPr>
            <a:picLocks noChangeAspect="1"/>
          </p:cNvPicPr>
          <p:nvPr/>
        </p:nvPicPr>
        <p:blipFill rotWithShape="1">
          <a:blip r:embed="rId2">
            <a:extLst>
              <a:ext uri="{28A0092B-C50C-407E-A947-70E740481C1C}">
                <a14:useLocalDpi xmlns:a14="http://schemas.microsoft.com/office/drawing/2010/main" val="0"/>
              </a:ext>
            </a:extLst>
          </a:blip>
          <a:srcRect t="22727" r="61575"/>
          <a:stretch/>
        </p:blipFill>
        <p:spPr>
          <a:xfrm>
            <a:off x="1243675" y="2011123"/>
            <a:ext cx="4036302" cy="4322764"/>
          </a:xfrm>
          <a:prstGeom prst="rect">
            <a:avLst/>
          </a:prstGeom>
        </p:spPr>
      </p:pic>
      <p:pic>
        <p:nvPicPr>
          <p:cNvPr id="10" name="Picture 9">
            <a:extLst>
              <a:ext uri="{FF2B5EF4-FFF2-40B4-BE49-F238E27FC236}">
                <a16:creationId xmlns:a16="http://schemas.microsoft.com/office/drawing/2014/main" id="{00C56D72-652D-6446-41EB-7DA5CBF8081D}"/>
              </a:ext>
            </a:extLst>
          </p:cNvPr>
          <p:cNvPicPr>
            <a:picLocks noChangeAspect="1"/>
          </p:cNvPicPr>
          <p:nvPr/>
        </p:nvPicPr>
        <p:blipFill rotWithShape="1">
          <a:blip r:embed="rId3">
            <a:extLst>
              <a:ext uri="{28A0092B-C50C-407E-A947-70E740481C1C}">
                <a14:useLocalDpi xmlns:a14="http://schemas.microsoft.com/office/drawing/2010/main" val="0"/>
              </a:ext>
            </a:extLst>
          </a:blip>
          <a:srcRect t="36445" r="52144" b="10347"/>
          <a:stretch/>
        </p:blipFill>
        <p:spPr>
          <a:xfrm>
            <a:off x="5879476" y="2234384"/>
            <a:ext cx="5122563" cy="3033219"/>
          </a:xfrm>
          <a:prstGeom prst="rect">
            <a:avLst/>
          </a:prstGeom>
        </p:spPr>
      </p:pic>
    </p:spTree>
    <p:extLst>
      <p:ext uri="{BB962C8B-B14F-4D97-AF65-F5344CB8AC3E}">
        <p14:creationId xmlns:p14="http://schemas.microsoft.com/office/powerpoint/2010/main" val="221112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566639"/>
          </a:xfrm>
          <a:solidFill>
            <a:schemeClr val="accent5">
              <a:lumMod val="60000"/>
              <a:lumOff val="40000"/>
            </a:schemeClr>
          </a:solidFill>
        </p:spPr>
        <p:txBody>
          <a:bodyPr>
            <a:normAutofit/>
          </a:bodyPr>
          <a:lstStyle/>
          <a:p>
            <a:pPr lvl="1"/>
            <a:r>
              <a:rPr lang="en-IN" sz="1400" dirty="0"/>
              <a:t>Checking Descriptive statistical details of dataset for checking 25%,50%,75% quantiles, max and min for numerical columns and frequency or mode of unique values present in categorical column.</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23</a:t>
            </a:fld>
            <a:endParaRPr lang="en-IN"/>
          </a:p>
        </p:txBody>
      </p:sp>
      <p:pic>
        <p:nvPicPr>
          <p:cNvPr id="5" name="Picture 4">
            <a:extLst>
              <a:ext uri="{FF2B5EF4-FFF2-40B4-BE49-F238E27FC236}">
                <a16:creationId xmlns:a16="http://schemas.microsoft.com/office/drawing/2014/main" id="{434A311E-2CD4-B439-F97C-4A5021FAB414}"/>
              </a:ext>
            </a:extLst>
          </p:cNvPr>
          <p:cNvPicPr>
            <a:picLocks noChangeAspect="1"/>
          </p:cNvPicPr>
          <p:nvPr/>
        </p:nvPicPr>
        <p:blipFill rotWithShape="1">
          <a:blip r:embed="rId2">
            <a:extLst>
              <a:ext uri="{28A0092B-C50C-407E-A947-70E740481C1C}">
                <a14:useLocalDpi xmlns:a14="http://schemas.microsoft.com/office/drawing/2010/main" val="0"/>
              </a:ext>
            </a:extLst>
          </a:blip>
          <a:srcRect t="16737"/>
          <a:stretch/>
        </p:blipFill>
        <p:spPr>
          <a:xfrm>
            <a:off x="1243559" y="1219898"/>
            <a:ext cx="9858602" cy="4371563"/>
          </a:xfrm>
          <a:prstGeom prst="rect">
            <a:avLst/>
          </a:prstGeom>
        </p:spPr>
      </p:pic>
    </p:spTree>
    <p:extLst>
      <p:ext uri="{BB962C8B-B14F-4D97-AF65-F5344CB8AC3E}">
        <p14:creationId xmlns:p14="http://schemas.microsoft.com/office/powerpoint/2010/main" val="3097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1272" y="346364"/>
            <a:ext cx="10522528" cy="6009986"/>
          </a:xfrm>
          <a:solidFill>
            <a:schemeClr val="accent5">
              <a:lumMod val="60000"/>
              <a:lumOff val="40000"/>
            </a:schemeClr>
          </a:solidFill>
        </p:spPr>
        <p:txBody>
          <a:bodyPr>
            <a:normAutofit/>
          </a:bodyPr>
          <a:lstStyle/>
          <a:p>
            <a:pPr lvl="1"/>
            <a:r>
              <a:rPr lang="en-IN" sz="1400" dirty="0"/>
              <a:t>Selecting columns for making new </a:t>
            </a:r>
            <a:r>
              <a:rPr lang="en-IN" sz="1400" dirty="0" err="1"/>
              <a:t>dataframe</a:t>
            </a:r>
            <a:r>
              <a:rPr lang="en-IN" sz="1400" dirty="0"/>
              <a:t> for ML modelling.</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24</a:t>
            </a:fld>
            <a:endParaRPr lang="en-IN"/>
          </a:p>
        </p:txBody>
      </p:sp>
      <p:pic>
        <p:nvPicPr>
          <p:cNvPr id="5" name="Picture 4">
            <a:extLst>
              <a:ext uri="{FF2B5EF4-FFF2-40B4-BE49-F238E27FC236}">
                <a16:creationId xmlns:a16="http://schemas.microsoft.com/office/drawing/2014/main" id="{B60942F7-D4DA-4A2E-540D-9C6E2EC91CD3}"/>
              </a:ext>
            </a:extLst>
          </p:cNvPr>
          <p:cNvPicPr>
            <a:picLocks noChangeAspect="1"/>
          </p:cNvPicPr>
          <p:nvPr/>
        </p:nvPicPr>
        <p:blipFill rotWithShape="1">
          <a:blip r:embed="rId2">
            <a:extLst>
              <a:ext uri="{28A0092B-C50C-407E-A947-70E740481C1C}">
                <a14:useLocalDpi xmlns:a14="http://schemas.microsoft.com/office/drawing/2010/main" val="0"/>
              </a:ext>
            </a:extLst>
          </a:blip>
          <a:srcRect t="17157"/>
          <a:stretch/>
        </p:blipFill>
        <p:spPr>
          <a:xfrm>
            <a:off x="1057984" y="891381"/>
            <a:ext cx="10076033" cy="4445420"/>
          </a:xfrm>
          <a:prstGeom prst="rect">
            <a:avLst/>
          </a:prstGeom>
        </p:spPr>
      </p:pic>
    </p:spTree>
    <p:extLst>
      <p:ext uri="{BB962C8B-B14F-4D97-AF65-F5344CB8AC3E}">
        <p14:creationId xmlns:p14="http://schemas.microsoft.com/office/powerpoint/2010/main" val="249529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833918"/>
          </a:xfrm>
          <a:solidFill>
            <a:schemeClr val="accent5">
              <a:lumMod val="60000"/>
              <a:lumOff val="40000"/>
            </a:schemeClr>
          </a:solidFill>
        </p:spPr>
        <p:txBody>
          <a:bodyPr>
            <a:normAutofit/>
          </a:bodyPr>
          <a:lstStyle/>
          <a:p>
            <a:pPr marL="400050" indent="-400050">
              <a:buFont typeface="+mj-lt"/>
              <a:buAutoNum type="romanUcPeriod" startAt="2"/>
            </a:pPr>
            <a:r>
              <a:rPr lang="en-IN" sz="1600" b="1" dirty="0"/>
              <a:t>Data Preprocessing:- </a:t>
            </a:r>
          </a:p>
          <a:p>
            <a:pPr marL="457200" lvl="1" indent="0">
              <a:buNone/>
            </a:pPr>
            <a:r>
              <a:rPr lang="en-IN" sz="1400" b="1" dirty="0"/>
              <a:t>Steps involve in data preprocessing are:-</a:t>
            </a:r>
          </a:p>
          <a:p>
            <a:pPr lvl="1"/>
            <a:r>
              <a:rPr lang="en-IN" sz="1400" dirty="0"/>
              <a:t>Converting categorical Columns into integer data types for machine learning modelling because it only work on numerical data not on categorical data, we use </a:t>
            </a:r>
            <a:r>
              <a:rPr lang="en-IN" sz="1400" dirty="0" err="1"/>
              <a:t>LabelEncoder</a:t>
            </a:r>
            <a:r>
              <a:rPr lang="en-IN" sz="1400" dirty="0"/>
              <a:t> module of Scikit-learn library for converting categorical values to numerical values present in categorical columns.</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25</a:t>
            </a:fld>
            <a:endParaRPr lang="en-IN"/>
          </a:p>
        </p:txBody>
      </p:sp>
      <p:pic>
        <p:nvPicPr>
          <p:cNvPr id="8" name="Picture 7">
            <a:extLst>
              <a:ext uri="{FF2B5EF4-FFF2-40B4-BE49-F238E27FC236}">
                <a16:creationId xmlns:a16="http://schemas.microsoft.com/office/drawing/2014/main" id="{EA50CB9D-8431-CD40-94F0-678A35BDABC9}"/>
              </a:ext>
            </a:extLst>
          </p:cNvPr>
          <p:cNvPicPr>
            <a:picLocks noChangeAspect="1"/>
          </p:cNvPicPr>
          <p:nvPr/>
        </p:nvPicPr>
        <p:blipFill rotWithShape="1">
          <a:blip r:embed="rId2">
            <a:extLst>
              <a:ext uri="{28A0092B-C50C-407E-A947-70E740481C1C}">
                <a14:useLocalDpi xmlns:a14="http://schemas.microsoft.com/office/drawing/2010/main" val="0"/>
              </a:ext>
            </a:extLst>
          </a:blip>
          <a:srcRect t="16527" r="10112"/>
          <a:stretch/>
        </p:blipFill>
        <p:spPr>
          <a:xfrm>
            <a:off x="2140811" y="1816065"/>
            <a:ext cx="8690578" cy="4297967"/>
          </a:xfrm>
          <a:prstGeom prst="rect">
            <a:avLst/>
          </a:prstGeom>
        </p:spPr>
      </p:pic>
    </p:spTree>
    <p:extLst>
      <p:ext uri="{BB962C8B-B14F-4D97-AF65-F5344CB8AC3E}">
        <p14:creationId xmlns:p14="http://schemas.microsoft.com/office/powerpoint/2010/main" val="423808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Checking Correlation between columns of </a:t>
            </a:r>
            <a:r>
              <a:rPr lang="en-IN" sz="1400" dirty="0" err="1"/>
              <a:t>dataframe</a:t>
            </a:r>
            <a:r>
              <a:rPr lang="en-IN" sz="1400" dirty="0"/>
              <a:t>:-</a:t>
            </a:r>
          </a:p>
          <a:p>
            <a:pPr marL="457200" lvl="1" indent="0">
              <a:buNone/>
            </a:pPr>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lvl="1"/>
            <a:endParaRPr lang="en-IN" sz="1200" dirty="0"/>
          </a:p>
          <a:p>
            <a:pPr marL="457200" lvl="1" indent="0">
              <a:buNone/>
            </a:pPr>
            <a:endParaRPr lang="en-IN" sz="1200" dirty="0"/>
          </a:p>
          <a:p>
            <a:pPr lvl="1"/>
            <a:r>
              <a:rPr lang="en-IN" sz="1400" dirty="0"/>
              <a:t>Separating Independent and Dependent variables for feeding in Machine Learning Model so that they can make prediction on dependent variable after training on independent variable.</a:t>
            </a:r>
          </a:p>
          <a:p>
            <a:pPr lvl="1"/>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26</a:t>
            </a:fld>
            <a:endParaRPr lang="en-IN"/>
          </a:p>
        </p:txBody>
      </p:sp>
      <p:pic>
        <p:nvPicPr>
          <p:cNvPr id="6" name="Picture 5">
            <a:extLst>
              <a:ext uri="{FF2B5EF4-FFF2-40B4-BE49-F238E27FC236}">
                <a16:creationId xmlns:a16="http://schemas.microsoft.com/office/drawing/2014/main" id="{CC7796D3-DD14-9F4A-3602-8EF631822162}"/>
              </a:ext>
            </a:extLst>
          </p:cNvPr>
          <p:cNvPicPr>
            <a:picLocks noChangeAspect="1"/>
          </p:cNvPicPr>
          <p:nvPr/>
        </p:nvPicPr>
        <p:blipFill rotWithShape="1">
          <a:blip r:embed="rId2">
            <a:extLst>
              <a:ext uri="{28A0092B-C50C-407E-A947-70E740481C1C}">
                <a14:useLocalDpi xmlns:a14="http://schemas.microsoft.com/office/drawing/2010/main" val="0"/>
              </a:ext>
            </a:extLst>
          </a:blip>
          <a:srcRect t="36706" b="18944"/>
          <a:stretch/>
        </p:blipFill>
        <p:spPr>
          <a:xfrm>
            <a:off x="1057984" y="754851"/>
            <a:ext cx="10076033" cy="2379899"/>
          </a:xfrm>
          <a:prstGeom prst="rect">
            <a:avLst/>
          </a:prstGeom>
        </p:spPr>
      </p:pic>
      <p:pic>
        <p:nvPicPr>
          <p:cNvPr id="10" name="Picture 9">
            <a:extLst>
              <a:ext uri="{FF2B5EF4-FFF2-40B4-BE49-F238E27FC236}">
                <a16:creationId xmlns:a16="http://schemas.microsoft.com/office/drawing/2014/main" id="{D819E00F-94AF-7DAC-6A77-A19FA71568E0}"/>
              </a:ext>
            </a:extLst>
          </p:cNvPr>
          <p:cNvPicPr>
            <a:picLocks noChangeAspect="1"/>
          </p:cNvPicPr>
          <p:nvPr/>
        </p:nvPicPr>
        <p:blipFill rotWithShape="1">
          <a:blip r:embed="rId3">
            <a:extLst>
              <a:ext uri="{28A0092B-C50C-407E-A947-70E740481C1C}">
                <a14:useLocalDpi xmlns:a14="http://schemas.microsoft.com/office/drawing/2010/main" val="0"/>
              </a:ext>
            </a:extLst>
          </a:blip>
          <a:srcRect t="45468" r="53880" b="14951"/>
          <a:stretch/>
        </p:blipFill>
        <p:spPr>
          <a:xfrm>
            <a:off x="5677487" y="3667008"/>
            <a:ext cx="5622878" cy="2570015"/>
          </a:xfrm>
          <a:prstGeom prst="rect">
            <a:avLst/>
          </a:prstGeom>
        </p:spPr>
      </p:pic>
    </p:spTree>
    <p:extLst>
      <p:ext uri="{BB962C8B-B14F-4D97-AF65-F5344CB8AC3E}">
        <p14:creationId xmlns:p14="http://schemas.microsoft.com/office/powerpoint/2010/main" val="3891459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Scaling the dataset:-</a:t>
            </a: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27</a:t>
            </a:fld>
            <a:endParaRPr lang="en-IN"/>
          </a:p>
        </p:txBody>
      </p:sp>
      <p:pic>
        <p:nvPicPr>
          <p:cNvPr id="5" name="Picture 4">
            <a:extLst>
              <a:ext uri="{FF2B5EF4-FFF2-40B4-BE49-F238E27FC236}">
                <a16:creationId xmlns:a16="http://schemas.microsoft.com/office/drawing/2014/main" id="{C9507A16-F2F1-43ED-480E-1F0BF4F8DE09}"/>
              </a:ext>
            </a:extLst>
          </p:cNvPr>
          <p:cNvPicPr>
            <a:picLocks noChangeAspect="1"/>
          </p:cNvPicPr>
          <p:nvPr/>
        </p:nvPicPr>
        <p:blipFill rotWithShape="1">
          <a:blip r:embed="rId2">
            <a:extLst>
              <a:ext uri="{28A0092B-C50C-407E-A947-70E740481C1C}">
                <a14:useLocalDpi xmlns:a14="http://schemas.microsoft.com/office/drawing/2010/main" val="0"/>
              </a:ext>
            </a:extLst>
          </a:blip>
          <a:srcRect t="16737" r="11053"/>
          <a:stretch/>
        </p:blipFill>
        <p:spPr>
          <a:xfrm>
            <a:off x="1188965" y="859883"/>
            <a:ext cx="9858602" cy="4914775"/>
          </a:xfrm>
          <a:prstGeom prst="rect">
            <a:avLst/>
          </a:prstGeom>
        </p:spPr>
      </p:pic>
    </p:spTree>
    <p:extLst>
      <p:ext uri="{BB962C8B-B14F-4D97-AF65-F5344CB8AC3E}">
        <p14:creationId xmlns:p14="http://schemas.microsoft.com/office/powerpoint/2010/main" val="33871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444876"/>
            <a:ext cx="10515600" cy="5911474"/>
          </a:xfrm>
          <a:solidFill>
            <a:schemeClr val="accent5">
              <a:lumMod val="60000"/>
              <a:lumOff val="40000"/>
            </a:schemeClr>
          </a:solidFill>
        </p:spPr>
        <p:txBody>
          <a:bodyPr>
            <a:normAutofit/>
          </a:bodyPr>
          <a:lstStyle/>
          <a:p>
            <a:pPr lvl="1"/>
            <a:r>
              <a:rPr lang="en-IN" sz="1400" dirty="0"/>
              <a:t>Splitting the data in to train and test data:-</a:t>
            </a: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a:p>
            <a:pPr marL="457200" lvl="1" indent="0">
              <a:buNone/>
            </a:pPr>
            <a:endParaRPr lang="en-IN" sz="12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28</a:t>
            </a:fld>
            <a:endParaRPr lang="en-IN"/>
          </a:p>
        </p:txBody>
      </p:sp>
      <p:pic>
        <p:nvPicPr>
          <p:cNvPr id="6" name="Picture 5">
            <a:extLst>
              <a:ext uri="{FF2B5EF4-FFF2-40B4-BE49-F238E27FC236}">
                <a16:creationId xmlns:a16="http://schemas.microsoft.com/office/drawing/2014/main" id="{AEA903DA-784F-0CAE-69E1-D67E68F42939}"/>
              </a:ext>
            </a:extLst>
          </p:cNvPr>
          <p:cNvPicPr>
            <a:picLocks noChangeAspect="1"/>
          </p:cNvPicPr>
          <p:nvPr/>
        </p:nvPicPr>
        <p:blipFill rotWithShape="1">
          <a:blip r:embed="rId2">
            <a:extLst>
              <a:ext uri="{28A0092B-C50C-407E-A947-70E740481C1C}">
                <a14:useLocalDpi xmlns:a14="http://schemas.microsoft.com/office/drawing/2010/main" val="0"/>
              </a:ext>
            </a:extLst>
          </a:blip>
          <a:srcRect t="16106" r="39776" b="26511"/>
          <a:stretch/>
        </p:blipFill>
        <p:spPr>
          <a:xfrm>
            <a:off x="1501256" y="968988"/>
            <a:ext cx="7342496" cy="3725838"/>
          </a:xfrm>
          <a:prstGeom prst="rect">
            <a:avLst/>
          </a:prstGeom>
        </p:spPr>
      </p:pic>
    </p:spTree>
    <p:extLst>
      <p:ext uri="{BB962C8B-B14F-4D97-AF65-F5344CB8AC3E}">
        <p14:creationId xmlns:p14="http://schemas.microsoft.com/office/powerpoint/2010/main" val="329841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49596"/>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a:t>Feeding Data:-</a:t>
            </a:r>
          </a:p>
          <a:p>
            <a:pPr marL="457200" lvl="1" indent="0">
              <a:buNone/>
            </a:pPr>
            <a:r>
              <a:rPr lang="en-IN" sz="1400" dirty="0"/>
              <a:t>Feeding Training data and testing data to Machine Learning Model.</a:t>
            </a:r>
            <a:endParaRPr lang="en-IN" sz="1400" b="1" dirty="0"/>
          </a:p>
          <a:p>
            <a:pPr marL="400050" indent="-400050">
              <a:buFont typeface="+mj-lt"/>
              <a:buAutoNum type="romanUcPeriod"/>
            </a:pPr>
            <a:r>
              <a:rPr lang="en-IN" sz="1400" b="1" dirty="0"/>
              <a:t>Model Training and Prediction:-</a:t>
            </a:r>
          </a:p>
          <a:p>
            <a:pPr marL="457200" lvl="1" indent="0">
              <a:buNone/>
            </a:pPr>
            <a:r>
              <a:rPr lang="en-IN" sz="1400" dirty="0"/>
              <a:t>Training Linear Regression Model, K-</a:t>
            </a:r>
            <a:r>
              <a:rPr lang="en-IN" sz="1400" dirty="0" err="1"/>
              <a:t>Neighbors</a:t>
            </a:r>
            <a:r>
              <a:rPr lang="en-IN" sz="1400" dirty="0"/>
              <a:t> Regression Model, Ridge Model, Lasso Model, Decision Tree Regressor Model, Random Forest Regressor Model, Bagging Regressor Model, Ensemble using AdaBoost Regressor Model and Gradient Regressor Models on after training we test the model using testing data and checking Training Score, Testing Score or R2-Score, Mean absolute Error, Mean Squared Error and Root Mean Squared Error and selecting the model having high training and testing score and low Mean Squared Error, Mean Absolute Error and Root Mean Squared Error.</a:t>
            </a:r>
            <a:endParaRPr lang="en-IN" sz="1400" b="1" dirty="0"/>
          </a:p>
          <a:p>
            <a:pPr lvl="1"/>
            <a:r>
              <a:rPr lang="en-IN" sz="1400" b="1" dirty="0"/>
              <a:t>Linear Regression Modelling and Scores:-</a:t>
            </a:r>
            <a:endParaRPr lang="en-IN" sz="105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29</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4. Machine Learning Modelling &amp; Model Selection</a:t>
            </a:r>
          </a:p>
        </p:txBody>
      </p:sp>
      <p:pic>
        <p:nvPicPr>
          <p:cNvPr id="6" name="Picture 5">
            <a:extLst>
              <a:ext uri="{FF2B5EF4-FFF2-40B4-BE49-F238E27FC236}">
                <a16:creationId xmlns:a16="http://schemas.microsoft.com/office/drawing/2014/main" id="{218625CF-7DF4-F9C0-4274-62E175D03143}"/>
              </a:ext>
            </a:extLst>
          </p:cNvPr>
          <p:cNvPicPr>
            <a:picLocks noChangeAspect="1"/>
          </p:cNvPicPr>
          <p:nvPr/>
        </p:nvPicPr>
        <p:blipFill rotWithShape="1">
          <a:blip r:embed="rId2">
            <a:extLst>
              <a:ext uri="{28A0092B-C50C-407E-A947-70E740481C1C}">
                <a14:useLocalDpi xmlns:a14="http://schemas.microsoft.com/office/drawing/2010/main" val="0"/>
              </a:ext>
            </a:extLst>
          </a:blip>
          <a:srcRect t="18940"/>
          <a:stretch/>
        </p:blipFill>
        <p:spPr>
          <a:xfrm>
            <a:off x="3002511" y="2756847"/>
            <a:ext cx="8243248" cy="3558559"/>
          </a:xfrm>
          <a:prstGeom prst="rect">
            <a:avLst/>
          </a:prstGeom>
        </p:spPr>
      </p:pic>
    </p:spTree>
    <p:extLst>
      <p:ext uri="{BB962C8B-B14F-4D97-AF65-F5344CB8AC3E}">
        <p14:creationId xmlns:p14="http://schemas.microsoft.com/office/powerpoint/2010/main" val="103410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9523-5142-7A83-3693-8D1C8A05DD3D}"/>
              </a:ext>
            </a:extLst>
          </p:cNvPr>
          <p:cNvSpPr>
            <a:spLocks noGrp="1"/>
          </p:cNvSpPr>
          <p:nvPr>
            <p:ph type="title"/>
          </p:nvPr>
        </p:nvSpPr>
        <p:spPr>
          <a:xfrm>
            <a:off x="838200" y="210798"/>
            <a:ext cx="10515600" cy="412796"/>
          </a:xfrm>
          <a:solidFill>
            <a:schemeClr val="accent2">
              <a:lumMod val="60000"/>
              <a:lumOff val="40000"/>
            </a:schemeClr>
          </a:solidFill>
        </p:spPr>
        <p:txBody>
          <a:bodyPr>
            <a:normAutofit fontScale="90000"/>
          </a:bodyPr>
          <a:lstStyle/>
          <a:p>
            <a:pPr algn="ctr"/>
            <a:r>
              <a:rPr lang="en-IN" sz="2400" b="1" u="sng" dirty="0"/>
              <a:t>1. Data Summary</a:t>
            </a:r>
          </a:p>
        </p:txBody>
      </p:sp>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633039"/>
            <a:ext cx="10515600" cy="5681746"/>
          </a:xfrm>
          <a:solidFill>
            <a:schemeClr val="accent5">
              <a:lumMod val="60000"/>
              <a:lumOff val="40000"/>
            </a:schemeClr>
          </a:solidFill>
          <a:ln>
            <a:solidFill>
              <a:srgbClr val="FF0000"/>
            </a:solidFill>
          </a:ln>
        </p:spPr>
        <p:txBody>
          <a:bodyPr>
            <a:noAutofit/>
          </a:bodyPr>
          <a:lstStyle/>
          <a:p>
            <a:pPr marL="400050" indent="-400050">
              <a:buFont typeface="+mj-lt"/>
              <a:buAutoNum type="romanUcPeriod"/>
            </a:pPr>
            <a:r>
              <a:rPr lang="en-IN" sz="1600" b="1" dirty="0"/>
              <a:t>Dataset Information:-</a:t>
            </a:r>
          </a:p>
          <a:p>
            <a:pPr marL="800100" lvl="1" indent="-342900">
              <a:buFont typeface="+mj-lt"/>
              <a:buAutoNum type="arabicPeriod"/>
            </a:pPr>
            <a:r>
              <a:rPr lang="en-IN" sz="1400" b="1" dirty="0"/>
              <a:t>Name of the Data set:-  </a:t>
            </a:r>
            <a:r>
              <a:rPr lang="en-IN" sz="1400" dirty="0"/>
              <a:t>Amazing Mart </a:t>
            </a:r>
            <a:r>
              <a:rPr lang="en-IN" sz="1400" b="1" dirty="0"/>
              <a:t>Order</a:t>
            </a:r>
            <a:r>
              <a:rPr lang="en-IN" sz="1400" dirty="0"/>
              <a:t> Details Data set.</a:t>
            </a:r>
          </a:p>
          <a:p>
            <a:pPr marL="914400" lvl="2" indent="0">
              <a:buNone/>
            </a:pPr>
            <a:r>
              <a:rPr lang="en-IN" sz="1400" b="1" dirty="0"/>
              <a:t>Description:- </a:t>
            </a:r>
            <a:r>
              <a:rPr lang="en-IN" sz="1400" dirty="0"/>
              <a:t>Dataset contains information about </a:t>
            </a:r>
            <a:r>
              <a:rPr lang="en-IN" sz="1400" b="1" dirty="0"/>
              <a:t>Amazing Mart Order preprocessing and shipment </a:t>
            </a:r>
            <a:r>
              <a:rPr lang="en-IN" sz="1400" dirty="0"/>
              <a:t>details.</a:t>
            </a:r>
          </a:p>
          <a:p>
            <a:pPr marL="800100" lvl="1" indent="-342900">
              <a:buFont typeface="+mj-lt"/>
              <a:buAutoNum type="arabicPeriod"/>
            </a:pPr>
            <a:r>
              <a:rPr lang="en-IN" sz="1400" b="1" dirty="0"/>
              <a:t>Name of the Data set:-  </a:t>
            </a:r>
            <a:r>
              <a:rPr lang="en-IN" sz="1400" dirty="0"/>
              <a:t>Amazing Mart </a:t>
            </a:r>
            <a:r>
              <a:rPr lang="en-IN" sz="1400" b="1" dirty="0"/>
              <a:t>Order Breakdown </a:t>
            </a:r>
            <a:r>
              <a:rPr lang="en-IN" sz="1400" dirty="0"/>
              <a:t>Details Data set.</a:t>
            </a:r>
          </a:p>
          <a:p>
            <a:pPr marL="914400" lvl="2" indent="0">
              <a:buNone/>
            </a:pPr>
            <a:r>
              <a:rPr lang="en-IN" sz="1400" b="1" dirty="0"/>
              <a:t>Description:- </a:t>
            </a:r>
            <a:r>
              <a:rPr lang="en-US" sz="1400" dirty="0"/>
              <a:t>The order breakdown dataset contains detailed information about the individual products sold within each order placed by customers at Amazing Mart.</a:t>
            </a:r>
            <a:endParaRPr lang="en-IN" sz="1800" dirty="0"/>
          </a:p>
          <a:p>
            <a:pPr marL="342900" indent="-342900">
              <a:buFont typeface="+mj-lt"/>
              <a:buAutoNum type="romanUcPeriod"/>
            </a:pPr>
            <a:r>
              <a:rPr lang="en-IN" sz="1400" b="1" dirty="0"/>
              <a:t> </a:t>
            </a:r>
            <a:r>
              <a:rPr lang="en-IN" sz="1600" b="1" dirty="0"/>
              <a:t>Data Structure and Size:-</a:t>
            </a:r>
          </a:p>
          <a:p>
            <a:pPr marL="800100" lvl="1" indent="-342900">
              <a:buFont typeface="+mj-lt"/>
              <a:buAutoNum type="arabicPeriod"/>
            </a:pPr>
            <a:r>
              <a:rPr lang="en-IN" sz="1400" b="1" dirty="0"/>
              <a:t>Amazing Mart Order Details Dataset:-</a:t>
            </a:r>
          </a:p>
          <a:p>
            <a:pPr lvl="2"/>
            <a:r>
              <a:rPr lang="en-IN" sz="1400" b="1" dirty="0"/>
              <a:t>Number of Observations:- </a:t>
            </a:r>
            <a:r>
              <a:rPr lang="en-IN" sz="1400" dirty="0"/>
              <a:t>The dataset contains </a:t>
            </a:r>
            <a:r>
              <a:rPr lang="en-IN" sz="1400" b="1" dirty="0"/>
              <a:t>4117 </a:t>
            </a:r>
            <a:r>
              <a:rPr lang="en-IN" sz="1400" dirty="0"/>
              <a:t>rows.</a:t>
            </a:r>
          </a:p>
          <a:p>
            <a:pPr lvl="2"/>
            <a:r>
              <a:rPr lang="en-IN" sz="1400" b="1" dirty="0"/>
              <a:t>Number of Features:- </a:t>
            </a:r>
            <a:r>
              <a:rPr lang="en-US" sz="1400" dirty="0"/>
              <a:t>The dataset contains </a:t>
            </a:r>
            <a:r>
              <a:rPr lang="en-US" sz="1400" b="1" dirty="0"/>
              <a:t>11</a:t>
            </a:r>
            <a:r>
              <a:rPr lang="en-US" sz="1400" dirty="0"/>
              <a:t> Features representing different information Customer Order preprocessing, and shipment details. Here's a brief explanation of each column:</a:t>
            </a:r>
          </a:p>
          <a:p>
            <a:pPr marL="914400" lvl="2" indent="0">
              <a:buNone/>
            </a:pPr>
            <a:r>
              <a:rPr lang="en-US" sz="1400" b="1" dirty="0"/>
              <a:t>Categorical Variables:</a:t>
            </a:r>
          </a:p>
          <a:p>
            <a:pPr marL="1314450" lvl="2" indent="-400050">
              <a:buFont typeface="+mj-lt"/>
              <a:buAutoNum type="romanLcPeriod"/>
            </a:pPr>
            <a:r>
              <a:rPr lang="en-US" sz="1400" b="1" dirty="0"/>
              <a:t>Order ID: </a:t>
            </a:r>
            <a:r>
              <a:rPr lang="en-US" sz="1400" dirty="0"/>
              <a:t> A unique identifier for each order placed by a customer. This column allows you to track and reference specific orders.</a:t>
            </a:r>
          </a:p>
          <a:p>
            <a:pPr marL="1257300" lvl="2" indent="-342900">
              <a:buFont typeface="+mj-lt"/>
              <a:buAutoNum type="romanLcPeriod"/>
            </a:pPr>
            <a:r>
              <a:rPr lang="en-US" sz="1400" b="1" dirty="0"/>
              <a:t>Order Date: </a:t>
            </a:r>
            <a:r>
              <a:rPr lang="en-US" sz="1400" dirty="0"/>
              <a:t>The date when the order was placed by the customer. It helps in understanding the time distribution of orders.</a:t>
            </a:r>
          </a:p>
          <a:p>
            <a:pPr marL="1257300" lvl="2" indent="-342900">
              <a:buFont typeface="+mj-lt"/>
              <a:buAutoNum type="romanLcPeriod"/>
            </a:pPr>
            <a:r>
              <a:rPr lang="en-US" sz="1400" b="1" dirty="0"/>
              <a:t>Customer Name: </a:t>
            </a:r>
            <a:r>
              <a:rPr lang="en-US" sz="1400" dirty="0"/>
              <a:t>The name of the customer who placed the order. This information allows you to identify individual customers. This Column contain </a:t>
            </a:r>
          </a:p>
          <a:p>
            <a:pPr marL="1257300" lvl="2" indent="-342900">
              <a:buFont typeface="+mj-lt"/>
              <a:buAutoNum type="romanLcPeriod"/>
            </a:pPr>
            <a:r>
              <a:rPr lang="en-US" sz="1400" b="1" dirty="0"/>
              <a:t>City: </a:t>
            </a:r>
            <a:r>
              <a:rPr lang="en-US" sz="1400" dirty="0"/>
              <a:t>The city from which the order was placed. It provides geographical information about the customer's location..</a:t>
            </a:r>
          </a:p>
          <a:p>
            <a:pPr marL="1257300" lvl="2" indent="-342900">
              <a:buFont typeface="+mj-lt"/>
              <a:buAutoNum type="romanLcPeriod"/>
            </a:pPr>
            <a:r>
              <a:rPr lang="en-US" sz="1400" b="1" dirty="0"/>
              <a:t>Country: </a:t>
            </a:r>
            <a:r>
              <a:rPr lang="en-US" sz="1400" dirty="0"/>
              <a:t>The country from which the order was placed. It gives a broader view of the customer's location..</a:t>
            </a:r>
          </a:p>
          <a:p>
            <a:pPr marL="1257300" lvl="2" indent="-342900">
              <a:buFont typeface="+mj-lt"/>
              <a:buAutoNum type="romanLcPeriod"/>
            </a:pPr>
            <a:r>
              <a:rPr lang="en-US" sz="1400" b="1" dirty="0"/>
              <a:t>Region: </a:t>
            </a:r>
            <a:r>
              <a:rPr lang="en-US" sz="1400" dirty="0"/>
              <a:t>This could refer to a specific region within a country or a higher-level geographical division (e.g., North, South, Central). It helps in further categorizing the customer's location.</a:t>
            </a:r>
          </a:p>
          <a:p>
            <a:pPr marL="1257300" lvl="2" indent="-342900">
              <a:buFont typeface="+mj-lt"/>
              <a:buAutoNum type="romanLcPeriod"/>
            </a:pPr>
            <a:r>
              <a:rPr lang="en-US" sz="1400" b="1" dirty="0"/>
              <a:t>Segment: </a:t>
            </a:r>
            <a:r>
              <a:rPr lang="en-US" sz="1400" dirty="0"/>
              <a:t>The category or segment to which the customer belongs. As mentioned before, it could be 'Home Office', 'Consumer', or 'Corporate'. This column categorizes customers based on the type of customers they represent.</a:t>
            </a:r>
            <a:endParaRPr lang="en-IN" sz="1400" dirty="0"/>
          </a:p>
          <a:p>
            <a:pPr marL="1200150" lvl="2" indent="-285750">
              <a:buFont typeface="+mj-lt"/>
              <a:buAutoNum type="romanLcPeriod"/>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3</a:t>
            </a:fld>
            <a:endParaRPr lang="en-IN" dirty="0"/>
          </a:p>
        </p:txBody>
      </p:sp>
    </p:spTree>
    <p:extLst>
      <p:ext uri="{BB962C8B-B14F-4D97-AF65-F5344CB8AC3E}">
        <p14:creationId xmlns:p14="http://schemas.microsoft.com/office/powerpoint/2010/main" val="411112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400" dirty="0"/>
              <a:t>Ensemble </a:t>
            </a:r>
            <a:r>
              <a:rPr lang="en-US" sz="1400" b="1" dirty="0"/>
              <a:t>(</a:t>
            </a:r>
            <a:r>
              <a:rPr lang="en-US" sz="1400" b="1" dirty="0" err="1"/>
              <a:t>BaggingRegressor</a:t>
            </a:r>
            <a:r>
              <a:rPr lang="en-US" sz="1400" b="1" dirty="0"/>
              <a:t>)</a:t>
            </a:r>
            <a:r>
              <a:rPr lang="en-US" sz="1400" dirty="0"/>
              <a:t>Modelling and Score:-</a:t>
            </a:r>
          </a:p>
          <a:p>
            <a:pPr marL="457200" lvl="1" indent="0">
              <a:buNone/>
            </a:pPr>
            <a:endParaRPr lang="en-US" sz="14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30</a:t>
            </a:fld>
            <a:endParaRPr lang="en-IN"/>
          </a:p>
        </p:txBody>
      </p:sp>
      <p:pic>
        <p:nvPicPr>
          <p:cNvPr id="5" name="Picture 4">
            <a:extLst>
              <a:ext uri="{FF2B5EF4-FFF2-40B4-BE49-F238E27FC236}">
                <a16:creationId xmlns:a16="http://schemas.microsoft.com/office/drawing/2014/main" id="{48F9842C-3D87-42C6-DFF3-9A8A6E9D76FC}"/>
              </a:ext>
            </a:extLst>
          </p:cNvPr>
          <p:cNvPicPr>
            <a:picLocks noChangeAspect="1"/>
          </p:cNvPicPr>
          <p:nvPr/>
        </p:nvPicPr>
        <p:blipFill rotWithShape="1">
          <a:blip r:embed="rId2">
            <a:extLst>
              <a:ext uri="{28A0092B-C50C-407E-A947-70E740481C1C}">
                <a14:useLocalDpi xmlns:a14="http://schemas.microsoft.com/office/drawing/2010/main" val="0"/>
              </a:ext>
            </a:extLst>
          </a:blip>
          <a:srcRect t="22412"/>
          <a:stretch/>
        </p:blipFill>
        <p:spPr>
          <a:xfrm>
            <a:off x="1057984" y="914832"/>
            <a:ext cx="10076033" cy="4163441"/>
          </a:xfrm>
          <a:prstGeom prst="rect">
            <a:avLst/>
          </a:prstGeom>
        </p:spPr>
      </p:pic>
    </p:spTree>
    <p:extLst>
      <p:ext uri="{BB962C8B-B14F-4D97-AF65-F5344CB8AC3E}">
        <p14:creationId xmlns:p14="http://schemas.microsoft.com/office/powerpoint/2010/main" val="269651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259307"/>
            <a:ext cx="10515600" cy="6097043"/>
          </a:xfrm>
          <a:solidFill>
            <a:schemeClr val="accent5">
              <a:lumMod val="60000"/>
              <a:lumOff val="40000"/>
            </a:schemeClr>
          </a:solidFill>
        </p:spPr>
        <p:txBody>
          <a:bodyPr>
            <a:normAutofit/>
          </a:bodyPr>
          <a:lstStyle/>
          <a:p>
            <a:pPr lvl="1"/>
            <a:r>
              <a:rPr lang="en-US" sz="1400" dirty="0"/>
              <a:t>Gradient Boosting Regressor Modelling and Score:-</a:t>
            </a:r>
          </a:p>
          <a:p>
            <a:pPr marL="457200" lvl="1" indent="0">
              <a:buNone/>
            </a:pPr>
            <a:endParaRPr lang="en-US" sz="1400"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31</a:t>
            </a:fld>
            <a:endParaRPr lang="en-IN"/>
          </a:p>
        </p:txBody>
      </p:sp>
      <p:pic>
        <p:nvPicPr>
          <p:cNvPr id="6" name="Picture 5">
            <a:extLst>
              <a:ext uri="{FF2B5EF4-FFF2-40B4-BE49-F238E27FC236}">
                <a16:creationId xmlns:a16="http://schemas.microsoft.com/office/drawing/2014/main" id="{9B5B456D-0BD2-37E4-FEE8-C78BBCDB24FE}"/>
              </a:ext>
            </a:extLst>
          </p:cNvPr>
          <p:cNvPicPr>
            <a:picLocks noChangeAspect="1"/>
          </p:cNvPicPr>
          <p:nvPr/>
        </p:nvPicPr>
        <p:blipFill rotWithShape="1">
          <a:blip r:embed="rId2">
            <a:extLst>
              <a:ext uri="{28A0092B-C50C-407E-A947-70E740481C1C}">
                <a14:useLocalDpi xmlns:a14="http://schemas.microsoft.com/office/drawing/2010/main" val="0"/>
              </a:ext>
            </a:extLst>
          </a:blip>
          <a:srcRect t="19469"/>
          <a:stretch/>
        </p:blipFill>
        <p:spPr>
          <a:xfrm>
            <a:off x="1057984" y="840913"/>
            <a:ext cx="10076033" cy="4321349"/>
          </a:xfrm>
          <a:prstGeom prst="rect">
            <a:avLst/>
          </a:prstGeom>
        </p:spPr>
      </p:pic>
    </p:spTree>
    <p:extLst>
      <p:ext uri="{BB962C8B-B14F-4D97-AF65-F5344CB8AC3E}">
        <p14:creationId xmlns:p14="http://schemas.microsoft.com/office/powerpoint/2010/main" val="4258646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199216"/>
            <a:ext cx="10515600" cy="6075246"/>
          </a:xfrm>
          <a:solidFill>
            <a:schemeClr val="accent5">
              <a:lumMod val="60000"/>
              <a:lumOff val="40000"/>
            </a:schemeClr>
          </a:solidFill>
        </p:spPr>
        <p:txBody>
          <a:bodyPr>
            <a:normAutofit/>
          </a:bodyPr>
          <a:lstStyle/>
          <a:p>
            <a:pPr marL="400050" indent="-400050">
              <a:buFont typeface="+mj-lt"/>
              <a:buAutoNum type="romanUcPeriod" startAt="3"/>
            </a:pPr>
            <a:r>
              <a:rPr lang="en-US" sz="1400" b="1" dirty="0"/>
              <a:t>Model Evaluation and Model Selection:-</a:t>
            </a:r>
          </a:p>
          <a:p>
            <a:pPr marL="457200" lvl="1" indent="0">
              <a:buNone/>
            </a:pPr>
            <a:r>
              <a:rPr lang="en-US" sz="1400" dirty="0"/>
              <a:t>Creating Data Frame for Model Evaluation using Mean Squared Error, Mean Absolute Error, Root Mean Squared Error, R-2 Score (Testing Score) and Training Score.</a:t>
            </a:r>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0" indent="0">
              <a:buNone/>
            </a:pPr>
            <a:endParaRPr lang="en-US" sz="1400" b="1" dirty="0"/>
          </a:p>
          <a:p>
            <a:pPr marL="285750" indent="-285750">
              <a:buFont typeface="+mj-lt"/>
              <a:buAutoNum type="romanUcPeriod" startAt="4"/>
            </a:pPr>
            <a:endParaRPr lang="en-US" sz="1400" b="1" dirty="0"/>
          </a:p>
          <a:p>
            <a:pPr marL="285750" indent="-285750">
              <a:buFont typeface="+mj-lt"/>
              <a:buAutoNum type="romanUcPeriod" startAt="4"/>
            </a:pPr>
            <a:r>
              <a:rPr lang="en-US" sz="1400" b="1" dirty="0"/>
              <a:t>Model Saving:-</a:t>
            </a:r>
          </a:p>
          <a:p>
            <a:pPr marL="457200" lvl="1" indent="0">
              <a:buNone/>
            </a:pPr>
            <a:r>
              <a:rPr lang="en-US" sz="1400" dirty="0"/>
              <a:t>So, as per the errors and Score mention above we choose  </a:t>
            </a:r>
            <a:r>
              <a:rPr lang="en-US" sz="1400" b="1" dirty="0"/>
              <a:t>Gradient Boosting Regressor Model </a:t>
            </a:r>
            <a:r>
              <a:rPr lang="en-US" sz="1400" dirty="0"/>
              <a:t>for Profit Prediction Model using Pickle.</a:t>
            </a:r>
          </a:p>
          <a:p>
            <a:pPr marL="457200" lvl="1" indent="0">
              <a:buNone/>
            </a:pP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32</a:t>
            </a:fld>
            <a:endParaRPr lang="en-IN" dirty="0"/>
          </a:p>
        </p:txBody>
      </p:sp>
      <p:sp>
        <p:nvSpPr>
          <p:cNvPr id="11" name="Rectangle: Rounded Corners 10">
            <a:extLst>
              <a:ext uri="{FF2B5EF4-FFF2-40B4-BE49-F238E27FC236}">
                <a16:creationId xmlns:a16="http://schemas.microsoft.com/office/drawing/2014/main" id="{F1ABD627-842A-49C4-BA56-E69A52753ED7}"/>
              </a:ext>
            </a:extLst>
          </p:cNvPr>
          <p:cNvSpPr/>
          <p:nvPr/>
        </p:nvSpPr>
        <p:spPr>
          <a:xfrm>
            <a:off x="7519912" y="914398"/>
            <a:ext cx="3324550" cy="2600056"/>
          </a:xfrm>
          <a:prstGeom prst="round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t"/>
          <a:lstStyle/>
          <a:p>
            <a:pPr algn="just"/>
            <a:r>
              <a:rPr lang="en-IN" sz="1400" dirty="0"/>
              <a:t>As per this data frame we choose Gradient Boosting Regressor as best model for Profit Prediction because it has </a:t>
            </a:r>
            <a:r>
              <a:rPr lang="en-IN" sz="1400" b="1" dirty="0"/>
              <a:t>Lowest MAE, MSE, RMSE</a:t>
            </a:r>
            <a:r>
              <a:rPr lang="en-IN" sz="1400" dirty="0"/>
              <a:t> and </a:t>
            </a:r>
            <a:r>
              <a:rPr lang="en-IN" sz="1400" b="1" dirty="0"/>
              <a:t>comparatively high R2-Score and Training Score.</a:t>
            </a:r>
          </a:p>
          <a:p>
            <a:pPr lvl="2">
              <a:buFont typeface="Wingdings" panose="05000000000000000000" pitchFamily="2" charset="2"/>
              <a:buChar char="Ø"/>
            </a:pPr>
            <a:r>
              <a:rPr lang="en-IN" sz="1400" b="1" dirty="0"/>
              <a:t>MAE – 36.60</a:t>
            </a:r>
          </a:p>
          <a:p>
            <a:pPr lvl="2">
              <a:buFont typeface="Wingdings" panose="05000000000000000000" pitchFamily="2" charset="2"/>
              <a:buChar char="Ø"/>
            </a:pPr>
            <a:r>
              <a:rPr lang="en-IN" sz="1400" b="1" dirty="0"/>
              <a:t>MSE  -  11621.48</a:t>
            </a:r>
          </a:p>
          <a:p>
            <a:pPr lvl="2">
              <a:buFont typeface="Wingdings" panose="05000000000000000000" pitchFamily="2" charset="2"/>
              <a:buChar char="Ø"/>
            </a:pPr>
            <a:r>
              <a:rPr lang="en-IN" sz="1400" b="1" dirty="0"/>
              <a:t>RMSE – 107.80</a:t>
            </a:r>
          </a:p>
          <a:p>
            <a:pPr lvl="2">
              <a:buFont typeface="Wingdings" panose="05000000000000000000" pitchFamily="2" charset="2"/>
              <a:buChar char="Ø"/>
            </a:pPr>
            <a:r>
              <a:rPr lang="en-IN" sz="1400" b="1" dirty="0"/>
              <a:t>R2 – Score – 0.73</a:t>
            </a:r>
          </a:p>
          <a:p>
            <a:pPr lvl="2">
              <a:buFont typeface="Wingdings" panose="05000000000000000000" pitchFamily="2" charset="2"/>
              <a:buChar char="Ø"/>
            </a:pPr>
            <a:r>
              <a:rPr lang="en-IN" sz="1400" b="1" dirty="0"/>
              <a:t>Training Score – 1.00</a:t>
            </a:r>
            <a:endParaRPr lang="en-US" sz="1400" b="1" dirty="0"/>
          </a:p>
          <a:p>
            <a:pPr algn="just"/>
            <a:endParaRPr lang="en-IN" sz="1400" dirty="0"/>
          </a:p>
        </p:txBody>
      </p:sp>
      <p:pic>
        <p:nvPicPr>
          <p:cNvPr id="5" name="Picture 4">
            <a:extLst>
              <a:ext uri="{FF2B5EF4-FFF2-40B4-BE49-F238E27FC236}">
                <a16:creationId xmlns:a16="http://schemas.microsoft.com/office/drawing/2014/main" id="{9E72378F-6FB3-8E84-98BD-FA838ACF0BD5}"/>
              </a:ext>
            </a:extLst>
          </p:cNvPr>
          <p:cNvPicPr>
            <a:picLocks noChangeAspect="1"/>
          </p:cNvPicPr>
          <p:nvPr/>
        </p:nvPicPr>
        <p:blipFill rotWithShape="1">
          <a:blip r:embed="rId2">
            <a:extLst>
              <a:ext uri="{28A0092B-C50C-407E-A947-70E740481C1C}">
                <a14:useLocalDpi xmlns:a14="http://schemas.microsoft.com/office/drawing/2010/main" val="0"/>
              </a:ext>
            </a:extLst>
          </a:blip>
          <a:srcRect t="22974" r="42156" b="21120"/>
          <a:stretch/>
        </p:blipFill>
        <p:spPr>
          <a:xfrm>
            <a:off x="1565230" y="980928"/>
            <a:ext cx="5323196" cy="2739959"/>
          </a:xfrm>
          <a:prstGeom prst="rect">
            <a:avLst/>
          </a:prstGeom>
        </p:spPr>
      </p:pic>
      <p:pic>
        <p:nvPicPr>
          <p:cNvPr id="7" name="Picture 6">
            <a:extLst>
              <a:ext uri="{FF2B5EF4-FFF2-40B4-BE49-F238E27FC236}">
                <a16:creationId xmlns:a16="http://schemas.microsoft.com/office/drawing/2014/main" id="{51161BE5-82AD-F0E3-AACD-E496AD833FA2}"/>
              </a:ext>
            </a:extLst>
          </p:cNvPr>
          <p:cNvPicPr>
            <a:picLocks noChangeAspect="1"/>
          </p:cNvPicPr>
          <p:nvPr/>
        </p:nvPicPr>
        <p:blipFill rotWithShape="1">
          <a:blip r:embed="rId3">
            <a:extLst>
              <a:ext uri="{28A0092B-C50C-407E-A947-70E740481C1C}">
                <a14:useLocalDpi xmlns:a14="http://schemas.microsoft.com/office/drawing/2010/main" val="0"/>
              </a:ext>
            </a:extLst>
          </a:blip>
          <a:srcRect t="37336" b="42275"/>
          <a:stretch/>
        </p:blipFill>
        <p:spPr>
          <a:xfrm>
            <a:off x="1057984" y="4577699"/>
            <a:ext cx="10076033" cy="1094077"/>
          </a:xfrm>
          <a:prstGeom prst="rect">
            <a:avLst/>
          </a:prstGeom>
        </p:spPr>
      </p:pic>
    </p:spTree>
    <p:extLst>
      <p:ext uri="{BB962C8B-B14F-4D97-AF65-F5344CB8AC3E}">
        <p14:creationId xmlns:p14="http://schemas.microsoft.com/office/powerpoint/2010/main" val="11657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622300"/>
            <a:ext cx="10515600" cy="5734050"/>
          </a:xfrm>
          <a:solidFill>
            <a:schemeClr val="accent5">
              <a:lumMod val="60000"/>
              <a:lumOff val="40000"/>
            </a:schemeClr>
          </a:solidFill>
        </p:spPr>
        <p:txBody>
          <a:bodyPr>
            <a:normAutofit/>
          </a:bodyPr>
          <a:lstStyle/>
          <a:p>
            <a:pPr marL="400050" indent="-400050">
              <a:buFont typeface="+mj-lt"/>
              <a:buAutoNum type="romanUcPeriod"/>
            </a:pPr>
            <a:r>
              <a:rPr lang="en-IN" sz="1400" b="1" dirty="0" err="1"/>
              <a:t>Github</a:t>
            </a:r>
            <a:r>
              <a:rPr lang="en-IN" sz="1400" b="1" dirty="0"/>
              <a:t> Files Screenshot:-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33</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73471"/>
            <a:ext cx="10515600" cy="424584"/>
          </a:xfrm>
          <a:solidFill>
            <a:srgbClr val="92D050"/>
          </a:solidFill>
        </p:spPr>
        <p:txBody>
          <a:bodyPr>
            <a:noAutofit/>
          </a:bodyPr>
          <a:lstStyle/>
          <a:p>
            <a:pPr algn="ctr"/>
            <a:r>
              <a:rPr lang="en-IN" sz="2200" b="1" u="sng" dirty="0"/>
              <a:t>5. </a:t>
            </a:r>
            <a:r>
              <a:rPr lang="en-IN" sz="2200" b="1" u="sng" dirty="0" err="1"/>
              <a:t>Github</a:t>
            </a:r>
            <a:r>
              <a:rPr lang="en-IN" sz="2200" b="1" u="sng" dirty="0"/>
              <a:t> &amp; Streamlit Website Screenshots and Links</a:t>
            </a:r>
          </a:p>
        </p:txBody>
      </p:sp>
      <p:pic>
        <p:nvPicPr>
          <p:cNvPr id="7" name="Picture 6">
            <a:extLst>
              <a:ext uri="{FF2B5EF4-FFF2-40B4-BE49-F238E27FC236}">
                <a16:creationId xmlns:a16="http://schemas.microsoft.com/office/drawing/2014/main" id="{64F31013-B8A7-D713-C172-00062BD62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985" y="989861"/>
            <a:ext cx="9622056" cy="5124336"/>
          </a:xfrm>
          <a:prstGeom prst="rect">
            <a:avLst/>
          </a:prstGeom>
        </p:spPr>
      </p:pic>
    </p:spTree>
    <p:extLst>
      <p:ext uri="{BB962C8B-B14F-4D97-AF65-F5344CB8AC3E}">
        <p14:creationId xmlns:p14="http://schemas.microsoft.com/office/powerpoint/2010/main" val="3470148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6034304"/>
          </a:xfrm>
          <a:solidFill>
            <a:schemeClr val="accent5">
              <a:lumMod val="60000"/>
              <a:lumOff val="40000"/>
            </a:schemeClr>
          </a:solidFill>
        </p:spPr>
        <p:txBody>
          <a:bodyPr>
            <a:normAutofit/>
          </a:bodyPr>
          <a:lstStyle/>
          <a:p>
            <a:pPr marL="400050" indent="-400050">
              <a:buFont typeface="+mj-lt"/>
              <a:buAutoNum type="romanUcPeriod" startAt="2"/>
            </a:pPr>
            <a:r>
              <a:rPr lang="en-IN" sz="1400" b="1" dirty="0"/>
              <a:t>Streamlit Website Screenshot :-</a:t>
            </a:r>
          </a:p>
          <a:p>
            <a:pPr marL="0" indent="0">
              <a:buNone/>
            </a:pPr>
            <a:r>
              <a:rPr lang="en-IN" sz="1400" b="1" dirty="0"/>
              <a:t> </a:t>
            </a:r>
            <a:endParaRPr lang="en-IN" sz="1200" b="1" dirty="0"/>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pPr/>
              <a:t>34</a:t>
            </a:fld>
            <a:endParaRPr lang="en-IN"/>
          </a:p>
        </p:txBody>
      </p:sp>
      <p:pic>
        <p:nvPicPr>
          <p:cNvPr id="5" name="Picture 4">
            <a:extLst>
              <a:ext uri="{FF2B5EF4-FFF2-40B4-BE49-F238E27FC236}">
                <a16:creationId xmlns:a16="http://schemas.microsoft.com/office/drawing/2014/main" id="{467D48BD-942A-D27B-50FF-A9781E43B706}"/>
              </a:ext>
            </a:extLst>
          </p:cNvPr>
          <p:cNvPicPr>
            <a:picLocks noChangeAspect="1"/>
          </p:cNvPicPr>
          <p:nvPr/>
        </p:nvPicPr>
        <p:blipFill rotWithShape="1">
          <a:blip r:embed="rId2">
            <a:extLst>
              <a:ext uri="{28A0092B-C50C-407E-A947-70E740481C1C}">
                <a14:useLocalDpi xmlns:a14="http://schemas.microsoft.com/office/drawing/2010/main" val="0"/>
              </a:ext>
            </a:extLst>
          </a:blip>
          <a:srcRect b="49784"/>
          <a:stretch/>
        </p:blipFill>
        <p:spPr>
          <a:xfrm>
            <a:off x="4347293" y="641215"/>
            <a:ext cx="6882066" cy="1840492"/>
          </a:xfrm>
          <a:prstGeom prst="rect">
            <a:avLst/>
          </a:prstGeom>
        </p:spPr>
      </p:pic>
      <p:pic>
        <p:nvPicPr>
          <p:cNvPr id="8" name="Picture 7">
            <a:extLst>
              <a:ext uri="{FF2B5EF4-FFF2-40B4-BE49-F238E27FC236}">
                <a16:creationId xmlns:a16="http://schemas.microsoft.com/office/drawing/2014/main" id="{93750F43-DBC6-40E4-823B-53A78BCAE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763" y="2538136"/>
            <a:ext cx="6882066" cy="3665123"/>
          </a:xfrm>
          <a:prstGeom prst="rect">
            <a:avLst/>
          </a:prstGeom>
        </p:spPr>
      </p:pic>
    </p:spTree>
    <p:extLst>
      <p:ext uri="{BB962C8B-B14F-4D97-AF65-F5344CB8AC3E}">
        <p14:creationId xmlns:p14="http://schemas.microsoft.com/office/powerpoint/2010/main" val="2452749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38200" y="322046"/>
            <a:ext cx="10515600" cy="5734050"/>
          </a:xfrm>
          <a:solidFill>
            <a:schemeClr val="accent4">
              <a:lumMod val="60000"/>
              <a:lumOff val="40000"/>
            </a:schemeClr>
          </a:solidFill>
        </p:spPr>
        <p:txBody>
          <a:bodyPr>
            <a:normAutofit fontScale="92500" lnSpcReduction="20000"/>
          </a:bodyPr>
          <a:lstStyle/>
          <a:p>
            <a:pPr marL="571500" indent="-571500">
              <a:buFont typeface="+mj-lt"/>
              <a:buAutoNum type="romanUcPeriod" startAt="3"/>
            </a:pPr>
            <a:r>
              <a:rPr lang="en-IN" sz="1800" b="1" dirty="0"/>
              <a:t>Reference links:-</a:t>
            </a:r>
          </a:p>
          <a:p>
            <a:pPr marL="457200" lvl="1" indent="0">
              <a:buNone/>
            </a:pPr>
            <a:r>
              <a:rPr lang="en-IN" sz="1800" dirty="0"/>
              <a:t>Reference links of EDA Python file, Price Prediction Modelling Python File,  </a:t>
            </a:r>
            <a:r>
              <a:rPr lang="en-IN" sz="1800" dirty="0" err="1"/>
              <a:t>Github</a:t>
            </a:r>
            <a:r>
              <a:rPr lang="en-IN" sz="1800" dirty="0"/>
              <a:t> Account, and Streamlit App Website:-</a:t>
            </a:r>
            <a:endParaRPr lang="en-IN" b="1" dirty="0"/>
          </a:p>
          <a:p>
            <a:pPr lvl="1">
              <a:buFont typeface="Wingdings" panose="05000000000000000000" pitchFamily="2" charset="2"/>
              <a:buChar char="Ø"/>
            </a:pPr>
            <a:r>
              <a:rPr lang="en-IN" sz="1800" b="1" dirty="0"/>
              <a:t> EDA Python file:- </a:t>
            </a:r>
          </a:p>
          <a:p>
            <a:pPr marL="457200" lvl="1" indent="0">
              <a:buNone/>
            </a:pPr>
            <a:r>
              <a:rPr lang="en-IN" sz="1500" b="1" dirty="0">
                <a:latin typeface="Arial Black" panose="020B0A04020102020204" pitchFamily="34" charset="0"/>
                <a:hlinkClick r:id="rId2"/>
              </a:rPr>
              <a:t>EDA file on </a:t>
            </a:r>
            <a:r>
              <a:rPr lang="en-IN" sz="1500" b="1" dirty="0" err="1">
                <a:latin typeface="Arial Black" panose="020B0A04020102020204" pitchFamily="34" charset="0"/>
                <a:hlinkClick r:id="rId2"/>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3"/>
              </a:rPr>
              <a:t>EDA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Profit Prediction Modelling File :- </a:t>
            </a:r>
          </a:p>
          <a:p>
            <a:pPr marL="457200" lvl="1" indent="0">
              <a:buNone/>
            </a:pPr>
            <a:r>
              <a:rPr lang="en-IN" sz="1500" b="1" dirty="0">
                <a:latin typeface="Arial Black" panose="020B0A04020102020204" pitchFamily="34" charset="0"/>
                <a:hlinkClick r:id="rId4"/>
              </a:rPr>
              <a:t>Model file on </a:t>
            </a:r>
            <a:r>
              <a:rPr lang="en-IN" sz="1500" b="1" dirty="0" err="1">
                <a:latin typeface="Arial Black" panose="020B0A04020102020204" pitchFamily="34" charset="0"/>
                <a:hlinkClick r:id="rId4"/>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5"/>
              </a:rPr>
              <a:t>Model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Profit Prediction App File:- </a:t>
            </a:r>
          </a:p>
          <a:p>
            <a:pPr marL="457200" lvl="1" indent="0">
              <a:buNone/>
            </a:pPr>
            <a:r>
              <a:rPr lang="en-IN" sz="1500" b="1" dirty="0">
                <a:latin typeface="Arial Black" panose="020B0A04020102020204" pitchFamily="34" charset="0"/>
                <a:hlinkClick r:id="rId6"/>
              </a:rPr>
              <a:t>App file on </a:t>
            </a:r>
            <a:r>
              <a:rPr lang="en-IN" sz="1500" b="1" dirty="0" err="1">
                <a:latin typeface="Arial Black" panose="020B0A04020102020204" pitchFamily="34" charset="0"/>
                <a:hlinkClick r:id="rId6"/>
              </a:rPr>
              <a:t>Github</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7"/>
              </a:rPr>
              <a:t>App file on Google Drive</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r>
              <a:rPr lang="en-US" sz="1800" b="1" dirty="0"/>
              <a:t>Git Hub Repo and Google Drive folder links of Amazing Mart Profit Prediction:-</a:t>
            </a:r>
          </a:p>
          <a:p>
            <a:pPr marL="457200" lvl="1" indent="0">
              <a:buNone/>
            </a:pPr>
            <a:r>
              <a:rPr lang="en-IN" sz="1500" b="1" dirty="0" err="1">
                <a:latin typeface="Arial Black" panose="020B0A04020102020204" pitchFamily="34" charset="0"/>
                <a:hlinkClick r:id="rId6"/>
              </a:rPr>
              <a:t>Github</a:t>
            </a:r>
            <a:r>
              <a:rPr lang="en-IN" sz="1500" b="1" dirty="0">
                <a:latin typeface="Arial Black" panose="020B0A04020102020204" pitchFamily="34" charset="0"/>
                <a:hlinkClick r:id="rId6"/>
              </a:rPr>
              <a:t> Repo Link</a:t>
            </a:r>
            <a:endParaRPr lang="en-IN" sz="1500" b="1" dirty="0">
              <a:latin typeface="Arial Black" panose="020B0A04020102020204" pitchFamily="34" charset="0"/>
            </a:endParaRPr>
          </a:p>
          <a:p>
            <a:pPr marL="457200" lvl="1" indent="0">
              <a:buNone/>
            </a:pPr>
            <a:r>
              <a:rPr lang="en-US" sz="1500" b="1" dirty="0">
                <a:latin typeface="Arial Black" panose="020B0A04020102020204" pitchFamily="34" charset="0"/>
                <a:hlinkClick r:id="rId8"/>
              </a:rPr>
              <a:t>Google Drive Folder link</a:t>
            </a:r>
            <a:endParaRPr lang="en-IN" sz="1500" b="1" dirty="0">
              <a:latin typeface="Arial Black" panose="020B0A04020102020204" pitchFamily="34" charset="0"/>
            </a:endParaRPr>
          </a:p>
          <a:p>
            <a:pPr marL="457200" lvl="1" indent="0">
              <a:buNone/>
            </a:pPr>
            <a:endParaRPr lang="en-IN" sz="1800" b="1" dirty="0"/>
          </a:p>
          <a:p>
            <a:pPr lvl="1">
              <a:buFont typeface="Wingdings" panose="05000000000000000000" pitchFamily="2" charset="2"/>
              <a:buChar char="Ø"/>
            </a:pPr>
            <a:r>
              <a:rPr lang="en-IN" sz="1800" b="1" dirty="0"/>
              <a:t>Streamlit Website:-</a:t>
            </a:r>
          </a:p>
          <a:p>
            <a:pPr marL="457200" lvl="1" indent="0">
              <a:buNone/>
            </a:pPr>
            <a:r>
              <a:rPr lang="en-IN" sz="1500" b="1" dirty="0">
                <a:latin typeface="Arial Black" panose="020B0A04020102020204" pitchFamily="34" charset="0"/>
                <a:hlinkClick r:id="rId9"/>
              </a:rPr>
              <a:t>Streamlit App Link</a:t>
            </a:r>
            <a:endParaRPr lang="en-IN" sz="1500" b="1" dirty="0">
              <a:latin typeface="Arial Black" panose="020B0A04020102020204" pitchFamily="34" charset="0"/>
            </a:endParaRPr>
          </a:p>
          <a:p>
            <a:pPr marL="457200" lvl="1" indent="0">
              <a:buNone/>
            </a:pPr>
            <a:endParaRPr lang="en-US" sz="1800" b="1" dirty="0"/>
          </a:p>
          <a:p>
            <a:pPr lvl="1">
              <a:buFont typeface="Wingdings" panose="05000000000000000000" pitchFamily="2" charset="2"/>
              <a:buChar char="Ø"/>
            </a:pPr>
            <a:endParaRPr lang="en-US" sz="1800" b="1" dirty="0"/>
          </a:p>
          <a:p>
            <a:pPr marL="457200" lvl="1" indent="0" algn="ctr">
              <a:buNone/>
            </a:pPr>
            <a:r>
              <a:rPr lang="en-US" sz="2000" b="1" dirty="0">
                <a:latin typeface="Algerian" panose="04020705040A02060702" pitchFamily="82" charset="0"/>
              </a:rPr>
              <a:t>Thank you For Viewing.</a:t>
            </a:r>
            <a:endParaRPr lang="en-IN" sz="2000" b="1"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35</a:t>
            </a:fld>
            <a:endParaRPr lang="en-IN" dirty="0"/>
          </a:p>
        </p:txBody>
      </p:sp>
    </p:spTree>
    <p:extLst>
      <p:ext uri="{BB962C8B-B14F-4D97-AF65-F5344CB8AC3E}">
        <p14:creationId xmlns:p14="http://schemas.microsoft.com/office/powerpoint/2010/main" val="274669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457195"/>
            <a:ext cx="10515600" cy="5857590"/>
          </a:xfrm>
          <a:solidFill>
            <a:schemeClr val="accent5">
              <a:lumMod val="60000"/>
              <a:lumOff val="40000"/>
            </a:schemeClr>
          </a:solidFill>
          <a:ln>
            <a:solidFill>
              <a:srgbClr val="FF0000"/>
            </a:solidFill>
          </a:ln>
        </p:spPr>
        <p:txBody>
          <a:bodyPr>
            <a:noAutofit/>
          </a:bodyPr>
          <a:lstStyle/>
          <a:p>
            <a:pPr marL="1314450" lvl="2" indent="-400050">
              <a:buFont typeface="+mj-lt"/>
              <a:buAutoNum type="romanLcPeriod" startAt="8"/>
            </a:pPr>
            <a:r>
              <a:rPr lang="en-US" sz="1400" b="1" dirty="0"/>
              <a:t>Ship Date: </a:t>
            </a:r>
            <a:r>
              <a:rPr lang="en-US" sz="1400" dirty="0"/>
              <a:t>The date when the order was shipped from the fulfillment center. This helps in understanding order processing and fulfillment efficiency.</a:t>
            </a:r>
          </a:p>
          <a:p>
            <a:pPr marL="1314450" lvl="2" indent="-400050">
              <a:buFont typeface="+mj-lt"/>
              <a:buAutoNum type="romanLcPeriod" startAt="8"/>
            </a:pPr>
            <a:r>
              <a:rPr lang="en-US" sz="1400" b="1" dirty="0"/>
              <a:t>Ship Mode: </a:t>
            </a:r>
            <a:r>
              <a:rPr lang="en-US" sz="1400" dirty="0"/>
              <a:t>The method or mode of shipment used for delivering the order.</a:t>
            </a:r>
          </a:p>
          <a:p>
            <a:pPr marL="1257300" lvl="2" indent="-342900">
              <a:buFont typeface="+mj-lt"/>
              <a:buAutoNum type="romanLcPeriod" startAt="8"/>
            </a:pPr>
            <a:r>
              <a:rPr lang="en-US" sz="1400" b="1" dirty="0"/>
              <a:t>State: </a:t>
            </a:r>
            <a:r>
              <a:rPr lang="en-US" sz="1400" dirty="0"/>
              <a:t>The state from which the order was placed. It provides additional geographical information.</a:t>
            </a:r>
            <a:endParaRPr lang="en-US" sz="1400" b="1" dirty="0"/>
          </a:p>
          <a:p>
            <a:pPr marL="914400" lvl="2" indent="0">
              <a:buNone/>
            </a:pPr>
            <a:r>
              <a:rPr lang="en-US" sz="1400" b="1" dirty="0"/>
              <a:t>Numerical Variables</a:t>
            </a:r>
            <a:r>
              <a:rPr lang="en-US" sz="1400" dirty="0"/>
              <a:t>:</a:t>
            </a:r>
          </a:p>
          <a:p>
            <a:pPr marL="1314450" lvl="2" indent="-400050">
              <a:buFont typeface="+mj-lt"/>
              <a:buAutoNum type="romanLcPeriod" startAt="11"/>
            </a:pPr>
            <a:r>
              <a:rPr lang="en-US" sz="1400" b="1" dirty="0"/>
              <a:t>Days to Ship: </a:t>
            </a:r>
            <a:r>
              <a:rPr lang="en-US" sz="1400" dirty="0"/>
              <a:t>The number of days it took to ship the order from the fulfillment center to the customer's location (state). This column gives insights into the shipping time and order delivery performance.</a:t>
            </a:r>
            <a:endParaRPr lang="en-IN" sz="1400" b="1" dirty="0"/>
          </a:p>
          <a:p>
            <a:pPr marL="800100" lvl="1" indent="-342900">
              <a:buFont typeface="+mj-lt"/>
              <a:buAutoNum type="arabicPeriod" startAt="2"/>
            </a:pPr>
            <a:r>
              <a:rPr lang="en-IN" sz="1400" b="1" dirty="0"/>
              <a:t>Amazing Mart Order Breakdown Details Dataset:-</a:t>
            </a:r>
          </a:p>
          <a:p>
            <a:pPr lvl="2"/>
            <a:r>
              <a:rPr lang="en-IN" sz="1400" b="1" dirty="0"/>
              <a:t>Number of Observations:- </a:t>
            </a:r>
            <a:r>
              <a:rPr lang="en-IN" sz="1400" dirty="0"/>
              <a:t>The dataset contains </a:t>
            </a:r>
            <a:r>
              <a:rPr lang="en-IN" sz="1400" b="1" dirty="0"/>
              <a:t>8047 </a:t>
            </a:r>
            <a:r>
              <a:rPr lang="en-IN" sz="1400" dirty="0"/>
              <a:t>rows.</a:t>
            </a:r>
          </a:p>
          <a:p>
            <a:pPr lvl="2"/>
            <a:r>
              <a:rPr lang="en-IN" sz="1400" b="1" dirty="0"/>
              <a:t>Number of Features:- </a:t>
            </a:r>
            <a:r>
              <a:rPr lang="en-US" sz="1400" dirty="0"/>
              <a:t>The dataset contains </a:t>
            </a:r>
            <a:r>
              <a:rPr lang="en-US" sz="1400" b="1" dirty="0"/>
              <a:t>9</a:t>
            </a:r>
            <a:r>
              <a:rPr lang="en-US" sz="1400" dirty="0"/>
              <a:t> Features representing details of individual product sold within each order placed by customers at Amazing Mart. Here's a brief explanation of each column in the order breakdown dataset:</a:t>
            </a:r>
          </a:p>
          <a:p>
            <a:pPr marL="914400" lvl="2" indent="0">
              <a:buNone/>
            </a:pPr>
            <a:r>
              <a:rPr lang="en-US" sz="1400" b="1" dirty="0"/>
              <a:t>Categorical Variables:</a:t>
            </a:r>
          </a:p>
          <a:p>
            <a:pPr marL="1314450" lvl="2" indent="-400050">
              <a:buFont typeface="+mj-lt"/>
              <a:buAutoNum type="romanLcPeriod"/>
            </a:pPr>
            <a:r>
              <a:rPr lang="en-US" sz="1400" b="1" dirty="0"/>
              <a:t>Order Id:</a:t>
            </a:r>
            <a:r>
              <a:rPr lang="en-US" sz="1400" dirty="0"/>
              <a:t> A unique identifier for each order. This column links the product-level details to the corresponding order in the main order dataset.</a:t>
            </a:r>
          </a:p>
          <a:p>
            <a:pPr marL="1314450" lvl="2" indent="-400050">
              <a:buFont typeface="+mj-lt"/>
              <a:buAutoNum type="romanLcPeriod"/>
            </a:pPr>
            <a:r>
              <a:rPr lang="en-US" sz="1400" b="1" dirty="0"/>
              <a:t>Product Name: </a:t>
            </a:r>
            <a:r>
              <a:rPr lang="en-US" sz="1400" dirty="0"/>
              <a:t>The name or description of the product sold. It helps in identifying the specific items purchased by customers.</a:t>
            </a:r>
          </a:p>
          <a:p>
            <a:pPr marL="1314450" lvl="2" indent="-400050">
              <a:buFont typeface="+mj-lt"/>
              <a:buAutoNum type="romanLcPeriod" startAt="8"/>
            </a:pPr>
            <a:r>
              <a:rPr lang="en-US" sz="1400" b="1" dirty="0"/>
              <a:t>Category:</a:t>
            </a:r>
            <a:r>
              <a:rPr lang="en-US" sz="1400" dirty="0"/>
              <a:t> The broad category to which the product belongs. It groups products based on their general characteristics or usage.</a:t>
            </a:r>
          </a:p>
          <a:p>
            <a:pPr marL="1314450" lvl="2" indent="-400050">
              <a:buFont typeface="+mj-lt"/>
              <a:buAutoNum type="romanLcPeriod" startAt="8"/>
            </a:pPr>
            <a:r>
              <a:rPr lang="en-US" sz="1400" b="1" dirty="0"/>
              <a:t>Sub-category:</a:t>
            </a:r>
            <a:r>
              <a:rPr lang="en-US" sz="1400" dirty="0"/>
              <a:t> A more specific category that further classifies the product within the broader category. It provides additional details about the type of product being sold.</a:t>
            </a:r>
          </a:p>
          <a:p>
            <a:pPr marL="914400" lvl="2" indent="0">
              <a:buNone/>
            </a:pPr>
            <a:r>
              <a:rPr lang="en-US" sz="1400" b="1" dirty="0"/>
              <a:t>Numerical Variables</a:t>
            </a:r>
            <a:r>
              <a:rPr lang="en-US" sz="1400" dirty="0"/>
              <a:t>:</a:t>
            </a:r>
          </a:p>
          <a:p>
            <a:pPr marL="1314450" lvl="2" indent="-400050">
              <a:buFont typeface="+mj-lt"/>
              <a:buAutoNum type="romanLcPeriod" startAt="3"/>
            </a:pPr>
            <a:r>
              <a:rPr lang="en-US" sz="1400" b="1" dirty="0"/>
              <a:t>Discount: </a:t>
            </a:r>
            <a:r>
              <a:rPr lang="en-US" sz="1400" dirty="0"/>
              <a:t>The amount of discount applied to the product, if any. This column provides information about any price reductions or promotions for the product.</a:t>
            </a:r>
          </a:p>
          <a:p>
            <a:pPr marL="1314450" lvl="2" indent="-400050">
              <a:buFont typeface="+mj-lt"/>
              <a:buAutoNum type="romanLcPeriod" startAt="3"/>
            </a:pPr>
            <a:r>
              <a:rPr lang="en-US" sz="1400" b="1" dirty="0"/>
              <a:t>Actual Discount:</a:t>
            </a:r>
            <a:r>
              <a:rPr lang="en-US" sz="1400" dirty="0"/>
              <a:t> The actual discount amount applied to the product. This column represents the specific monetary value of the discount offered to customers.</a:t>
            </a:r>
            <a:endParaRPr lang="en-IN" sz="1400" dirty="0"/>
          </a:p>
          <a:p>
            <a:pPr marL="914400" lvl="2" indent="0">
              <a:buNone/>
            </a:pPr>
            <a:endParaRPr lang="en-IN" sz="1400" dirty="0"/>
          </a:p>
          <a:p>
            <a:pPr marL="1200150" lvl="2" indent="-285750">
              <a:buFont typeface="+mj-lt"/>
              <a:buAutoNum type="romanUcPeriod" startAt="7"/>
            </a:pPr>
            <a:endParaRPr lang="en-IN" sz="1400" dirty="0"/>
          </a:p>
          <a:p>
            <a:pPr marL="1200150" lvl="2" indent="-285750">
              <a:buFont typeface="+mj-lt"/>
              <a:buAutoNum type="romanUcPeriod" startAt="7"/>
            </a:pPr>
            <a:endParaRPr lang="en-IN" sz="1400" dirty="0"/>
          </a:p>
          <a:p>
            <a:pPr marL="1200150" lvl="2" indent="-285750">
              <a:buFont typeface="+mj-lt"/>
              <a:buAutoNum type="romanUcPeriod" startAt="7"/>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4</a:t>
            </a:fld>
            <a:endParaRPr lang="en-IN" dirty="0"/>
          </a:p>
        </p:txBody>
      </p:sp>
    </p:spTree>
    <p:extLst>
      <p:ext uri="{BB962C8B-B14F-4D97-AF65-F5344CB8AC3E}">
        <p14:creationId xmlns:p14="http://schemas.microsoft.com/office/powerpoint/2010/main" val="39465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C3E28-5496-3643-7290-632D50FFD0AE}"/>
              </a:ext>
            </a:extLst>
          </p:cNvPr>
          <p:cNvSpPr>
            <a:spLocks noGrp="1"/>
          </p:cNvSpPr>
          <p:nvPr>
            <p:ph idx="1"/>
          </p:nvPr>
        </p:nvSpPr>
        <p:spPr>
          <a:xfrm>
            <a:off x="838200" y="457195"/>
            <a:ext cx="10515600" cy="5857590"/>
          </a:xfrm>
          <a:solidFill>
            <a:schemeClr val="accent5">
              <a:lumMod val="60000"/>
              <a:lumOff val="40000"/>
            </a:schemeClr>
          </a:solidFill>
          <a:ln>
            <a:solidFill>
              <a:srgbClr val="FF0000"/>
            </a:solidFill>
          </a:ln>
        </p:spPr>
        <p:txBody>
          <a:bodyPr>
            <a:noAutofit/>
          </a:bodyPr>
          <a:lstStyle/>
          <a:p>
            <a:pPr marL="1314450" lvl="2" indent="-400050">
              <a:buFont typeface="+mj-lt"/>
              <a:buAutoNum type="romanLcPeriod" startAt="5"/>
            </a:pPr>
            <a:r>
              <a:rPr lang="en-US" sz="1400" b="1" dirty="0"/>
              <a:t>Sales: </a:t>
            </a:r>
            <a:r>
              <a:rPr lang="en-US" sz="1400" dirty="0"/>
              <a:t>The actual revenue earned from selling the product before applying any discounts. It represents the original selling price of the product.</a:t>
            </a:r>
          </a:p>
          <a:p>
            <a:pPr marL="1314450" lvl="2" indent="-400050">
              <a:buFont typeface="+mj-lt"/>
              <a:buAutoNum type="romanLcPeriod" startAt="5"/>
            </a:pPr>
            <a:r>
              <a:rPr lang="en-US" sz="1400" b="1" dirty="0"/>
              <a:t>Profit: </a:t>
            </a:r>
            <a:r>
              <a:rPr lang="en-US" sz="1400" dirty="0"/>
              <a:t>The profit generated from selling the product. It is calculated as the difference between the actual sales revenue and the cost of the product to the company.</a:t>
            </a:r>
          </a:p>
          <a:p>
            <a:pPr marL="1314450" lvl="2" indent="-400050">
              <a:buFont typeface="+mj-lt"/>
              <a:buAutoNum type="romanLcPeriod" startAt="5"/>
            </a:pPr>
            <a:r>
              <a:rPr lang="en-US" sz="1400" b="1" dirty="0"/>
              <a:t>Quantity:</a:t>
            </a:r>
            <a:r>
              <a:rPr lang="en-US" sz="1400" dirty="0"/>
              <a:t> The number of units of the product sold in the order. It tells us how many units of each product were purchased.</a:t>
            </a:r>
          </a:p>
          <a:p>
            <a:pPr marL="400050" indent="-400050">
              <a:buFont typeface="+mj-lt"/>
              <a:buAutoNum type="romanUcPeriod" startAt="3"/>
            </a:pPr>
            <a:r>
              <a:rPr lang="en-IN" sz="1600" b="1" dirty="0"/>
              <a:t>Data Quality:- </a:t>
            </a:r>
          </a:p>
          <a:p>
            <a:pPr marL="800100" lvl="1" indent="-342900">
              <a:buFont typeface="+mj-lt"/>
              <a:buAutoNum type="arabicPeriod"/>
            </a:pPr>
            <a:r>
              <a:rPr lang="en-IN" sz="1400" b="1" dirty="0"/>
              <a:t>Amazing Mart Order Details Dataset:-</a:t>
            </a:r>
          </a:p>
          <a:p>
            <a:pPr marL="914400" lvl="2" indent="0">
              <a:buNone/>
            </a:pPr>
            <a:r>
              <a:rPr lang="en-IN" sz="1400" dirty="0"/>
              <a:t>This dataset exhibits good data quality and there is no null and duplicates values has been found at data exploration.</a:t>
            </a:r>
          </a:p>
          <a:p>
            <a:pPr marL="800100" lvl="1" indent="-342900">
              <a:buFont typeface="+mj-lt"/>
              <a:buAutoNum type="arabicPeriod"/>
            </a:pPr>
            <a:r>
              <a:rPr lang="en-IN" sz="1400" b="1" dirty="0"/>
              <a:t>Amazing Mart Order Breakdown Details Dataset:-</a:t>
            </a:r>
          </a:p>
          <a:p>
            <a:pPr marL="914400" lvl="2" indent="0">
              <a:buNone/>
            </a:pPr>
            <a:r>
              <a:rPr lang="en-IN" sz="1400" dirty="0"/>
              <a:t>This dataset exhibits some data quality issues that need consideration. Especially, there are instances of duplicate values in the dataset, but they are not that much so that they affect any analysis. Additionally, outliers are observed in discount, sales, profit, and quantity variables, which may impact data analysis and interpretation. These data quality issues should be addressed to ensure accurate and reliable analysis.</a:t>
            </a:r>
          </a:p>
          <a:p>
            <a:pPr marL="514350" indent="-514350">
              <a:buFont typeface="+mj-lt"/>
              <a:buAutoNum type="romanUcPeriod" startAt="4"/>
            </a:pPr>
            <a:r>
              <a:rPr lang="en-IN" sz="1600" b="1" dirty="0"/>
              <a:t>Data Statistical details and Insights:- </a:t>
            </a:r>
          </a:p>
          <a:p>
            <a:pPr marL="800100" lvl="1" indent="-342900">
              <a:buFont typeface="+mj-lt"/>
              <a:buAutoNum type="arabicPeriod"/>
            </a:pPr>
            <a:r>
              <a:rPr lang="en-IN" sz="1400" b="1" dirty="0"/>
              <a:t>Amazing Mart Order Details Dataset:-</a:t>
            </a:r>
          </a:p>
          <a:p>
            <a:pPr lvl="2">
              <a:buFont typeface="+mj-lt"/>
              <a:buAutoNum type="alphaLcPeriod"/>
            </a:pPr>
            <a:r>
              <a:rPr lang="en-IN" sz="1400" dirty="0"/>
              <a:t>The </a:t>
            </a:r>
            <a:r>
              <a:rPr lang="en-IN" sz="1400" b="1" dirty="0"/>
              <a:t>Customer Name </a:t>
            </a:r>
            <a:r>
              <a:rPr lang="en-IN" sz="1400" dirty="0"/>
              <a:t>column</a:t>
            </a:r>
            <a:r>
              <a:rPr lang="en-IN" sz="1400" b="1" dirty="0"/>
              <a:t> </a:t>
            </a:r>
            <a:r>
              <a:rPr lang="en-IN" sz="1400" dirty="0"/>
              <a:t>has </a:t>
            </a:r>
            <a:r>
              <a:rPr lang="en-IN" sz="1400" b="1" dirty="0"/>
              <a:t>792 unique values </a:t>
            </a:r>
            <a:r>
              <a:rPr lang="en-IN" sz="1400" dirty="0"/>
              <a:t>in which</a:t>
            </a:r>
            <a:r>
              <a:rPr lang="en-IN" sz="1400" b="1" dirty="0"/>
              <a:t> Jose Gambino</a:t>
            </a:r>
            <a:r>
              <a:rPr lang="en-IN" sz="1400" dirty="0"/>
              <a:t> is the customer who placed highest order.</a:t>
            </a:r>
          </a:p>
          <a:p>
            <a:pPr lvl="2">
              <a:buFont typeface="+mj-lt"/>
              <a:buAutoNum type="alphaLcPeriod"/>
            </a:pPr>
            <a:r>
              <a:rPr lang="en-IN" sz="1400" dirty="0"/>
              <a:t>The </a:t>
            </a:r>
            <a:r>
              <a:rPr lang="en-IN" sz="1400" b="1" dirty="0"/>
              <a:t>City column </a:t>
            </a:r>
            <a:r>
              <a:rPr lang="en-IN" sz="1400" dirty="0"/>
              <a:t>has </a:t>
            </a:r>
            <a:r>
              <a:rPr lang="en-IN" sz="1400" b="1" dirty="0"/>
              <a:t>999 unique values </a:t>
            </a:r>
            <a:r>
              <a:rPr lang="en-IN" sz="1400" dirty="0"/>
              <a:t>in which </a:t>
            </a:r>
            <a:r>
              <a:rPr lang="en-IN" sz="1400" b="1" dirty="0"/>
              <a:t>London</a:t>
            </a:r>
            <a:r>
              <a:rPr lang="en-IN" sz="1400" dirty="0"/>
              <a:t> has the highest city count of </a:t>
            </a:r>
            <a:r>
              <a:rPr lang="en-IN" sz="1400" b="1" dirty="0"/>
              <a:t>113 </a:t>
            </a:r>
            <a:r>
              <a:rPr lang="en-IN" sz="1400" dirty="0"/>
              <a:t>from where most of orders placed.</a:t>
            </a:r>
          </a:p>
          <a:p>
            <a:pPr lvl="2">
              <a:buFont typeface="+mj-lt"/>
              <a:buAutoNum type="alphaLcPeriod"/>
            </a:pPr>
            <a:r>
              <a:rPr lang="en-IN" sz="1400" dirty="0"/>
              <a:t>The </a:t>
            </a:r>
            <a:r>
              <a:rPr lang="en-IN" sz="1400" b="1" dirty="0"/>
              <a:t>State column </a:t>
            </a:r>
            <a:r>
              <a:rPr lang="en-IN" sz="1400" dirty="0"/>
              <a:t>has </a:t>
            </a:r>
            <a:r>
              <a:rPr lang="en-IN" sz="1400" b="1" dirty="0"/>
              <a:t>127 unique values </a:t>
            </a:r>
            <a:r>
              <a:rPr lang="en-IN" sz="1400" dirty="0"/>
              <a:t>in which </a:t>
            </a:r>
            <a:r>
              <a:rPr lang="en-IN" sz="1400" b="1" dirty="0"/>
              <a:t>England </a:t>
            </a:r>
            <a:r>
              <a:rPr lang="en-IN" sz="1400" dirty="0"/>
              <a:t>has the highest frequency of </a:t>
            </a:r>
            <a:r>
              <a:rPr lang="en-IN" sz="1400" b="1" dirty="0"/>
              <a:t>624</a:t>
            </a:r>
            <a:r>
              <a:rPr lang="en-IN" sz="1400" dirty="0"/>
              <a:t>.</a:t>
            </a:r>
          </a:p>
          <a:p>
            <a:pPr lvl="2">
              <a:buFont typeface="+mj-lt"/>
              <a:buAutoNum type="alphaLcPeriod"/>
            </a:pPr>
            <a:r>
              <a:rPr lang="en-IN" sz="1400" dirty="0"/>
              <a:t>The</a:t>
            </a:r>
            <a:r>
              <a:rPr lang="en-IN" sz="1400" b="1" dirty="0"/>
              <a:t> Country column </a:t>
            </a:r>
            <a:r>
              <a:rPr lang="en-IN" sz="1400" dirty="0"/>
              <a:t>has </a:t>
            </a:r>
            <a:r>
              <a:rPr lang="en-IN" sz="1400" b="1" dirty="0"/>
              <a:t>15 unique values </a:t>
            </a:r>
            <a:r>
              <a:rPr lang="en-IN" sz="1400" dirty="0"/>
              <a:t>in which most of orders are placed from </a:t>
            </a:r>
            <a:r>
              <a:rPr lang="en-IN" sz="1400" b="1" dirty="0"/>
              <a:t>France </a:t>
            </a:r>
            <a:r>
              <a:rPr lang="en-IN" sz="1400" dirty="0"/>
              <a:t>with </a:t>
            </a:r>
            <a:r>
              <a:rPr lang="en-IN" sz="1400" b="1" dirty="0"/>
              <a:t>991 </a:t>
            </a:r>
            <a:r>
              <a:rPr lang="en-IN" sz="1400" dirty="0"/>
              <a:t>counts.</a:t>
            </a:r>
          </a:p>
          <a:p>
            <a:pPr lvl="2">
              <a:buFont typeface="+mj-lt"/>
              <a:buAutoNum type="alphaLcPeriod"/>
            </a:pPr>
            <a:r>
              <a:rPr lang="en-IN" sz="1400" dirty="0"/>
              <a:t>The </a:t>
            </a:r>
            <a:r>
              <a:rPr lang="en-IN" sz="1400" b="1" dirty="0"/>
              <a:t>Region column </a:t>
            </a:r>
            <a:r>
              <a:rPr lang="en-IN" sz="1400" dirty="0"/>
              <a:t>has </a:t>
            </a:r>
            <a:r>
              <a:rPr lang="en-IN" sz="1400" b="1" dirty="0"/>
              <a:t>3 unique values </a:t>
            </a:r>
            <a:r>
              <a:rPr lang="en-IN" sz="1400" dirty="0"/>
              <a:t>from which most of orders received from </a:t>
            </a:r>
            <a:r>
              <a:rPr lang="en-IN" sz="1400" b="1" dirty="0"/>
              <a:t>Central </a:t>
            </a:r>
            <a:r>
              <a:rPr lang="en-IN" sz="1400" dirty="0"/>
              <a:t>region having </a:t>
            </a:r>
            <a:r>
              <a:rPr lang="en-IN" sz="1400" b="1" dirty="0"/>
              <a:t>2234 </a:t>
            </a:r>
            <a:r>
              <a:rPr lang="en-IN" sz="1400" dirty="0"/>
              <a:t>counts.</a:t>
            </a:r>
          </a:p>
          <a:p>
            <a:pPr marL="457200" lvl="1" indent="0">
              <a:buNone/>
            </a:pPr>
            <a:endParaRPr lang="en-IN" sz="1400" b="1" dirty="0"/>
          </a:p>
          <a:p>
            <a:pPr marL="800100" lvl="1" indent="-342900">
              <a:buFont typeface="+mj-lt"/>
              <a:buAutoNum type="arabicPeriod"/>
            </a:pPr>
            <a:endParaRPr lang="en-IN" sz="1400" b="1" dirty="0"/>
          </a:p>
          <a:p>
            <a:pPr marL="457200" lvl="1" indent="0">
              <a:buNone/>
            </a:pPr>
            <a:endParaRPr lang="en-IN" sz="1400" b="1" dirty="0"/>
          </a:p>
          <a:p>
            <a:pPr marL="514350" indent="-514350">
              <a:buFont typeface="+mj-lt"/>
              <a:buAutoNum type="romanUcPeriod" startAt="4"/>
            </a:pPr>
            <a:endParaRPr lang="en-IN" sz="2200" dirty="0"/>
          </a:p>
          <a:p>
            <a:pPr marL="1200150" lvl="2" indent="-285750">
              <a:buFont typeface="+mj-lt"/>
              <a:buAutoNum type="romanUcPeriod" startAt="5"/>
            </a:pPr>
            <a:endParaRPr lang="en-IN" sz="1400" dirty="0"/>
          </a:p>
          <a:p>
            <a:pPr marL="0" indent="0">
              <a:buNone/>
            </a:pPr>
            <a:endParaRPr lang="en-IN" sz="1400" dirty="0"/>
          </a:p>
        </p:txBody>
      </p:sp>
      <p:sp>
        <p:nvSpPr>
          <p:cNvPr id="5" name="Slide Number Placeholder 4">
            <a:extLst>
              <a:ext uri="{FF2B5EF4-FFF2-40B4-BE49-F238E27FC236}">
                <a16:creationId xmlns:a16="http://schemas.microsoft.com/office/drawing/2014/main" id="{842C240E-A82A-35C8-C0C7-768145F3798D}"/>
              </a:ext>
            </a:extLst>
          </p:cNvPr>
          <p:cNvSpPr>
            <a:spLocks noGrp="1"/>
          </p:cNvSpPr>
          <p:nvPr>
            <p:ph type="sldNum" sz="quarter" idx="12"/>
          </p:nvPr>
        </p:nvSpPr>
        <p:spPr/>
        <p:txBody>
          <a:bodyPr/>
          <a:lstStyle/>
          <a:p>
            <a:fld id="{7F32F3B8-347B-4BC7-915A-1CD033BDB469}" type="slidenum">
              <a:rPr lang="en-IN" smtClean="0"/>
              <a:pPr/>
              <a:t>5</a:t>
            </a:fld>
            <a:endParaRPr lang="en-IN" dirty="0"/>
          </a:p>
        </p:txBody>
      </p:sp>
    </p:spTree>
    <p:extLst>
      <p:ext uri="{BB962C8B-B14F-4D97-AF65-F5344CB8AC3E}">
        <p14:creationId xmlns:p14="http://schemas.microsoft.com/office/powerpoint/2010/main" val="365637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0" indent="0">
              <a:buNone/>
            </a:pPr>
            <a:endParaRPr lang="en-IN" sz="1800" b="1" dirty="0"/>
          </a:p>
          <a:p>
            <a:pPr marL="800100" lvl="1" indent="-342900">
              <a:buFont typeface="+mj-lt"/>
              <a:buAutoNum type="arabicPeriod" startAt="2"/>
            </a:pPr>
            <a:r>
              <a:rPr lang="en-IN" sz="1400" b="1" dirty="0"/>
              <a:t>Amazing Mart Order Breakdown Details Dataset:-</a:t>
            </a:r>
          </a:p>
          <a:p>
            <a:pPr marL="1257300" lvl="2" indent="-342900">
              <a:buFont typeface="+mj-lt"/>
              <a:buAutoNum type="alphaLcPeriod"/>
            </a:pPr>
            <a:r>
              <a:rPr lang="en-IN" sz="1400" b="1" dirty="0"/>
              <a:t>Product Name </a:t>
            </a:r>
            <a:r>
              <a:rPr lang="en-IN" sz="1400" dirty="0"/>
              <a:t>variable has</a:t>
            </a:r>
            <a:r>
              <a:rPr lang="en-IN" sz="1400" b="1" dirty="0"/>
              <a:t> </a:t>
            </a:r>
            <a:r>
              <a:rPr lang="en-US" sz="1400" b="1" dirty="0"/>
              <a:t>Eldon File Cart, Single Width </a:t>
            </a:r>
            <a:r>
              <a:rPr lang="en-US" sz="1400" dirty="0"/>
              <a:t>is the most sold Product with a frequency of </a:t>
            </a:r>
            <a:r>
              <a:rPr lang="en-US" sz="1400" b="1" dirty="0"/>
              <a:t>26.</a:t>
            </a:r>
          </a:p>
          <a:p>
            <a:pPr marL="1257300" lvl="2" indent="-342900">
              <a:buFont typeface="+mj-lt"/>
              <a:buAutoNum type="alphaLcPeriod"/>
            </a:pPr>
            <a:r>
              <a:rPr lang="en-US" sz="1400" b="1" dirty="0"/>
              <a:t>Discount</a:t>
            </a:r>
            <a:r>
              <a:rPr lang="en-US" sz="1400" dirty="0"/>
              <a:t> column has over all </a:t>
            </a:r>
            <a:r>
              <a:rPr lang="en-US" sz="1400" b="1" dirty="0"/>
              <a:t>mean </a:t>
            </a:r>
            <a:r>
              <a:rPr lang="en-US" sz="1400" dirty="0"/>
              <a:t>of </a:t>
            </a:r>
            <a:r>
              <a:rPr lang="en-US" sz="1400" b="1" dirty="0"/>
              <a:t>0.11%</a:t>
            </a:r>
            <a:r>
              <a:rPr lang="en-US" sz="1400" dirty="0"/>
              <a:t>, and </a:t>
            </a:r>
            <a:r>
              <a:rPr lang="en-US" sz="1400" b="1" dirty="0"/>
              <a:t>max</a:t>
            </a:r>
            <a:r>
              <a:rPr lang="en-US" sz="1400" dirty="0"/>
              <a:t> discount offered is </a:t>
            </a:r>
            <a:r>
              <a:rPr lang="en-US" sz="1400" b="1" dirty="0"/>
              <a:t>0.85%</a:t>
            </a:r>
            <a:r>
              <a:rPr lang="en-US" sz="1400" dirty="0"/>
              <a:t>. </a:t>
            </a:r>
          </a:p>
          <a:p>
            <a:pPr marL="1257300" lvl="2" indent="-342900">
              <a:buFont typeface="+mj-lt"/>
              <a:buAutoNum type="alphaLcPeriod"/>
            </a:pPr>
            <a:r>
              <a:rPr lang="en-US" sz="1400" b="1" dirty="0"/>
              <a:t>Actual Discount </a:t>
            </a:r>
            <a:r>
              <a:rPr lang="en-US" sz="1400" dirty="0"/>
              <a:t>has </a:t>
            </a:r>
            <a:r>
              <a:rPr lang="en-US" sz="1400" b="1" dirty="0"/>
              <a:t>mean</a:t>
            </a:r>
            <a:r>
              <a:rPr lang="en-US" sz="1400" dirty="0"/>
              <a:t> of </a:t>
            </a:r>
            <a:r>
              <a:rPr lang="en-US" sz="1400" b="1" dirty="0"/>
              <a:t>$ 26.76, standard deviation </a:t>
            </a:r>
            <a:r>
              <a:rPr lang="en-US" sz="1400" dirty="0"/>
              <a:t>is</a:t>
            </a:r>
            <a:r>
              <a:rPr lang="en-US" sz="1400" b="1" dirty="0"/>
              <a:t> $ 88.82, </a:t>
            </a:r>
            <a:r>
              <a:rPr lang="en-US" sz="1400" dirty="0"/>
              <a:t>and</a:t>
            </a:r>
            <a:r>
              <a:rPr lang="en-US" sz="1400" b="1" dirty="0"/>
              <a:t> max actual discount offered </a:t>
            </a:r>
            <a:r>
              <a:rPr lang="en-US" sz="1400" dirty="0"/>
              <a:t>is</a:t>
            </a:r>
            <a:r>
              <a:rPr lang="en-US" sz="1400" b="1" dirty="0"/>
              <a:t> $ 1700.</a:t>
            </a:r>
          </a:p>
          <a:p>
            <a:pPr marL="1257300" lvl="2" indent="-342900">
              <a:buFont typeface="+mj-lt"/>
              <a:buAutoNum type="alphaLcPeriod"/>
            </a:pPr>
            <a:r>
              <a:rPr lang="en-US" sz="1400" b="1" dirty="0"/>
              <a:t>Sales </a:t>
            </a:r>
            <a:r>
              <a:rPr lang="en-US" sz="1400" dirty="0"/>
              <a:t>column has overall </a:t>
            </a:r>
            <a:r>
              <a:rPr lang="en-US" sz="1400" b="1" dirty="0"/>
              <a:t>mean</a:t>
            </a:r>
            <a:r>
              <a:rPr lang="en-US" sz="1400" dirty="0"/>
              <a:t> of </a:t>
            </a:r>
            <a:r>
              <a:rPr lang="en-US" sz="1400" b="1" dirty="0"/>
              <a:t>$ 291.85, standard deviation </a:t>
            </a:r>
            <a:r>
              <a:rPr lang="en-US" sz="1400" dirty="0"/>
              <a:t>is</a:t>
            </a:r>
            <a:r>
              <a:rPr lang="en-US" sz="1400" b="1" dirty="0"/>
              <a:t> $ 485.21,</a:t>
            </a:r>
            <a:r>
              <a:rPr lang="en-US" sz="1400" dirty="0"/>
              <a:t> </a:t>
            </a:r>
            <a:r>
              <a:rPr lang="en-US" sz="1400" b="1" dirty="0"/>
              <a:t>minimum sales </a:t>
            </a:r>
            <a:r>
              <a:rPr lang="en-US" sz="1400" dirty="0"/>
              <a:t>is</a:t>
            </a:r>
            <a:r>
              <a:rPr lang="en-US" sz="1400" b="1" dirty="0"/>
              <a:t> $ 3.00 </a:t>
            </a:r>
            <a:r>
              <a:rPr lang="en-US" sz="1400" dirty="0"/>
              <a:t>and</a:t>
            </a:r>
            <a:r>
              <a:rPr lang="en-US" sz="1400" b="1" dirty="0"/>
              <a:t> maximum sales </a:t>
            </a:r>
            <a:r>
              <a:rPr lang="en-US" sz="1400" dirty="0"/>
              <a:t>is</a:t>
            </a:r>
            <a:r>
              <a:rPr lang="en-US" sz="1400" b="1" dirty="0"/>
              <a:t>    $ 6517.</a:t>
            </a:r>
          </a:p>
          <a:p>
            <a:pPr marL="1257300" lvl="2" indent="-342900">
              <a:buFont typeface="+mj-lt"/>
              <a:buAutoNum type="alphaLcPeriod"/>
            </a:pPr>
            <a:r>
              <a:rPr lang="en-US" sz="1400" b="1" dirty="0"/>
              <a:t>Profit </a:t>
            </a:r>
            <a:r>
              <a:rPr lang="en-US" sz="1400" dirty="0"/>
              <a:t>column has </a:t>
            </a:r>
            <a:r>
              <a:rPr lang="en-US" sz="1400" b="1" dirty="0"/>
              <a:t>average</a:t>
            </a:r>
            <a:r>
              <a:rPr lang="en-US" sz="1400" dirty="0"/>
              <a:t> of </a:t>
            </a:r>
            <a:r>
              <a:rPr lang="en-US" sz="1400" b="1" dirty="0"/>
              <a:t>$ 35.20</a:t>
            </a:r>
            <a:r>
              <a:rPr lang="en-US" sz="1400" dirty="0"/>
              <a:t>, </a:t>
            </a:r>
            <a:r>
              <a:rPr lang="en-US" sz="1400" b="1" dirty="0"/>
              <a:t>standard deviation </a:t>
            </a:r>
            <a:r>
              <a:rPr lang="en-US" sz="1400" dirty="0"/>
              <a:t>is </a:t>
            </a:r>
            <a:r>
              <a:rPr lang="en-US" sz="1400" b="1" dirty="0"/>
              <a:t>$ 178.13</a:t>
            </a:r>
            <a:r>
              <a:rPr lang="en-US" sz="1400" dirty="0"/>
              <a:t>, </a:t>
            </a:r>
            <a:r>
              <a:rPr lang="en-US" sz="1400" b="1" dirty="0"/>
              <a:t>minimum profit </a:t>
            </a:r>
            <a:r>
              <a:rPr lang="en-US" sz="1400" dirty="0"/>
              <a:t>is </a:t>
            </a:r>
            <a:r>
              <a:rPr lang="en-US" sz="1400" b="1" dirty="0"/>
              <a:t>$</a:t>
            </a:r>
            <a:r>
              <a:rPr lang="en-US" sz="1400" dirty="0"/>
              <a:t> </a:t>
            </a:r>
            <a:r>
              <a:rPr lang="en-US" sz="1400" b="1" dirty="0"/>
              <a:t>-3060.00 </a:t>
            </a:r>
            <a:r>
              <a:rPr lang="en-US" sz="1400" dirty="0"/>
              <a:t>which is actually a loss, and </a:t>
            </a:r>
            <a:r>
              <a:rPr lang="en-US" sz="1400" b="1" dirty="0"/>
              <a:t>maximum profit </a:t>
            </a:r>
            <a:r>
              <a:rPr lang="en-US" sz="1400" dirty="0"/>
              <a:t>is of </a:t>
            </a:r>
            <a:r>
              <a:rPr lang="en-US" sz="1400" b="1" dirty="0"/>
              <a:t>$ 2476.00.</a:t>
            </a:r>
          </a:p>
          <a:p>
            <a:pPr marL="1257300" lvl="2" indent="-342900">
              <a:buFont typeface="+mj-lt"/>
              <a:buAutoNum type="alphaLcPeriod"/>
            </a:pPr>
            <a:r>
              <a:rPr lang="en-US" sz="1400" b="1" dirty="0"/>
              <a:t>Quantity </a:t>
            </a:r>
            <a:r>
              <a:rPr lang="en-US" sz="1400" dirty="0"/>
              <a:t>column has </a:t>
            </a:r>
            <a:r>
              <a:rPr lang="en-US" sz="1400" b="1" dirty="0"/>
              <a:t>average </a:t>
            </a:r>
            <a:r>
              <a:rPr lang="en-US" sz="1400" dirty="0"/>
              <a:t>of </a:t>
            </a:r>
            <a:r>
              <a:rPr lang="en-US" sz="1400" b="1" dirty="0"/>
              <a:t>approx. 4 (3.78)</a:t>
            </a:r>
            <a:r>
              <a:rPr lang="en-US" sz="1400" dirty="0"/>
              <a:t>, </a:t>
            </a:r>
            <a:r>
              <a:rPr lang="en-US" sz="1400" b="1" dirty="0"/>
              <a:t>standard deviation </a:t>
            </a:r>
            <a:r>
              <a:rPr lang="en-US" sz="1400" dirty="0"/>
              <a:t>is </a:t>
            </a:r>
            <a:r>
              <a:rPr lang="en-US" sz="1400" b="1" dirty="0"/>
              <a:t>approx. 2 (2.20)</a:t>
            </a:r>
            <a:r>
              <a:rPr lang="en-US" sz="1400" dirty="0"/>
              <a:t>, </a:t>
            </a:r>
            <a:r>
              <a:rPr lang="en-US" sz="1400" b="1" dirty="0"/>
              <a:t>minimum order quantity 1</a:t>
            </a:r>
            <a:r>
              <a:rPr lang="en-US" sz="1400" dirty="0"/>
              <a:t>, and </a:t>
            </a:r>
            <a:r>
              <a:rPr lang="en-US" sz="1400" b="1" dirty="0"/>
              <a:t>maximum quantity </a:t>
            </a:r>
            <a:r>
              <a:rPr lang="en-US" sz="1400" dirty="0"/>
              <a:t>is 14.</a:t>
            </a:r>
          </a:p>
          <a:p>
            <a:pPr marL="1257300" lvl="2" indent="-342900">
              <a:buFont typeface="+mj-lt"/>
              <a:buAutoNum type="alphaLcPeriod"/>
            </a:pPr>
            <a:r>
              <a:rPr lang="en-US" sz="1400" b="1" dirty="0"/>
              <a:t>Category </a:t>
            </a:r>
            <a:r>
              <a:rPr lang="en-US" sz="1400" dirty="0"/>
              <a:t>column that has highest </a:t>
            </a:r>
            <a:r>
              <a:rPr lang="en-US" sz="1400" b="1" dirty="0"/>
              <a:t>count</a:t>
            </a:r>
            <a:r>
              <a:rPr lang="en-US" sz="1400" dirty="0"/>
              <a:t> of </a:t>
            </a:r>
            <a:r>
              <a:rPr lang="en-US" sz="1400" b="1" dirty="0"/>
              <a:t>5286</a:t>
            </a:r>
            <a:r>
              <a:rPr lang="en-US" sz="1400" dirty="0"/>
              <a:t> is belongs to </a:t>
            </a:r>
            <a:r>
              <a:rPr lang="en-US" sz="1400" b="1" dirty="0"/>
              <a:t>Office Supplies.</a:t>
            </a:r>
          </a:p>
          <a:p>
            <a:pPr marL="1257300" lvl="2" indent="-342900">
              <a:buFont typeface="+mj-lt"/>
              <a:buAutoNum type="alphaLcPeriod"/>
            </a:pPr>
            <a:r>
              <a:rPr lang="en-US" sz="1400" b="1" dirty="0"/>
              <a:t>Acc</a:t>
            </a:r>
            <a:r>
              <a:rPr lang="en-US" sz="1400" dirty="0"/>
              <a:t>. to </a:t>
            </a:r>
            <a:r>
              <a:rPr lang="en-US" sz="1400" b="1" dirty="0"/>
              <a:t>Sub-Category </a:t>
            </a:r>
            <a:r>
              <a:rPr lang="en-US" sz="1400" dirty="0"/>
              <a:t>column</a:t>
            </a:r>
            <a:r>
              <a:rPr lang="en-US" sz="1400" b="1" dirty="0"/>
              <a:t> </a:t>
            </a:r>
            <a:r>
              <a:rPr lang="en-US" sz="1400" dirty="0"/>
              <a:t>most of the product are sold from </a:t>
            </a:r>
            <a:r>
              <a:rPr lang="en-US" sz="1400" b="1" dirty="0"/>
              <a:t>Art </a:t>
            </a:r>
            <a:r>
              <a:rPr lang="en-US" sz="1400" dirty="0"/>
              <a:t>with a count of </a:t>
            </a:r>
            <a:r>
              <a:rPr lang="en-US" sz="1400" b="1" dirty="0"/>
              <a:t>1152.</a:t>
            </a:r>
          </a:p>
          <a:p>
            <a:pPr marL="0" indent="0">
              <a:buNone/>
            </a:pPr>
            <a:r>
              <a:rPr lang="en-US" sz="1600" b="1" dirty="0"/>
              <a:t>NOTE:- In the given data frames 1. Amazing Mart Order dataset 2. Amazing Mart Order Breakdown dataset Order Id is common so we can merge these dataset using Order Id as a common Key for our further analysis.</a:t>
            </a:r>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6</a:t>
            </a:fld>
            <a:endParaRPr lang="en-IN" dirty="0"/>
          </a:p>
        </p:txBody>
      </p:sp>
    </p:spTree>
    <p:extLst>
      <p:ext uri="{BB962C8B-B14F-4D97-AF65-F5344CB8AC3E}">
        <p14:creationId xmlns:p14="http://schemas.microsoft.com/office/powerpoint/2010/main" val="66242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400050" indent="-400050">
              <a:buFont typeface="+mj-lt"/>
              <a:buAutoNum type="romanUcPeriod" startAt="5"/>
            </a:pPr>
            <a:r>
              <a:rPr lang="en-IN" sz="1600" b="1" dirty="0"/>
              <a:t>Dataset Snapshot:-</a:t>
            </a:r>
          </a:p>
          <a:p>
            <a:pPr marL="857250" lvl="1" indent="-400050">
              <a:buFont typeface="+mj-lt"/>
              <a:buAutoNum type="arabicPeriod"/>
            </a:pPr>
            <a:r>
              <a:rPr lang="en-IN" sz="1400" b="1" dirty="0"/>
              <a:t>Amazing Mart Order Dataset:-</a:t>
            </a:r>
          </a:p>
          <a:p>
            <a:pPr marL="457200" lvl="1" indent="0">
              <a:buNone/>
            </a:pPr>
            <a:endParaRPr lang="en-IN" sz="1400" b="1" dirty="0"/>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7</a:t>
            </a:fld>
            <a:endParaRPr lang="en-IN" dirty="0"/>
          </a:p>
        </p:txBody>
      </p:sp>
      <p:pic>
        <p:nvPicPr>
          <p:cNvPr id="5" name="Picture 4">
            <a:extLst>
              <a:ext uri="{FF2B5EF4-FFF2-40B4-BE49-F238E27FC236}">
                <a16:creationId xmlns:a16="http://schemas.microsoft.com/office/drawing/2014/main" id="{21842507-408D-BB04-0CDE-9B90B503B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25" y="830592"/>
            <a:ext cx="9758149" cy="5196815"/>
          </a:xfrm>
          <a:prstGeom prst="rect">
            <a:avLst/>
          </a:prstGeom>
        </p:spPr>
      </p:pic>
    </p:spTree>
    <p:extLst>
      <p:ext uri="{BB962C8B-B14F-4D97-AF65-F5344CB8AC3E}">
        <p14:creationId xmlns:p14="http://schemas.microsoft.com/office/powerpoint/2010/main" val="14307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B6CA1-C3D6-F927-4E16-A8D7AF5FEDC5}"/>
              </a:ext>
            </a:extLst>
          </p:cNvPr>
          <p:cNvSpPr>
            <a:spLocks noGrp="1"/>
          </p:cNvSpPr>
          <p:nvPr>
            <p:ph idx="1"/>
          </p:nvPr>
        </p:nvSpPr>
        <p:spPr>
          <a:xfrm>
            <a:off x="838200" y="241863"/>
            <a:ext cx="10515600" cy="6072922"/>
          </a:xfrm>
          <a:solidFill>
            <a:schemeClr val="accent5">
              <a:lumMod val="60000"/>
              <a:lumOff val="40000"/>
            </a:schemeClr>
          </a:solidFill>
        </p:spPr>
        <p:txBody>
          <a:bodyPr>
            <a:noAutofit/>
          </a:bodyPr>
          <a:lstStyle/>
          <a:p>
            <a:pPr marL="857250" lvl="1" indent="-400050">
              <a:buFont typeface="+mj-lt"/>
              <a:buAutoNum type="arabicPeriod" startAt="2"/>
            </a:pPr>
            <a:r>
              <a:rPr lang="en-IN" sz="1400" b="1" dirty="0"/>
              <a:t>Amazing Mart Order Breakdown Dataset:-</a:t>
            </a:r>
          </a:p>
          <a:p>
            <a:pPr marL="457200" lvl="1" indent="0">
              <a:buNone/>
            </a:pPr>
            <a:endParaRPr lang="en-IN" sz="1400" b="1" dirty="0"/>
          </a:p>
          <a:p>
            <a:pPr marL="457200" lvl="1" indent="0">
              <a:buNone/>
            </a:pPr>
            <a:endParaRPr lang="en-IN" sz="1400" b="1" dirty="0"/>
          </a:p>
        </p:txBody>
      </p:sp>
      <p:sp>
        <p:nvSpPr>
          <p:cNvPr id="2" name="Slide Number Placeholder 1">
            <a:extLst>
              <a:ext uri="{FF2B5EF4-FFF2-40B4-BE49-F238E27FC236}">
                <a16:creationId xmlns:a16="http://schemas.microsoft.com/office/drawing/2014/main" id="{2FEC063F-753E-3E83-B458-6791A6B68D20}"/>
              </a:ext>
            </a:extLst>
          </p:cNvPr>
          <p:cNvSpPr>
            <a:spLocks noGrp="1"/>
          </p:cNvSpPr>
          <p:nvPr>
            <p:ph type="sldNum" sz="quarter" idx="12"/>
          </p:nvPr>
        </p:nvSpPr>
        <p:spPr/>
        <p:txBody>
          <a:bodyPr/>
          <a:lstStyle/>
          <a:p>
            <a:fld id="{7F32F3B8-347B-4BC7-915A-1CD033BDB469}" type="slidenum">
              <a:rPr lang="en-IN" smtClean="0"/>
              <a:pPr/>
              <a:t>8</a:t>
            </a:fld>
            <a:endParaRPr lang="en-IN" dirty="0"/>
          </a:p>
        </p:txBody>
      </p:sp>
      <p:pic>
        <p:nvPicPr>
          <p:cNvPr id="6" name="Picture 5">
            <a:extLst>
              <a:ext uri="{FF2B5EF4-FFF2-40B4-BE49-F238E27FC236}">
                <a16:creationId xmlns:a16="http://schemas.microsoft.com/office/drawing/2014/main" id="{5B226E0A-63A1-E660-02EF-E95CFB882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585" y="578292"/>
            <a:ext cx="10167579" cy="5414861"/>
          </a:xfrm>
          <a:prstGeom prst="rect">
            <a:avLst/>
          </a:prstGeom>
        </p:spPr>
      </p:pic>
    </p:spTree>
    <p:extLst>
      <p:ext uri="{BB962C8B-B14F-4D97-AF65-F5344CB8AC3E}">
        <p14:creationId xmlns:p14="http://schemas.microsoft.com/office/powerpoint/2010/main" val="192584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879404-7D42-CF66-5CD0-F9A7C089D27C}"/>
              </a:ext>
            </a:extLst>
          </p:cNvPr>
          <p:cNvSpPr>
            <a:spLocks noGrp="1"/>
          </p:cNvSpPr>
          <p:nvPr>
            <p:ph idx="1"/>
          </p:nvPr>
        </p:nvSpPr>
        <p:spPr>
          <a:xfrm>
            <a:off x="810903" y="650010"/>
            <a:ext cx="10515600" cy="5566639"/>
          </a:xfrm>
          <a:solidFill>
            <a:schemeClr val="accent5">
              <a:lumMod val="60000"/>
              <a:lumOff val="40000"/>
            </a:schemeClr>
          </a:solidFill>
        </p:spPr>
        <p:txBody>
          <a:bodyPr>
            <a:normAutofit/>
          </a:bodyPr>
          <a:lstStyle/>
          <a:p>
            <a:pPr marL="400050" indent="-400050">
              <a:buFont typeface="+mj-lt"/>
              <a:buAutoNum type="romanUcPeriod"/>
            </a:pPr>
            <a:r>
              <a:rPr lang="en-IN" sz="1800" b="1" dirty="0"/>
              <a:t>Exploratory Data Analysis :-</a:t>
            </a:r>
          </a:p>
          <a:p>
            <a:pPr lvl="1"/>
            <a:r>
              <a:rPr lang="en-IN" sz="1400" b="1" dirty="0"/>
              <a:t>Loading </a:t>
            </a:r>
            <a:r>
              <a:rPr lang="en-IN" sz="1400" b="1" dirty="0" err="1"/>
              <a:t>DataFrames</a:t>
            </a:r>
            <a:r>
              <a:rPr lang="en-IN" sz="1400" b="1" dirty="0"/>
              <a:t>:-</a:t>
            </a:r>
            <a:endParaRPr lang="en-IN" sz="18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marL="457200" lvl="1" indent="0">
              <a:buNone/>
            </a:pPr>
            <a:endParaRPr lang="en-IN" sz="1200" b="1" dirty="0"/>
          </a:p>
          <a:p>
            <a:pPr lvl="1"/>
            <a:r>
              <a:rPr lang="en-IN" sz="1400" b="1" dirty="0"/>
              <a:t>Merging both data frames on Order Id:-</a:t>
            </a:r>
          </a:p>
        </p:txBody>
      </p:sp>
      <p:sp>
        <p:nvSpPr>
          <p:cNvPr id="3" name="Slide Number Placeholder 2">
            <a:extLst>
              <a:ext uri="{FF2B5EF4-FFF2-40B4-BE49-F238E27FC236}">
                <a16:creationId xmlns:a16="http://schemas.microsoft.com/office/drawing/2014/main" id="{38955050-B86F-AD44-B7E2-2F0D4293A8A3}"/>
              </a:ext>
            </a:extLst>
          </p:cNvPr>
          <p:cNvSpPr>
            <a:spLocks noGrp="1"/>
          </p:cNvSpPr>
          <p:nvPr>
            <p:ph type="sldNum" sz="quarter" idx="12"/>
          </p:nvPr>
        </p:nvSpPr>
        <p:spPr/>
        <p:txBody>
          <a:bodyPr/>
          <a:lstStyle/>
          <a:p>
            <a:fld id="{7F32F3B8-347B-4BC7-915A-1CD033BDB469}" type="slidenum">
              <a:rPr lang="en-IN" smtClean="0"/>
              <a:t>9</a:t>
            </a:fld>
            <a:endParaRPr lang="en-IN"/>
          </a:p>
        </p:txBody>
      </p:sp>
      <p:sp>
        <p:nvSpPr>
          <p:cNvPr id="2" name="Title 1">
            <a:extLst>
              <a:ext uri="{FF2B5EF4-FFF2-40B4-BE49-F238E27FC236}">
                <a16:creationId xmlns:a16="http://schemas.microsoft.com/office/drawing/2014/main" id="{52B21037-D92D-5D9F-AAC7-2D425FC1A0B3}"/>
              </a:ext>
            </a:extLst>
          </p:cNvPr>
          <p:cNvSpPr>
            <a:spLocks noGrp="1"/>
          </p:cNvSpPr>
          <p:nvPr>
            <p:ph type="title"/>
          </p:nvPr>
        </p:nvSpPr>
        <p:spPr>
          <a:xfrm>
            <a:off x="838200" y="187326"/>
            <a:ext cx="10515600" cy="424584"/>
          </a:xfrm>
          <a:solidFill>
            <a:schemeClr val="accent4">
              <a:lumMod val="60000"/>
              <a:lumOff val="40000"/>
            </a:schemeClr>
          </a:solidFill>
        </p:spPr>
        <p:txBody>
          <a:bodyPr>
            <a:noAutofit/>
          </a:bodyPr>
          <a:lstStyle/>
          <a:p>
            <a:pPr algn="ctr"/>
            <a:r>
              <a:rPr lang="en-IN" sz="2200" b="1" u="sng" dirty="0"/>
              <a:t>2. EDA and Graphical analysis</a:t>
            </a:r>
          </a:p>
        </p:txBody>
      </p:sp>
      <p:pic>
        <p:nvPicPr>
          <p:cNvPr id="6" name="Picture 5">
            <a:extLst>
              <a:ext uri="{FF2B5EF4-FFF2-40B4-BE49-F238E27FC236}">
                <a16:creationId xmlns:a16="http://schemas.microsoft.com/office/drawing/2014/main" id="{3309B4B2-2968-E127-4A6C-865571CA370D}"/>
              </a:ext>
            </a:extLst>
          </p:cNvPr>
          <p:cNvPicPr>
            <a:picLocks noChangeAspect="1"/>
          </p:cNvPicPr>
          <p:nvPr/>
        </p:nvPicPr>
        <p:blipFill rotWithShape="1">
          <a:blip r:embed="rId2">
            <a:extLst>
              <a:ext uri="{28A0092B-C50C-407E-A947-70E740481C1C}">
                <a14:useLocalDpi xmlns:a14="http://schemas.microsoft.com/office/drawing/2010/main" val="0"/>
              </a:ext>
            </a:extLst>
          </a:blip>
          <a:srcRect l="4215" t="52606" r="5386"/>
          <a:stretch/>
        </p:blipFill>
        <p:spPr>
          <a:xfrm>
            <a:off x="881521" y="1295154"/>
            <a:ext cx="4801528" cy="1761945"/>
          </a:xfrm>
          <a:prstGeom prst="rect">
            <a:avLst/>
          </a:prstGeom>
        </p:spPr>
      </p:pic>
      <p:pic>
        <p:nvPicPr>
          <p:cNvPr id="9" name="Picture 8">
            <a:extLst>
              <a:ext uri="{FF2B5EF4-FFF2-40B4-BE49-F238E27FC236}">
                <a16:creationId xmlns:a16="http://schemas.microsoft.com/office/drawing/2014/main" id="{57B7AFD8-5C73-D036-F40B-3E3BEF5E23DF}"/>
              </a:ext>
            </a:extLst>
          </p:cNvPr>
          <p:cNvPicPr>
            <a:picLocks noChangeAspect="1"/>
          </p:cNvPicPr>
          <p:nvPr/>
        </p:nvPicPr>
        <p:blipFill rotWithShape="1">
          <a:blip r:embed="rId3">
            <a:extLst>
              <a:ext uri="{28A0092B-C50C-407E-A947-70E740481C1C}">
                <a14:useLocalDpi xmlns:a14="http://schemas.microsoft.com/office/drawing/2010/main" val="0"/>
              </a:ext>
            </a:extLst>
          </a:blip>
          <a:srcRect l="4818" t="19764" r="19767" b="39353"/>
          <a:stretch/>
        </p:blipFill>
        <p:spPr>
          <a:xfrm>
            <a:off x="5909492" y="1310183"/>
            <a:ext cx="5341855" cy="1746916"/>
          </a:xfrm>
          <a:prstGeom prst="rect">
            <a:avLst/>
          </a:prstGeom>
        </p:spPr>
      </p:pic>
      <p:pic>
        <p:nvPicPr>
          <p:cNvPr id="12" name="Picture 11">
            <a:extLst>
              <a:ext uri="{FF2B5EF4-FFF2-40B4-BE49-F238E27FC236}">
                <a16:creationId xmlns:a16="http://schemas.microsoft.com/office/drawing/2014/main" id="{7A0B37C9-CABF-62B8-CE24-E8F271C4B941}"/>
              </a:ext>
            </a:extLst>
          </p:cNvPr>
          <p:cNvPicPr>
            <a:picLocks noChangeAspect="1"/>
          </p:cNvPicPr>
          <p:nvPr/>
        </p:nvPicPr>
        <p:blipFill rotWithShape="1">
          <a:blip r:embed="rId4">
            <a:extLst>
              <a:ext uri="{28A0092B-C50C-407E-A947-70E740481C1C}">
                <a14:useLocalDpi xmlns:a14="http://schemas.microsoft.com/office/drawing/2010/main" val="0"/>
              </a:ext>
            </a:extLst>
          </a:blip>
          <a:srcRect l="7409" t="20585" b="21393"/>
          <a:stretch/>
        </p:blipFill>
        <p:spPr>
          <a:xfrm>
            <a:off x="4308695" y="3501572"/>
            <a:ext cx="6945198" cy="2706390"/>
          </a:xfrm>
          <a:prstGeom prst="rect">
            <a:avLst/>
          </a:prstGeom>
        </p:spPr>
      </p:pic>
    </p:spTree>
    <p:extLst>
      <p:ext uri="{BB962C8B-B14F-4D97-AF65-F5344CB8AC3E}">
        <p14:creationId xmlns:p14="http://schemas.microsoft.com/office/powerpoint/2010/main" val="183268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5267</TotalTime>
  <Words>2810</Words>
  <Application>Microsoft Office PowerPoint</Application>
  <PresentationFormat>Widescreen</PresentationFormat>
  <Paragraphs>349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Algerian</vt:lpstr>
      <vt:lpstr>Arial</vt:lpstr>
      <vt:lpstr>Arial Black</vt:lpstr>
      <vt:lpstr>Calibri</vt:lpstr>
      <vt:lpstr>Calibri Light</vt:lpstr>
      <vt:lpstr>Wingdings</vt:lpstr>
      <vt:lpstr>Office Theme</vt:lpstr>
      <vt:lpstr>Data Science with Python Career Program – Internship Project    - By Shivam Shrotriya</vt:lpstr>
      <vt:lpstr>Index</vt:lpstr>
      <vt:lpstr>1. Data Summary</vt:lpstr>
      <vt:lpstr>PowerPoint Presentation</vt:lpstr>
      <vt:lpstr>PowerPoint Presentation</vt:lpstr>
      <vt:lpstr>PowerPoint Presentation</vt:lpstr>
      <vt:lpstr>PowerPoint Presentation</vt:lpstr>
      <vt:lpstr>PowerPoint Presentation</vt:lpstr>
      <vt:lpstr>2. EDA and Graphical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Data Cleaning and Data Preprocessing</vt:lpstr>
      <vt:lpstr>PowerPoint Presentation</vt:lpstr>
      <vt:lpstr>PowerPoint Presentation</vt:lpstr>
      <vt:lpstr>PowerPoint Presentation</vt:lpstr>
      <vt:lpstr>PowerPoint Presentation</vt:lpstr>
      <vt:lpstr>PowerPoint Presentation</vt:lpstr>
      <vt:lpstr>PowerPoint Presentation</vt:lpstr>
      <vt:lpstr>4. Machine Learning Modelling &amp; Model Selection</vt:lpstr>
      <vt:lpstr>PowerPoint Presentation</vt:lpstr>
      <vt:lpstr>PowerPoint Presentation</vt:lpstr>
      <vt:lpstr>PowerPoint Presentation</vt:lpstr>
      <vt:lpstr>5. Github &amp; Streamlit Website Screenshots and Links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with Python Career Program – Capstone Project</dc:title>
  <dc:creator>SHIVAM SHROTRIYA</dc:creator>
  <cp:lastModifiedBy>SHIVAM SHROTRIYA</cp:lastModifiedBy>
  <cp:revision>18</cp:revision>
  <dcterms:created xsi:type="dcterms:W3CDTF">2023-06-20T10:29:42Z</dcterms:created>
  <dcterms:modified xsi:type="dcterms:W3CDTF">2023-08-09T05:26:56Z</dcterms:modified>
</cp:coreProperties>
</file>