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6"/>
  </p:notesMasterIdLst>
  <p:handoutMasterIdLst>
    <p:handoutMasterId r:id="rId37"/>
  </p:handoutMasterIdLst>
  <p:sldIdLst>
    <p:sldId id="267" r:id="rId2"/>
    <p:sldId id="257" r:id="rId3"/>
    <p:sldId id="261" r:id="rId4"/>
    <p:sldId id="263" r:id="rId5"/>
    <p:sldId id="262" r:id="rId6"/>
    <p:sldId id="260" r:id="rId7"/>
    <p:sldId id="264" r:id="rId8"/>
    <p:sldId id="268" r:id="rId9"/>
    <p:sldId id="269" r:id="rId10"/>
    <p:sldId id="270" r:id="rId11"/>
    <p:sldId id="277" r:id="rId12"/>
    <p:sldId id="271" r:id="rId13"/>
    <p:sldId id="272" r:id="rId14"/>
    <p:sldId id="274" r:id="rId15"/>
    <p:sldId id="275" r:id="rId16"/>
    <p:sldId id="276" r:id="rId17"/>
    <p:sldId id="278" r:id="rId18"/>
    <p:sldId id="279" r:id="rId19"/>
    <p:sldId id="280" r:id="rId20"/>
    <p:sldId id="281" r:id="rId21"/>
    <p:sldId id="282" r:id="rId22"/>
    <p:sldId id="283"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80DBD-510F-4189-B85D-B99834FB7BCF}" v="148" dt="2023-06-30T23:21:14.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SHROTRIYA" userId="72b5c36499db0d39" providerId="LiveId" clId="{B4880DBD-510F-4189-B85D-B99834FB7BCF}"/>
    <pc:docChg chg="undo redo custSel addSld delSld modSld modMainMaster">
      <pc:chgData name="SHIVAM SHROTRIYA" userId="72b5c36499db0d39" providerId="LiveId" clId="{B4880DBD-510F-4189-B85D-B99834FB7BCF}" dt="2023-06-30T23:21:18.464" v="9970" actId="113"/>
      <pc:docMkLst>
        <pc:docMk/>
      </pc:docMkLst>
      <pc:sldChg chg="addSp delSp modSp del mod">
        <pc:chgData name="SHIVAM SHROTRIYA" userId="72b5c36499db0d39" providerId="LiveId" clId="{B4880DBD-510F-4189-B85D-B99834FB7BCF}" dt="2023-06-24T05:19:50.235" v="5109" actId="2696"/>
        <pc:sldMkLst>
          <pc:docMk/>
          <pc:sldMk cId="264245247" sldId="256"/>
        </pc:sldMkLst>
        <pc:spChg chg="add mod">
          <ac:chgData name="SHIVAM SHROTRIYA" userId="72b5c36499db0d39" providerId="LiveId" clId="{B4880DBD-510F-4189-B85D-B99834FB7BCF}" dt="2023-06-24T05:18:34.141" v="5099" actId="21"/>
          <ac:spMkLst>
            <pc:docMk/>
            <pc:sldMk cId="264245247" sldId="256"/>
            <ac:spMk id="3" creationId="{4DFAD2BD-6F4B-835F-7F87-432B1E762546}"/>
          </ac:spMkLst>
        </pc:spChg>
        <pc:spChg chg="mod">
          <ac:chgData name="SHIVAM SHROTRIYA" userId="72b5c36499db0d39" providerId="LiveId" clId="{B4880DBD-510F-4189-B85D-B99834FB7BCF}" dt="2023-06-20T18:05:06.585" v="8" actId="2711"/>
          <ac:spMkLst>
            <pc:docMk/>
            <pc:sldMk cId="264245247" sldId="256"/>
            <ac:spMk id="4" creationId="{7248FB93-BFC4-B9E9-0169-A8F2A671CBAA}"/>
          </ac:spMkLst>
        </pc:spChg>
        <pc:spChg chg="mod">
          <ac:chgData name="SHIVAM SHROTRIYA" userId="72b5c36499db0d39" providerId="LiveId" clId="{B4880DBD-510F-4189-B85D-B99834FB7BCF}" dt="2023-06-20T18:05:14.756" v="9" actId="2711"/>
          <ac:spMkLst>
            <pc:docMk/>
            <pc:sldMk cId="264245247" sldId="256"/>
            <ac:spMk id="6" creationId="{FDB1F893-09BA-2AF9-61D3-A20E75A46B79}"/>
          </ac:spMkLst>
        </pc:spChg>
        <pc:picChg chg="del">
          <ac:chgData name="SHIVAM SHROTRIYA" userId="72b5c36499db0d39" providerId="LiveId" clId="{B4880DBD-510F-4189-B85D-B99834FB7BCF}" dt="2023-06-24T05:18:34.141" v="5099" actId="21"/>
          <ac:picMkLst>
            <pc:docMk/>
            <pc:sldMk cId="264245247" sldId="256"/>
            <ac:picMk id="8" creationId="{8C3ED577-2120-8B16-9CD8-72EE30EAB340}"/>
          </ac:picMkLst>
        </pc:picChg>
      </pc:sldChg>
      <pc:sldChg chg="addSp delSp modSp mod">
        <pc:chgData name="SHIVAM SHROTRIYA" userId="72b5c36499db0d39" providerId="LiveId" clId="{B4880DBD-510F-4189-B85D-B99834FB7BCF}" dt="2023-06-30T23:21:18.464" v="9970" actId="113"/>
        <pc:sldMkLst>
          <pc:docMk/>
          <pc:sldMk cId="1354363682" sldId="257"/>
        </pc:sldMkLst>
        <pc:spChg chg="del mod">
          <ac:chgData name="SHIVAM SHROTRIYA" userId="72b5c36499db0d39" providerId="LiveId" clId="{B4880DBD-510F-4189-B85D-B99834FB7BCF}" dt="2023-06-20T18:05:59.443" v="14" actId="478"/>
          <ac:spMkLst>
            <pc:docMk/>
            <pc:sldMk cId="1354363682" sldId="257"/>
            <ac:spMk id="5" creationId="{EE6616F9-0FAD-57E9-CB05-022003917069}"/>
          </ac:spMkLst>
        </pc:spChg>
        <pc:spChg chg="del mod">
          <ac:chgData name="SHIVAM SHROTRIYA" userId="72b5c36499db0d39" providerId="LiveId" clId="{B4880DBD-510F-4189-B85D-B99834FB7BCF}" dt="2023-06-20T18:05:56.447" v="12" actId="478"/>
          <ac:spMkLst>
            <pc:docMk/>
            <pc:sldMk cId="1354363682" sldId="257"/>
            <ac:spMk id="6" creationId="{69994DC8-28C6-4C38-9CAE-3C47BF912715}"/>
          </ac:spMkLst>
        </pc:spChg>
        <pc:spChg chg="mod">
          <ac:chgData name="SHIVAM SHROTRIYA" userId="72b5c36499db0d39" providerId="LiveId" clId="{B4880DBD-510F-4189-B85D-B99834FB7BCF}" dt="2023-06-24T06:11:56.267" v="5461" actId="27636"/>
          <ac:spMkLst>
            <pc:docMk/>
            <pc:sldMk cId="1354363682" sldId="257"/>
            <ac:spMk id="9" creationId="{DD29426F-CB2F-3CE4-4D8C-439DC3B8DB52}"/>
          </ac:spMkLst>
        </pc:spChg>
        <pc:spChg chg="mod">
          <ac:chgData name="SHIVAM SHROTRIYA" userId="72b5c36499db0d39" providerId="LiveId" clId="{B4880DBD-510F-4189-B85D-B99834FB7BCF}" dt="2023-06-24T06:36:59.574" v="5881"/>
          <ac:spMkLst>
            <pc:docMk/>
            <pc:sldMk cId="1354363682" sldId="257"/>
            <ac:spMk id="23" creationId="{9DBD4895-727B-F371-8E3B-391930E7A6C7}"/>
          </ac:spMkLst>
        </pc:spChg>
        <pc:graphicFrameChg chg="add del mod modGraphic">
          <ac:chgData name="SHIVAM SHROTRIYA" userId="72b5c36499db0d39" providerId="LiveId" clId="{B4880DBD-510F-4189-B85D-B99834FB7BCF}" dt="2023-06-30T23:21:18.464" v="9970" actId="113"/>
          <ac:graphicFrameMkLst>
            <pc:docMk/>
            <pc:sldMk cId="1354363682" sldId="257"/>
            <ac:graphicFrameMk id="17" creationId="{94B8EB9B-E653-EDCA-5423-D9E5C5B9969F}"/>
          </ac:graphicFrameMkLst>
        </pc:graphicFrameChg>
      </pc:sldChg>
      <pc:sldChg chg="del">
        <pc:chgData name="SHIVAM SHROTRIYA" userId="72b5c36499db0d39" providerId="LiveId" clId="{B4880DBD-510F-4189-B85D-B99834FB7BCF}" dt="2023-06-22T15:36:45.587" v="2626" actId="2696"/>
        <pc:sldMkLst>
          <pc:docMk/>
          <pc:sldMk cId="1545092831" sldId="258"/>
        </pc:sldMkLst>
      </pc:sldChg>
      <pc:sldChg chg="addSp delSp modSp del mod modClrScheme chgLayout">
        <pc:chgData name="SHIVAM SHROTRIYA" userId="72b5c36499db0d39" providerId="LiveId" clId="{B4880DBD-510F-4189-B85D-B99834FB7BCF}" dt="2023-06-22T15:37:02.925" v="2628" actId="2696"/>
        <pc:sldMkLst>
          <pc:docMk/>
          <pc:sldMk cId="1172657243" sldId="259"/>
        </pc:sldMkLst>
        <pc:spChg chg="del mod ord">
          <ac:chgData name="SHIVAM SHROTRIYA" userId="72b5c36499db0d39" providerId="LiveId" clId="{B4880DBD-510F-4189-B85D-B99834FB7BCF}" dt="2023-06-20T18:24:03.424" v="110" actId="700"/>
          <ac:spMkLst>
            <pc:docMk/>
            <pc:sldMk cId="1172657243" sldId="259"/>
            <ac:spMk id="2" creationId="{142665DA-BE5A-8502-74E9-930BCC747CDE}"/>
          </ac:spMkLst>
        </pc:spChg>
        <pc:spChg chg="del mod ord">
          <ac:chgData name="SHIVAM SHROTRIYA" userId="72b5c36499db0d39" providerId="LiveId" clId="{B4880DBD-510F-4189-B85D-B99834FB7BCF}" dt="2023-06-20T18:24:03.424" v="110" actId="700"/>
          <ac:spMkLst>
            <pc:docMk/>
            <pc:sldMk cId="1172657243" sldId="259"/>
            <ac:spMk id="3" creationId="{44C06F98-ADE6-4ECC-BE68-C05F95A19EE0}"/>
          </ac:spMkLst>
        </pc:spChg>
        <pc:spChg chg="add del mod ord">
          <ac:chgData name="SHIVAM SHROTRIYA" userId="72b5c36499db0d39" providerId="LiveId" clId="{B4880DBD-510F-4189-B85D-B99834FB7BCF}" dt="2023-06-20T18:24:13.453" v="111" actId="700"/>
          <ac:spMkLst>
            <pc:docMk/>
            <pc:sldMk cId="1172657243" sldId="259"/>
            <ac:spMk id="4" creationId="{3C0CCB9D-7615-9C11-B369-8EBA0862C454}"/>
          </ac:spMkLst>
        </pc:spChg>
        <pc:spChg chg="add del mod ord">
          <ac:chgData name="SHIVAM SHROTRIYA" userId="72b5c36499db0d39" providerId="LiveId" clId="{B4880DBD-510F-4189-B85D-B99834FB7BCF}" dt="2023-06-20T18:24:13.453" v="111" actId="700"/>
          <ac:spMkLst>
            <pc:docMk/>
            <pc:sldMk cId="1172657243" sldId="259"/>
            <ac:spMk id="5" creationId="{1B60D569-B455-EBD5-1531-B2AA8AA127F9}"/>
          </ac:spMkLst>
        </pc:spChg>
        <pc:spChg chg="add del mod ord">
          <ac:chgData name="SHIVAM SHROTRIYA" userId="72b5c36499db0d39" providerId="LiveId" clId="{B4880DBD-510F-4189-B85D-B99834FB7BCF}" dt="2023-06-20T18:24:13.453" v="111" actId="700"/>
          <ac:spMkLst>
            <pc:docMk/>
            <pc:sldMk cId="1172657243" sldId="259"/>
            <ac:spMk id="6" creationId="{C03D2E7D-42AE-4E4F-26D6-14CDA444CE2C}"/>
          </ac:spMkLst>
        </pc:spChg>
        <pc:spChg chg="add del mod ord">
          <ac:chgData name="SHIVAM SHROTRIYA" userId="72b5c36499db0d39" providerId="LiveId" clId="{B4880DBD-510F-4189-B85D-B99834FB7BCF}" dt="2023-06-22T15:24:19.330" v="2503" actId="478"/>
          <ac:spMkLst>
            <pc:docMk/>
            <pc:sldMk cId="1172657243" sldId="259"/>
            <ac:spMk id="7" creationId="{C2CBA92D-48D1-130C-414E-4D63F80666E7}"/>
          </ac:spMkLst>
        </pc:spChg>
        <pc:spChg chg="add del mod ord">
          <ac:chgData name="SHIVAM SHROTRIYA" userId="72b5c36499db0d39" providerId="LiveId" clId="{B4880DBD-510F-4189-B85D-B99834FB7BCF}" dt="2023-06-20T18:28:12.622" v="291" actId="931"/>
          <ac:spMkLst>
            <pc:docMk/>
            <pc:sldMk cId="1172657243" sldId="259"/>
            <ac:spMk id="8" creationId="{1F41391C-798D-3B50-E7B0-93AF07372B5F}"/>
          </ac:spMkLst>
        </pc:spChg>
        <pc:spChg chg="mod ord">
          <ac:chgData name="SHIVAM SHROTRIYA" userId="72b5c36499db0d39" providerId="LiveId" clId="{B4880DBD-510F-4189-B85D-B99834FB7BCF}" dt="2023-06-20T18:24:13.453" v="111" actId="700"/>
          <ac:spMkLst>
            <pc:docMk/>
            <pc:sldMk cId="1172657243" sldId="259"/>
            <ac:spMk id="9" creationId="{99079B43-1DD7-497E-6C7A-1E6200C06F3C}"/>
          </ac:spMkLst>
        </pc:spChg>
        <pc:spChg chg="add mod ord">
          <ac:chgData name="SHIVAM SHROTRIYA" userId="72b5c36499db0d39" providerId="LiveId" clId="{B4880DBD-510F-4189-B85D-B99834FB7BCF}" dt="2023-06-22T15:27:50.023" v="2540" actId="5793"/>
          <ac:spMkLst>
            <pc:docMk/>
            <pc:sldMk cId="1172657243" sldId="259"/>
            <ac:spMk id="10" creationId="{BD250E22-EC20-0FDD-A511-AEFB33863C95}"/>
          </ac:spMkLst>
        </pc:spChg>
        <pc:spChg chg="add del mod">
          <ac:chgData name="SHIVAM SHROTRIYA" userId="72b5c36499db0d39" providerId="LiveId" clId="{B4880DBD-510F-4189-B85D-B99834FB7BCF}" dt="2023-06-20T18:31:45.477" v="301" actId="931"/>
          <ac:spMkLst>
            <pc:docMk/>
            <pc:sldMk cId="1172657243" sldId="259"/>
            <ac:spMk id="14" creationId="{E8B74927-4534-7A03-3BB4-EB2356F4E17E}"/>
          </ac:spMkLst>
        </pc:spChg>
        <pc:picChg chg="add del mod modCrop">
          <ac:chgData name="SHIVAM SHROTRIYA" userId="72b5c36499db0d39" providerId="LiveId" clId="{B4880DBD-510F-4189-B85D-B99834FB7BCF}" dt="2023-06-20T18:31:31.581" v="300" actId="478"/>
          <ac:picMkLst>
            <pc:docMk/>
            <pc:sldMk cId="1172657243" sldId="259"/>
            <ac:picMk id="12" creationId="{159650F4-4568-8CEE-2257-C3977C135006}"/>
          </ac:picMkLst>
        </pc:picChg>
        <pc:picChg chg="add mod modCrop">
          <ac:chgData name="SHIVAM SHROTRIYA" userId="72b5c36499db0d39" providerId="LiveId" clId="{B4880DBD-510F-4189-B85D-B99834FB7BCF}" dt="2023-06-20T18:32:49.909" v="366" actId="14100"/>
          <ac:picMkLst>
            <pc:docMk/>
            <pc:sldMk cId="1172657243" sldId="259"/>
            <ac:picMk id="16" creationId="{5F7AE4FE-A3F5-3320-73AB-13B7860D00C7}"/>
          </ac:picMkLst>
        </pc:picChg>
        <pc:picChg chg="add del">
          <ac:chgData name="SHIVAM SHROTRIYA" userId="72b5c36499db0d39" providerId="LiveId" clId="{B4880DBD-510F-4189-B85D-B99834FB7BCF}" dt="2023-06-20T18:44:19.131" v="863" actId="22"/>
          <ac:picMkLst>
            <pc:docMk/>
            <pc:sldMk cId="1172657243" sldId="259"/>
            <ac:picMk id="18" creationId="{8CE2CA5B-7004-5399-B963-69E67F675890}"/>
          </ac:picMkLst>
        </pc:picChg>
      </pc:sldChg>
      <pc:sldChg chg="addSp delSp modSp mod">
        <pc:chgData name="SHIVAM SHROTRIYA" userId="72b5c36499db0d39" providerId="LiveId" clId="{B4880DBD-510F-4189-B85D-B99834FB7BCF}" dt="2023-06-24T06:36:59.574" v="5881"/>
        <pc:sldMkLst>
          <pc:docMk/>
          <pc:sldMk cId="1457375270" sldId="260"/>
        </pc:sldMkLst>
        <pc:spChg chg="mod">
          <ac:chgData name="SHIVAM SHROTRIYA" userId="72b5c36499db0d39" providerId="LiveId" clId="{B4880DBD-510F-4189-B85D-B99834FB7BCF}" dt="2023-06-24T06:36:59.574" v="5881"/>
          <ac:spMkLst>
            <pc:docMk/>
            <pc:sldMk cId="1457375270" sldId="260"/>
            <ac:spMk id="5" creationId="{6168594E-3CE4-C954-CE30-0477673F9C52}"/>
          </ac:spMkLst>
        </pc:spChg>
        <pc:picChg chg="add del mod">
          <ac:chgData name="SHIVAM SHROTRIYA" userId="72b5c36499db0d39" providerId="LiveId" clId="{B4880DBD-510F-4189-B85D-B99834FB7BCF}" dt="2023-06-24T04:50:33.078" v="4548" actId="931"/>
          <ac:picMkLst>
            <pc:docMk/>
            <pc:sldMk cId="1457375270" sldId="260"/>
            <ac:picMk id="3" creationId="{A84B0DB0-D7E3-7264-92EC-1CC7789D34D8}"/>
          </ac:picMkLst>
        </pc:picChg>
        <pc:picChg chg="add del mod">
          <ac:chgData name="SHIVAM SHROTRIYA" userId="72b5c36499db0d39" providerId="LiveId" clId="{B4880DBD-510F-4189-B85D-B99834FB7BCF}" dt="2023-06-24T04:50:33.078" v="4548" actId="931"/>
          <ac:picMkLst>
            <pc:docMk/>
            <pc:sldMk cId="1457375270" sldId="260"/>
            <ac:picMk id="6" creationId="{917022C0-09FD-2DD8-F472-1D22352625A8}"/>
          </ac:picMkLst>
        </pc:picChg>
        <pc:picChg chg="del">
          <ac:chgData name="SHIVAM SHROTRIYA" userId="72b5c36499db0d39" providerId="LiveId" clId="{B4880DBD-510F-4189-B85D-B99834FB7BCF}" dt="2023-06-24T04:49:13.131" v="4532" actId="21"/>
          <ac:picMkLst>
            <pc:docMk/>
            <pc:sldMk cId="1457375270" sldId="260"/>
            <ac:picMk id="7" creationId="{9B0B294B-F4CA-430B-2AC9-8646C8720F74}"/>
          </ac:picMkLst>
        </pc:picChg>
        <pc:picChg chg="add mod">
          <ac:chgData name="SHIVAM SHROTRIYA" userId="72b5c36499db0d39" providerId="LiveId" clId="{B4880DBD-510F-4189-B85D-B99834FB7BCF}" dt="2023-06-24T04:56:43.377" v="4873"/>
          <ac:picMkLst>
            <pc:docMk/>
            <pc:sldMk cId="1457375270" sldId="260"/>
            <ac:picMk id="9" creationId="{2F86445F-935E-03B5-6CFF-12D01244FE24}"/>
          </ac:picMkLst>
        </pc:picChg>
        <pc:picChg chg="add mod">
          <ac:chgData name="SHIVAM SHROTRIYA" userId="72b5c36499db0d39" providerId="LiveId" clId="{B4880DBD-510F-4189-B85D-B99834FB7BCF}" dt="2023-06-24T04:56:46.137" v="4874"/>
          <ac:picMkLst>
            <pc:docMk/>
            <pc:sldMk cId="1457375270" sldId="260"/>
            <ac:picMk id="11" creationId="{0716B19A-0584-F190-69E9-6719A411C2D0}"/>
          </ac:picMkLst>
        </pc:picChg>
        <pc:picChg chg="add mod">
          <ac:chgData name="SHIVAM SHROTRIYA" userId="72b5c36499db0d39" providerId="LiveId" clId="{B4880DBD-510F-4189-B85D-B99834FB7BCF}" dt="2023-06-24T04:57:41.051" v="4964" actId="14100"/>
          <ac:picMkLst>
            <pc:docMk/>
            <pc:sldMk cId="1457375270" sldId="260"/>
            <ac:picMk id="13" creationId="{AFF85253-64AA-55E7-5DFF-CA7C5BBD3303}"/>
          </ac:picMkLst>
        </pc:picChg>
        <pc:picChg chg="add mod">
          <ac:chgData name="SHIVAM SHROTRIYA" userId="72b5c36499db0d39" providerId="LiveId" clId="{B4880DBD-510F-4189-B85D-B99834FB7BCF}" dt="2023-06-24T04:57:10.792" v="4956" actId="1037"/>
          <ac:picMkLst>
            <pc:docMk/>
            <pc:sldMk cId="1457375270" sldId="260"/>
            <ac:picMk id="15" creationId="{BCDD113A-7BC4-5A9A-745B-DD87A4D0F12D}"/>
          </ac:picMkLst>
        </pc:picChg>
      </pc:sldChg>
      <pc:sldChg chg="modSp new mod">
        <pc:chgData name="SHIVAM SHROTRIYA" userId="72b5c36499db0d39" providerId="LiveId" clId="{B4880DBD-510F-4189-B85D-B99834FB7BCF}" dt="2023-06-24T06:36:59.574" v="5881"/>
        <pc:sldMkLst>
          <pc:docMk/>
          <pc:sldMk cId="4111129929" sldId="261"/>
        </pc:sldMkLst>
        <pc:spChg chg="mod">
          <ac:chgData name="SHIVAM SHROTRIYA" userId="72b5c36499db0d39" providerId="LiveId" clId="{B4880DBD-510F-4189-B85D-B99834FB7BCF}" dt="2023-06-24T06:36:02.213" v="5870"/>
          <ac:spMkLst>
            <pc:docMk/>
            <pc:sldMk cId="4111129929" sldId="261"/>
            <ac:spMk id="2" creationId="{ADD19523-5142-7A83-3693-8D1C8A05DD3D}"/>
          </ac:spMkLst>
        </pc:spChg>
        <pc:spChg chg="mod">
          <ac:chgData name="SHIVAM SHROTRIYA" userId="72b5c36499db0d39" providerId="LiveId" clId="{B4880DBD-510F-4189-B85D-B99834FB7BCF}" dt="2023-06-24T06:03:20.339" v="5257" actId="14100"/>
          <ac:spMkLst>
            <pc:docMk/>
            <pc:sldMk cId="4111129929" sldId="261"/>
            <ac:spMk id="3" creationId="{A76C3E28-5496-3643-7290-632D50FFD0AE}"/>
          </ac:spMkLst>
        </pc:spChg>
        <pc:spChg chg="mod">
          <ac:chgData name="SHIVAM SHROTRIYA" userId="72b5c36499db0d39" providerId="LiveId" clId="{B4880DBD-510F-4189-B85D-B99834FB7BCF}" dt="2023-06-24T06:36:59.574" v="5881"/>
          <ac:spMkLst>
            <pc:docMk/>
            <pc:sldMk cId="4111129929" sldId="261"/>
            <ac:spMk id="4" creationId="{30F9A3D2-FD71-4789-64CC-7DCBA1020844}"/>
          </ac:spMkLst>
        </pc:spChg>
      </pc:sldChg>
      <pc:sldChg chg="modSp new del mod">
        <pc:chgData name="SHIVAM SHROTRIYA" userId="72b5c36499db0d39" providerId="LiveId" clId="{B4880DBD-510F-4189-B85D-B99834FB7BCF}" dt="2023-06-22T15:36:59.310" v="2627" actId="2696"/>
        <pc:sldMkLst>
          <pc:docMk/>
          <pc:sldMk cId="567626086" sldId="262"/>
        </pc:sldMkLst>
        <pc:spChg chg="mod">
          <ac:chgData name="SHIVAM SHROTRIYA" userId="72b5c36499db0d39" providerId="LiveId" clId="{B4880DBD-510F-4189-B85D-B99834FB7BCF}" dt="2023-06-22T15:29:30.657" v="2569" actId="27636"/>
          <ac:spMkLst>
            <pc:docMk/>
            <pc:sldMk cId="567626086" sldId="262"/>
            <ac:spMk id="3" creationId="{B1011E60-8462-C775-411D-0DCF5DD897BE}"/>
          </ac:spMkLst>
        </pc:spChg>
      </pc:sldChg>
      <pc:sldChg chg="delSp modSp new mod">
        <pc:chgData name="SHIVAM SHROTRIYA" userId="72b5c36499db0d39" providerId="LiveId" clId="{B4880DBD-510F-4189-B85D-B99834FB7BCF}" dt="2023-06-24T06:36:59.574" v="5881"/>
        <pc:sldMkLst>
          <pc:docMk/>
          <pc:sldMk cId="662428022" sldId="262"/>
        </pc:sldMkLst>
        <pc:spChg chg="del">
          <ac:chgData name="SHIVAM SHROTRIYA" userId="72b5c36499db0d39" providerId="LiveId" clId="{B4880DBD-510F-4189-B85D-B99834FB7BCF}" dt="2023-06-22T19:44:16.183" v="2630" actId="478"/>
          <ac:spMkLst>
            <pc:docMk/>
            <pc:sldMk cId="662428022" sldId="262"/>
            <ac:spMk id="2" creationId="{9CEC10B8-C50F-3B18-1D9A-1E9E2EB95227}"/>
          </ac:spMkLst>
        </pc:spChg>
        <pc:spChg chg="mod">
          <ac:chgData name="SHIVAM SHROTRIYA" userId="72b5c36499db0d39" providerId="LiveId" clId="{B4880DBD-510F-4189-B85D-B99834FB7BCF}" dt="2023-06-24T05:59:35.277" v="5211" actId="113"/>
          <ac:spMkLst>
            <pc:docMk/>
            <pc:sldMk cId="662428022" sldId="262"/>
            <ac:spMk id="3" creationId="{54DB6CA1-C3D6-F927-4E16-A8D7AF5FEDC5}"/>
          </ac:spMkLst>
        </pc:spChg>
        <pc:spChg chg="mod">
          <ac:chgData name="SHIVAM SHROTRIYA" userId="72b5c36499db0d39" providerId="LiveId" clId="{B4880DBD-510F-4189-B85D-B99834FB7BCF}" dt="2023-06-24T06:36:59.574" v="5881"/>
          <ac:spMkLst>
            <pc:docMk/>
            <pc:sldMk cId="662428022" sldId="262"/>
            <ac:spMk id="4" creationId="{94F64583-009C-B420-92D4-8699E9C32DF1}"/>
          </ac:spMkLst>
        </pc:spChg>
      </pc:sldChg>
      <pc:sldChg chg="new del">
        <pc:chgData name="SHIVAM SHROTRIYA" userId="72b5c36499db0d39" providerId="LiveId" clId="{B4880DBD-510F-4189-B85D-B99834FB7BCF}" dt="2023-06-22T14:13:29.992" v="1364" actId="680"/>
        <pc:sldMkLst>
          <pc:docMk/>
          <pc:sldMk cId="1847934907" sldId="262"/>
        </pc:sldMkLst>
      </pc:sldChg>
      <pc:sldChg chg="delSp modSp new del mod">
        <pc:chgData name="SHIVAM SHROTRIYA" userId="72b5c36499db0d39" providerId="LiveId" clId="{B4880DBD-510F-4189-B85D-B99834FB7BCF}" dt="2023-06-22T21:16:06.961" v="4342" actId="2696"/>
        <pc:sldMkLst>
          <pc:docMk/>
          <pc:sldMk cId="346816413" sldId="263"/>
        </pc:sldMkLst>
        <pc:spChg chg="del">
          <ac:chgData name="SHIVAM SHROTRIYA" userId="72b5c36499db0d39" providerId="LiveId" clId="{B4880DBD-510F-4189-B85D-B99834FB7BCF}" dt="2023-06-22T21:14:10.246" v="4337" actId="478"/>
          <ac:spMkLst>
            <pc:docMk/>
            <pc:sldMk cId="346816413" sldId="263"/>
            <ac:spMk id="2" creationId="{FD56358F-DB41-46EA-91E6-0ABAAC5F4E56}"/>
          </ac:spMkLst>
        </pc:spChg>
        <pc:spChg chg="mod">
          <ac:chgData name="SHIVAM SHROTRIYA" userId="72b5c36499db0d39" providerId="LiveId" clId="{B4880DBD-510F-4189-B85D-B99834FB7BCF}" dt="2023-06-22T21:14:41.388" v="4340" actId="14100"/>
          <ac:spMkLst>
            <pc:docMk/>
            <pc:sldMk cId="346816413" sldId="263"/>
            <ac:spMk id="3" creationId="{7D96BA07-043A-6600-5E82-B05871AEC76A}"/>
          </ac:spMkLst>
        </pc:spChg>
      </pc:sldChg>
      <pc:sldChg chg="addSp delSp modSp new mod">
        <pc:chgData name="SHIVAM SHROTRIYA" userId="72b5c36499db0d39" providerId="LiveId" clId="{B4880DBD-510F-4189-B85D-B99834FB7BCF}" dt="2023-06-24T06:36:59.574" v="5881"/>
        <pc:sldMkLst>
          <pc:docMk/>
          <pc:sldMk cId="4253860688" sldId="263"/>
        </pc:sldMkLst>
        <pc:spChg chg="del">
          <ac:chgData name="SHIVAM SHROTRIYA" userId="72b5c36499db0d39" providerId="LiveId" clId="{B4880DBD-510F-4189-B85D-B99834FB7BCF}" dt="2023-06-24T04:47:41.574" v="4431" actId="478"/>
          <ac:spMkLst>
            <pc:docMk/>
            <pc:sldMk cId="4253860688" sldId="263"/>
            <ac:spMk id="2" creationId="{08615AC2-791F-3903-A08C-C97A1C1C2D61}"/>
          </ac:spMkLst>
        </pc:spChg>
        <pc:spChg chg="del mod">
          <ac:chgData name="SHIVAM SHROTRIYA" userId="72b5c36499db0d39" providerId="LiveId" clId="{B4880DBD-510F-4189-B85D-B99834FB7BCF}" dt="2023-06-24T04:49:17.394" v="4533"/>
          <ac:spMkLst>
            <pc:docMk/>
            <pc:sldMk cId="4253860688" sldId="263"/>
            <ac:spMk id="3" creationId="{3DC91D8A-8DDF-F512-AAE3-7DCCC59E3C3D}"/>
          </ac:spMkLst>
        </pc:spChg>
        <pc:spChg chg="mod">
          <ac:chgData name="SHIVAM SHROTRIYA" userId="72b5c36499db0d39" providerId="LiveId" clId="{B4880DBD-510F-4189-B85D-B99834FB7BCF}" dt="2023-06-24T06:36:59.574" v="5881"/>
          <ac:spMkLst>
            <pc:docMk/>
            <pc:sldMk cId="4253860688" sldId="263"/>
            <ac:spMk id="4" creationId="{FEFAA28C-EB79-5440-3538-360C9CE3FF96}"/>
          </ac:spMkLst>
        </pc:spChg>
        <pc:picChg chg="add mod">
          <ac:chgData name="SHIVAM SHROTRIYA" userId="72b5c36499db0d39" providerId="LiveId" clId="{B4880DBD-510F-4189-B85D-B99834FB7BCF}" dt="2023-06-24T06:36:02.592" v="5871"/>
          <ac:picMkLst>
            <pc:docMk/>
            <pc:sldMk cId="4253860688" sldId="263"/>
            <ac:picMk id="5" creationId="{8E49E428-252D-D833-4C21-F6D2E9DA2FFB}"/>
          </ac:picMkLst>
        </pc:picChg>
      </pc:sldChg>
      <pc:sldChg chg="addSp delSp modSp new mod modClrScheme chgLayout">
        <pc:chgData name="SHIVAM SHROTRIYA" userId="72b5c36499db0d39" providerId="LiveId" clId="{B4880DBD-510F-4189-B85D-B99834FB7BCF}" dt="2023-06-30T18:02:17.363" v="7846" actId="1036"/>
        <pc:sldMkLst>
          <pc:docMk/>
          <pc:sldMk cId="1832682299" sldId="264"/>
        </pc:sldMkLst>
        <pc:spChg chg="add mod ord">
          <ac:chgData name="SHIVAM SHROTRIYA" userId="72b5c36499db0d39" providerId="LiveId" clId="{B4880DBD-510F-4189-B85D-B99834FB7BCF}" dt="2023-06-30T17:59:44.831" v="7470" actId="20577"/>
          <ac:spMkLst>
            <pc:docMk/>
            <pc:sldMk cId="1832682299" sldId="264"/>
            <ac:spMk id="2" creationId="{52B21037-D92D-5D9F-AAC7-2D425FC1A0B3}"/>
          </ac:spMkLst>
        </pc:spChg>
        <pc:spChg chg="mod">
          <ac:chgData name="SHIVAM SHROTRIYA" userId="72b5c36499db0d39" providerId="LiveId" clId="{B4880DBD-510F-4189-B85D-B99834FB7BCF}" dt="2023-06-24T06:36:59.574" v="5881"/>
          <ac:spMkLst>
            <pc:docMk/>
            <pc:sldMk cId="1832682299" sldId="264"/>
            <ac:spMk id="2" creationId="{F087F964-63BC-CAE9-6234-CF0D7443C267}"/>
          </ac:spMkLst>
        </pc:spChg>
        <pc:spChg chg="mod ord">
          <ac:chgData name="SHIVAM SHROTRIYA" userId="72b5c36499db0d39" providerId="LiveId" clId="{B4880DBD-510F-4189-B85D-B99834FB7BCF}" dt="2023-06-30T17:16:48.208" v="6031" actId="700"/>
          <ac:spMkLst>
            <pc:docMk/>
            <pc:sldMk cId="1832682299" sldId="264"/>
            <ac:spMk id="3" creationId="{38955050-B86F-AD44-B7E2-2F0D4293A8A3}"/>
          </ac:spMkLst>
        </pc:spChg>
        <pc:spChg chg="add mod ord">
          <ac:chgData name="SHIVAM SHROTRIYA" userId="72b5c36499db0d39" providerId="LiveId" clId="{B4880DBD-510F-4189-B85D-B99834FB7BCF}" dt="2023-06-30T18:02:17.363" v="7846" actId="1036"/>
          <ac:spMkLst>
            <pc:docMk/>
            <pc:sldMk cId="1832682299" sldId="264"/>
            <ac:spMk id="4" creationId="{C1879404-7D42-CF66-5CD0-F9A7C089D27C}"/>
          </ac:spMkLst>
        </pc:spChg>
        <pc:picChg chg="add del mod">
          <ac:chgData name="SHIVAM SHROTRIYA" userId="72b5c36499db0d39" providerId="LiveId" clId="{B4880DBD-510F-4189-B85D-B99834FB7BCF}" dt="2023-06-30T17:26:08.038" v="6198" actId="931"/>
          <ac:picMkLst>
            <pc:docMk/>
            <pc:sldMk cId="1832682299" sldId="264"/>
            <ac:picMk id="6" creationId="{B4E1ECB6-94C4-4AF5-8022-04C61D6D682D}"/>
          </ac:picMkLst>
        </pc:picChg>
        <pc:picChg chg="add mod modCrop">
          <ac:chgData name="SHIVAM SHROTRIYA" userId="72b5c36499db0d39" providerId="LiveId" clId="{B4880DBD-510F-4189-B85D-B99834FB7BCF}" dt="2023-06-30T18:00:34.215" v="7576" actId="1038"/>
          <ac:picMkLst>
            <pc:docMk/>
            <pc:sldMk cId="1832682299" sldId="264"/>
            <ac:picMk id="8" creationId="{F7B7F827-4D4A-4DEB-9579-2F99F11EB5E0}"/>
          </ac:picMkLst>
        </pc:picChg>
        <pc:picChg chg="add mod modCrop">
          <ac:chgData name="SHIVAM SHROTRIYA" userId="72b5c36499db0d39" providerId="LiveId" clId="{B4880DBD-510F-4189-B85D-B99834FB7BCF}" dt="2023-06-30T18:00:42.442" v="7641" actId="1037"/>
          <ac:picMkLst>
            <pc:docMk/>
            <pc:sldMk cId="1832682299" sldId="264"/>
            <ac:picMk id="10" creationId="{E3D0EF9A-494E-9CB9-FA8F-FDD93EF57DB1}"/>
          </ac:picMkLst>
        </pc:picChg>
      </pc:sldChg>
      <pc:sldChg chg="new del">
        <pc:chgData name="SHIVAM SHROTRIYA" userId="72b5c36499db0d39" providerId="LiveId" clId="{B4880DBD-510F-4189-B85D-B99834FB7BCF}" dt="2023-06-22T21:16:10.933" v="4343" actId="2696"/>
        <pc:sldMkLst>
          <pc:docMk/>
          <pc:sldMk cId="2469939246" sldId="264"/>
        </pc:sldMkLst>
      </pc:sldChg>
      <pc:sldChg chg="addSp delSp modSp new del mod modClrScheme chgLayout">
        <pc:chgData name="SHIVAM SHROTRIYA" userId="72b5c36499db0d39" providerId="LiveId" clId="{B4880DBD-510F-4189-B85D-B99834FB7BCF}" dt="2023-06-24T06:14:09.618" v="5495" actId="2696"/>
        <pc:sldMkLst>
          <pc:docMk/>
          <pc:sldMk cId="3562783942" sldId="265"/>
        </pc:sldMkLst>
        <pc:spChg chg="del">
          <ac:chgData name="SHIVAM SHROTRIYA" userId="72b5c36499db0d39" providerId="LiveId" clId="{B4880DBD-510F-4189-B85D-B99834FB7BCF}" dt="2023-06-24T05:14:35.769" v="5057" actId="478"/>
          <ac:spMkLst>
            <pc:docMk/>
            <pc:sldMk cId="3562783942" sldId="265"/>
            <ac:spMk id="2" creationId="{40BC99A7-5842-998A-33E3-6A3C1C442549}"/>
          </ac:spMkLst>
        </pc:spChg>
        <pc:spChg chg="mod ord">
          <ac:chgData name="SHIVAM SHROTRIYA" userId="72b5c36499db0d39" providerId="LiveId" clId="{B4880DBD-510F-4189-B85D-B99834FB7BCF}" dt="2023-06-24T05:20:09.739" v="5110" actId="700"/>
          <ac:spMkLst>
            <pc:docMk/>
            <pc:sldMk cId="3562783942" sldId="265"/>
            <ac:spMk id="3" creationId="{7C1B3CAE-F504-0CEE-444D-3215031C5A81}"/>
          </ac:spMkLst>
        </pc:spChg>
        <pc:spChg chg="add del mod ord">
          <ac:chgData name="SHIVAM SHROTRIYA" userId="72b5c36499db0d39" providerId="LiveId" clId="{B4880DBD-510F-4189-B85D-B99834FB7BCF}" dt="2023-06-24T05:15:13.812" v="5060" actId="700"/>
          <ac:spMkLst>
            <pc:docMk/>
            <pc:sldMk cId="3562783942" sldId="265"/>
            <ac:spMk id="4" creationId="{4DD26225-68F5-E87A-15F9-03879703AC4A}"/>
          </ac:spMkLst>
        </pc:spChg>
        <pc:spChg chg="add del mod ord">
          <ac:chgData name="SHIVAM SHROTRIYA" userId="72b5c36499db0d39" providerId="LiveId" clId="{B4880DBD-510F-4189-B85D-B99834FB7BCF}" dt="2023-06-24T05:15:13.812" v="5060" actId="700"/>
          <ac:spMkLst>
            <pc:docMk/>
            <pc:sldMk cId="3562783942" sldId="265"/>
            <ac:spMk id="5" creationId="{EA45963A-6619-8489-B4BF-BD8AF9C44F7B}"/>
          </ac:spMkLst>
        </pc:spChg>
        <pc:spChg chg="add mod ord">
          <ac:chgData name="SHIVAM SHROTRIYA" userId="72b5c36499db0d39" providerId="LiveId" clId="{B4880DBD-510F-4189-B85D-B99834FB7BCF}" dt="2023-06-24T05:20:24.151" v="5120" actId="115"/>
          <ac:spMkLst>
            <pc:docMk/>
            <pc:sldMk cId="3562783942" sldId="265"/>
            <ac:spMk id="6" creationId="{E6FF0044-A502-F430-05B1-DE89AA3B3BF9}"/>
          </ac:spMkLst>
        </pc:spChg>
        <pc:spChg chg="add mod ord">
          <ac:chgData name="SHIVAM SHROTRIYA" userId="72b5c36499db0d39" providerId="LiveId" clId="{B4880DBD-510F-4189-B85D-B99834FB7BCF}" dt="2023-06-24T06:04:08.335" v="5260" actId="5793"/>
          <ac:spMkLst>
            <pc:docMk/>
            <pc:sldMk cId="3562783942" sldId="265"/>
            <ac:spMk id="7" creationId="{26003F15-EE7D-3A21-A7AC-F5DEEAB567BB}"/>
          </ac:spMkLst>
        </pc:spChg>
      </pc:sldChg>
      <pc:sldChg chg="addSp delSp modSp new del mod modClrScheme chgLayout">
        <pc:chgData name="SHIVAM SHROTRIYA" userId="72b5c36499db0d39" providerId="LiveId" clId="{B4880DBD-510F-4189-B85D-B99834FB7BCF}" dt="2023-06-24T06:31:23.033" v="5816" actId="2696"/>
        <pc:sldMkLst>
          <pc:docMk/>
          <pc:sldMk cId="703866306" sldId="266"/>
        </pc:sldMkLst>
        <pc:spChg chg="del mod ord">
          <ac:chgData name="SHIVAM SHROTRIYA" userId="72b5c36499db0d39" providerId="LiveId" clId="{B4880DBD-510F-4189-B85D-B99834FB7BCF}" dt="2023-06-24T05:15:30.919" v="5062" actId="700"/>
          <ac:spMkLst>
            <pc:docMk/>
            <pc:sldMk cId="703866306" sldId="266"/>
            <ac:spMk id="2" creationId="{603BCCF5-E3C2-18B3-34AB-40497AEE469C}"/>
          </ac:spMkLst>
        </pc:spChg>
        <pc:spChg chg="del mod ord">
          <ac:chgData name="SHIVAM SHROTRIYA" userId="72b5c36499db0d39" providerId="LiveId" clId="{B4880DBD-510F-4189-B85D-B99834FB7BCF}" dt="2023-06-24T05:15:30.919" v="5062" actId="700"/>
          <ac:spMkLst>
            <pc:docMk/>
            <pc:sldMk cId="703866306" sldId="266"/>
            <ac:spMk id="3" creationId="{273D5235-4A03-60D4-E1DF-DAA82C3943E2}"/>
          </ac:spMkLst>
        </pc:spChg>
        <pc:spChg chg="del">
          <ac:chgData name="SHIVAM SHROTRIYA" userId="72b5c36499db0d39" providerId="LiveId" clId="{B4880DBD-510F-4189-B85D-B99834FB7BCF}" dt="2023-06-24T05:15:30.919" v="5062" actId="700"/>
          <ac:spMkLst>
            <pc:docMk/>
            <pc:sldMk cId="703866306" sldId="266"/>
            <ac:spMk id="4" creationId="{FB0EB69D-1480-125A-CCDE-A4DA339AB3BB}"/>
          </ac:spMkLst>
        </pc:spChg>
        <pc:spChg chg="mod ord">
          <ac:chgData name="SHIVAM SHROTRIYA" userId="72b5c36499db0d39" providerId="LiveId" clId="{B4880DBD-510F-4189-B85D-B99834FB7BCF}" dt="2023-06-24T06:28:54.067" v="5764" actId="700"/>
          <ac:spMkLst>
            <pc:docMk/>
            <pc:sldMk cId="703866306" sldId="266"/>
            <ac:spMk id="5" creationId="{0548F752-C684-FEA9-7BFE-9A1D08EA7CC0}"/>
          </ac:spMkLst>
        </pc:spChg>
        <pc:spChg chg="add mod ord">
          <ac:chgData name="SHIVAM SHROTRIYA" userId="72b5c36499db0d39" providerId="LiveId" clId="{B4880DBD-510F-4189-B85D-B99834FB7BCF}" dt="2023-06-24T06:29:49.533" v="5802" actId="27636"/>
          <ac:spMkLst>
            <pc:docMk/>
            <pc:sldMk cId="703866306" sldId="266"/>
            <ac:spMk id="6" creationId="{52C563AA-DE4B-E10D-13A4-09E7C8C0E66A}"/>
          </ac:spMkLst>
        </pc:spChg>
        <pc:spChg chg="add del mod ord">
          <ac:chgData name="SHIVAM SHROTRIYA" userId="72b5c36499db0d39" providerId="LiveId" clId="{B4880DBD-510F-4189-B85D-B99834FB7BCF}" dt="2023-06-24T06:28:54.067" v="5764" actId="700"/>
          <ac:spMkLst>
            <pc:docMk/>
            <pc:sldMk cId="703866306" sldId="266"/>
            <ac:spMk id="7" creationId="{316446E9-547B-E60F-CD43-D420671CE8AC}"/>
          </ac:spMkLst>
        </pc:spChg>
        <pc:spChg chg="add del mod ord">
          <ac:chgData name="SHIVAM SHROTRIYA" userId="72b5c36499db0d39" providerId="LiveId" clId="{B4880DBD-510F-4189-B85D-B99834FB7BCF}" dt="2023-06-24T06:28:51.573" v="5761" actId="700"/>
          <ac:spMkLst>
            <pc:docMk/>
            <pc:sldMk cId="703866306" sldId="266"/>
            <ac:spMk id="9" creationId="{21D46EC8-EE6E-792F-44E9-08AB9A94749A}"/>
          </ac:spMkLst>
        </pc:spChg>
        <pc:spChg chg="add mod">
          <ac:chgData name="SHIVAM SHROTRIYA" userId="72b5c36499db0d39" providerId="LiveId" clId="{B4880DBD-510F-4189-B85D-B99834FB7BCF}" dt="2023-06-24T06:30:05.190" v="5804" actId="21"/>
          <ac:spMkLst>
            <pc:docMk/>
            <pc:sldMk cId="703866306" sldId="266"/>
            <ac:spMk id="11" creationId="{89D5F74C-32C6-4F80-9A09-68151FC7D7BF}"/>
          </ac:spMkLst>
        </pc:spChg>
        <pc:picChg chg="add del mod ord">
          <ac:chgData name="SHIVAM SHROTRIYA" userId="72b5c36499db0d39" providerId="LiveId" clId="{B4880DBD-510F-4189-B85D-B99834FB7BCF}" dt="2023-06-24T06:30:05.190" v="5804" actId="21"/>
          <ac:picMkLst>
            <pc:docMk/>
            <pc:sldMk cId="703866306" sldId="266"/>
            <ac:picMk id="8" creationId="{A5BDB1B6-6F4F-29A9-1AA3-101A6E77658E}"/>
          </ac:picMkLst>
        </pc:picChg>
      </pc:sldChg>
      <pc:sldChg chg="addSp delSp modSp new mod modClrScheme chgLayout">
        <pc:chgData name="SHIVAM SHROTRIYA" userId="72b5c36499db0d39" providerId="LiveId" clId="{B4880DBD-510F-4189-B85D-B99834FB7BCF}" dt="2023-06-24T06:37:40.600" v="5896" actId="14100"/>
        <pc:sldMkLst>
          <pc:docMk/>
          <pc:sldMk cId="667906754" sldId="267"/>
        </pc:sldMkLst>
        <pc:spChg chg="del mod ord">
          <ac:chgData name="SHIVAM SHROTRIYA" userId="72b5c36499db0d39" providerId="LiveId" clId="{B4880DBD-510F-4189-B85D-B99834FB7BCF}" dt="2023-06-24T06:29:04.769" v="5766" actId="700"/>
          <ac:spMkLst>
            <pc:docMk/>
            <pc:sldMk cId="667906754" sldId="267"/>
            <ac:spMk id="2" creationId="{5917A609-6D09-CA2B-ED19-57D3F70D85FA}"/>
          </ac:spMkLst>
        </pc:spChg>
        <pc:spChg chg="del mod ord">
          <ac:chgData name="SHIVAM SHROTRIYA" userId="72b5c36499db0d39" providerId="LiveId" clId="{B4880DBD-510F-4189-B85D-B99834FB7BCF}" dt="2023-06-24T06:29:04.769" v="5766" actId="700"/>
          <ac:spMkLst>
            <pc:docMk/>
            <pc:sldMk cId="667906754" sldId="267"/>
            <ac:spMk id="3" creationId="{0026B00C-2EC5-BE61-E9D1-2434BA5F97E1}"/>
          </ac:spMkLst>
        </pc:spChg>
        <pc:spChg chg="mod ord">
          <ac:chgData name="SHIVAM SHROTRIYA" userId="72b5c36499db0d39" providerId="LiveId" clId="{B4880DBD-510F-4189-B85D-B99834FB7BCF}" dt="2023-06-24T06:36:59.574" v="5881"/>
          <ac:spMkLst>
            <pc:docMk/>
            <pc:sldMk cId="667906754" sldId="267"/>
            <ac:spMk id="4" creationId="{BBA8245F-EF6C-442D-F241-DBF5E93E56D6}"/>
          </ac:spMkLst>
        </pc:spChg>
        <pc:spChg chg="add mod ord">
          <ac:chgData name="SHIVAM SHROTRIYA" userId="72b5c36499db0d39" providerId="LiveId" clId="{B4880DBD-510F-4189-B85D-B99834FB7BCF}" dt="2023-06-24T06:31:09.892" v="5815" actId="20577"/>
          <ac:spMkLst>
            <pc:docMk/>
            <pc:sldMk cId="667906754" sldId="267"/>
            <ac:spMk id="5" creationId="{975C63A7-25D3-B07C-C33E-DD10CE646AEA}"/>
          </ac:spMkLst>
        </pc:spChg>
        <pc:spChg chg="add del mod ord">
          <ac:chgData name="SHIVAM SHROTRIYA" userId="72b5c36499db0d39" providerId="LiveId" clId="{B4880DBD-510F-4189-B85D-B99834FB7BCF}" dt="2023-06-24T06:30:11.920" v="5805"/>
          <ac:spMkLst>
            <pc:docMk/>
            <pc:sldMk cId="667906754" sldId="267"/>
            <ac:spMk id="6" creationId="{FF3E6C1E-8959-3FFA-ACB3-F0B387CC9EAB}"/>
          </ac:spMkLst>
        </pc:spChg>
        <pc:spChg chg="add del mod ord">
          <ac:chgData name="SHIVAM SHROTRIYA" userId="72b5c36499db0d39" providerId="LiveId" clId="{B4880DBD-510F-4189-B85D-B99834FB7BCF}" dt="2023-06-24T06:29:12.482" v="5767" actId="478"/>
          <ac:spMkLst>
            <pc:docMk/>
            <pc:sldMk cId="667906754" sldId="267"/>
            <ac:spMk id="7" creationId="{54A6C506-571E-ECA0-0B49-DB2B5559AC3C}"/>
          </ac:spMkLst>
        </pc:spChg>
        <pc:picChg chg="add mod">
          <ac:chgData name="SHIVAM SHROTRIYA" userId="72b5c36499db0d39" providerId="LiveId" clId="{B4880DBD-510F-4189-B85D-B99834FB7BCF}" dt="2023-06-24T06:37:40.600" v="5896" actId="14100"/>
          <ac:picMkLst>
            <pc:docMk/>
            <pc:sldMk cId="667906754" sldId="267"/>
            <ac:picMk id="8" creationId="{81627EB1-DD2F-E589-9546-C475350F33BE}"/>
          </ac:picMkLst>
        </pc:picChg>
      </pc:sldChg>
      <pc:sldChg chg="addSp delSp modSp new mod modClrScheme chgLayout">
        <pc:chgData name="SHIVAM SHROTRIYA" userId="72b5c36499db0d39" providerId="LiveId" clId="{B4880DBD-510F-4189-B85D-B99834FB7BCF}" dt="2023-06-30T18:02:34.884" v="7848" actId="1036"/>
        <pc:sldMkLst>
          <pc:docMk/>
          <pc:sldMk cId="1400429681" sldId="268"/>
        </pc:sldMkLst>
        <pc:spChg chg="mod ord">
          <ac:chgData name="SHIVAM SHROTRIYA" userId="72b5c36499db0d39" providerId="LiveId" clId="{B4880DBD-510F-4189-B85D-B99834FB7BCF}" dt="2023-06-30T18:02:34.884" v="7848" actId="1036"/>
          <ac:spMkLst>
            <pc:docMk/>
            <pc:sldMk cId="1400429681" sldId="268"/>
            <ac:spMk id="2" creationId="{108ED688-C093-C63D-85BC-46A8E4AB8A2E}"/>
          </ac:spMkLst>
        </pc:spChg>
        <pc:spChg chg="mod ord">
          <ac:chgData name="SHIVAM SHROTRIYA" userId="72b5c36499db0d39" providerId="LiveId" clId="{B4880DBD-510F-4189-B85D-B99834FB7BCF}" dt="2023-06-30T17:38:42.767" v="6643" actId="700"/>
          <ac:spMkLst>
            <pc:docMk/>
            <pc:sldMk cId="1400429681" sldId="268"/>
            <ac:spMk id="3" creationId="{59B73A6D-DE7F-0634-6861-04C43433D98A}"/>
          </ac:spMkLst>
        </pc:spChg>
        <pc:spChg chg="del">
          <ac:chgData name="SHIVAM SHROTRIYA" userId="72b5c36499db0d39" providerId="LiveId" clId="{B4880DBD-510F-4189-B85D-B99834FB7BCF}" dt="2023-06-30T17:31:35.065" v="6452" actId="478"/>
          <ac:spMkLst>
            <pc:docMk/>
            <pc:sldMk cId="1400429681" sldId="268"/>
            <ac:spMk id="4" creationId="{03E1A0BA-F00A-D7C2-BDD9-4F5E775A1C42}"/>
          </ac:spMkLst>
        </pc:spChg>
        <pc:spChg chg="add del mod ord">
          <ac:chgData name="SHIVAM SHROTRIYA" userId="72b5c36499db0d39" providerId="LiveId" clId="{B4880DBD-510F-4189-B85D-B99834FB7BCF}" dt="2023-06-30T17:38:42.767" v="6643" actId="700"/>
          <ac:spMkLst>
            <pc:docMk/>
            <pc:sldMk cId="1400429681" sldId="268"/>
            <ac:spMk id="7" creationId="{E7CEC8B7-D775-C6E9-A26B-3E82250BD08C}"/>
          </ac:spMkLst>
        </pc:spChg>
        <pc:spChg chg="add del mod ord">
          <ac:chgData name="SHIVAM SHROTRIYA" userId="72b5c36499db0d39" providerId="LiveId" clId="{B4880DBD-510F-4189-B85D-B99834FB7BCF}" dt="2023-06-30T17:38:42.767" v="6643" actId="700"/>
          <ac:spMkLst>
            <pc:docMk/>
            <pc:sldMk cId="1400429681" sldId="268"/>
            <ac:spMk id="8" creationId="{204EA624-8B01-6DA0-30CA-598011594DB8}"/>
          </ac:spMkLst>
        </pc:spChg>
        <pc:picChg chg="add mod modCrop">
          <ac:chgData name="SHIVAM SHROTRIYA" userId="72b5c36499db0d39" providerId="LiveId" clId="{B4880DBD-510F-4189-B85D-B99834FB7BCF}" dt="2023-06-30T18:01:13.730" v="7725" actId="14100"/>
          <ac:picMkLst>
            <pc:docMk/>
            <pc:sldMk cId="1400429681" sldId="268"/>
            <ac:picMk id="6" creationId="{271644A8-2D87-DC71-FBBA-D2D7001B67EE}"/>
          </ac:picMkLst>
        </pc:picChg>
      </pc:sldChg>
      <pc:sldChg chg="addSp delSp modSp new mod">
        <pc:chgData name="SHIVAM SHROTRIYA" userId="72b5c36499db0d39" providerId="LiveId" clId="{B4880DBD-510F-4189-B85D-B99834FB7BCF}" dt="2023-06-30T18:02:43.116" v="7849" actId="403"/>
        <pc:sldMkLst>
          <pc:docMk/>
          <pc:sldMk cId="2368777271" sldId="269"/>
        </pc:sldMkLst>
        <pc:spChg chg="mod">
          <ac:chgData name="SHIVAM SHROTRIYA" userId="72b5c36499db0d39" providerId="LiveId" clId="{B4880DBD-510F-4189-B85D-B99834FB7BCF}" dt="2023-06-30T18:02:43.116" v="7849" actId="403"/>
          <ac:spMkLst>
            <pc:docMk/>
            <pc:sldMk cId="2368777271" sldId="269"/>
            <ac:spMk id="2" creationId="{FAFD665C-29BD-9EE1-EEC1-34E396DB8237}"/>
          </ac:spMkLst>
        </pc:spChg>
        <pc:spChg chg="del mod">
          <ac:chgData name="SHIVAM SHROTRIYA" userId="72b5c36499db0d39" providerId="LiveId" clId="{B4880DBD-510F-4189-B85D-B99834FB7BCF}" dt="2023-06-30T17:39:27.585" v="6656" actId="478"/>
          <ac:spMkLst>
            <pc:docMk/>
            <pc:sldMk cId="2368777271" sldId="269"/>
            <ac:spMk id="4" creationId="{17B154F4-504F-6E31-69D9-3A811FAC0028}"/>
          </ac:spMkLst>
        </pc:spChg>
        <pc:picChg chg="add mod modCrop">
          <ac:chgData name="SHIVAM SHROTRIYA" userId="72b5c36499db0d39" providerId="LiveId" clId="{B4880DBD-510F-4189-B85D-B99834FB7BCF}" dt="2023-06-30T18:01:41.121" v="7793" actId="1036"/>
          <ac:picMkLst>
            <pc:docMk/>
            <pc:sldMk cId="2368777271" sldId="269"/>
            <ac:picMk id="6" creationId="{314A60BC-F2CC-ED4F-B053-3B988B01AC9C}"/>
          </ac:picMkLst>
        </pc:picChg>
        <pc:picChg chg="add mod modCrop">
          <ac:chgData name="SHIVAM SHROTRIYA" userId="72b5c36499db0d39" providerId="LiveId" clId="{B4880DBD-510F-4189-B85D-B99834FB7BCF}" dt="2023-06-30T18:01:55.948" v="7844" actId="1038"/>
          <ac:picMkLst>
            <pc:docMk/>
            <pc:sldMk cId="2368777271" sldId="269"/>
            <ac:picMk id="8" creationId="{12EF9FDC-6BDD-D58D-7D79-D029A0E83DF0}"/>
          </ac:picMkLst>
        </pc:picChg>
      </pc:sldChg>
      <pc:sldChg chg="addSp delSp modSp new mod">
        <pc:chgData name="SHIVAM SHROTRIYA" userId="72b5c36499db0d39" providerId="LiveId" clId="{B4880DBD-510F-4189-B85D-B99834FB7BCF}" dt="2023-06-30T18:03:15.939" v="7854" actId="1036"/>
        <pc:sldMkLst>
          <pc:docMk/>
          <pc:sldMk cId="3042798440" sldId="270"/>
        </pc:sldMkLst>
        <pc:spChg chg="mod">
          <ac:chgData name="SHIVAM SHROTRIYA" userId="72b5c36499db0d39" providerId="LiveId" clId="{B4880DBD-510F-4189-B85D-B99834FB7BCF}" dt="2023-06-30T18:02:55.722" v="7850" actId="403"/>
          <ac:spMkLst>
            <pc:docMk/>
            <pc:sldMk cId="3042798440" sldId="270"/>
            <ac:spMk id="2" creationId="{20ECA8A3-8847-092E-A5FA-96DE269AB10C}"/>
          </ac:spMkLst>
        </pc:spChg>
        <pc:spChg chg="del mod">
          <ac:chgData name="SHIVAM SHROTRIYA" userId="72b5c36499db0d39" providerId="LiveId" clId="{B4880DBD-510F-4189-B85D-B99834FB7BCF}" dt="2023-06-30T17:45:52.891" v="7041" actId="478"/>
          <ac:spMkLst>
            <pc:docMk/>
            <pc:sldMk cId="3042798440" sldId="270"/>
            <ac:spMk id="4" creationId="{497DF70D-1B68-7713-7C89-79E5EE8048E1}"/>
          </ac:spMkLst>
        </pc:spChg>
        <pc:picChg chg="add mod">
          <ac:chgData name="SHIVAM SHROTRIYA" userId="72b5c36499db0d39" providerId="LiveId" clId="{B4880DBD-510F-4189-B85D-B99834FB7BCF}" dt="2023-06-30T18:03:15.939" v="7854" actId="1036"/>
          <ac:picMkLst>
            <pc:docMk/>
            <pc:sldMk cId="3042798440" sldId="270"/>
            <ac:picMk id="6" creationId="{D37FB771-491C-660A-19AA-01005473CE7A}"/>
          </ac:picMkLst>
        </pc:picChg>
      </pc:sldChg>
      <pc:sldChg chg="addSp delSp modSp new mod">
        <pc:chgData name="SHIVAM SHROTRIYA" userId="72b5c36499db0d39" providerId="LiveId" clId="{B4880DBD-510F-4189-B85D-B99834FB7BCF}" dt="2023-06-30T18:56:27.129" v="9159" actId="1037"/>
        <pc:sldMkLst>
          <pc:docMk/>
          <pc:sldMk cId="629900906" sldId="271"/>
        </pc:sldMkLst>
        <pc:spChg chg="mod">
          <ac:chgData name="SHIVAM SHROTRIYA" userId="72b5c36499db0d39" providerId="LiveId" clId="{B4880DBD-510F-4189-B85D-B99834FB7BCF}" dt="2023-06-30T18:15:02.606" v="8052" actId="1035"/>
          <ac:spMkLst>
            <pc:docMk/>
            <pc:sldMk cId="629900906" sldId="271"/>
            <ac:spMk id="2" creationId="{06605E76-2750-3807-421E-858E717C78DF}"/>
          </ac:spMkLst>
        </pc:spChg>
        <pc:spChg chg="del">
          <ac:chgData name="SHIVAM SHROTRIYA" userId="72b5c36499db0d39" providerId="LiveId" clId="{B4880DBD-510F-4189-B85D-B99834FB7BCF}" dt="2023-06-30T17:50:20.140" v="7216" actId="478"/>
          <ac:spMkLst>
            <pc:docMk/>
            <pc:sldMk cId="629900906" sldId="271"/>
            <ac:spMk id="4" creationId="{CA436D14-7A3B-8B9E-06BF-48938D480BC4}"/>
          </ac:spMkLst>
        </pc:spChg>
        <pc:spChg chg="add del mod">
          <ac:chgData name="SHIVAM SHROTRIYA" userId="72b5c36499db0d39" providerId="LiveId" clId="{B4880DBD-510F-4189-B85D-B99834FB7BCF}" dt="2023-06-30T17:58:40.507" v="7438"/>
          <ac:spMkLst>
            <pc:docMk/>
            <pc:sldMk cId="629900906" sldId="271"/>
            <ac:spMk id="7" creationId="{905D4C11-EE77-B65E-00C8-80B108B41A64}"/>
          </ac:spMkLst>
        </pc:spChg>
        <pc:spChg chg="add mod">
          <ac:chgData name="SHIVAM SHROTRIYA" userId="72b5c36499db0d39" providerId="LiveId" clId="{B4880DBD-510F-4189-B85D-B99834FB7BCF}" dt="2023-06-30T18:25:44.284" v="8329" actId="123"/>
          <ac:spMkLst>
            <pc:docMk/>
            <pc:sldMk cId="629900906" sldId="271"/>
            <ac:spMk id="8" creationId="{1E4470C8-3B98-7A01-E477-6362B866D5AA}"/>
          </ac:spMkLst>
        </pc:spChg>
        <pc:picChg chg="add mod">
          <ac:chgData name="SHIVAM SHROTRIYA" userId="72b5c36499db0d39" providerId="LiveId" clId="{B4880DBD-510F-4189-B85D-B99834FB7BCF}" dt="2023-06-30T18:56:27.129" v="9159" actId="1037"/>
          <ac:picMkLst>
            <pc:docMk/>
            <pc:sldMk cId="629900906" sldId="271"/>
            <ac:picMk id="6" creationId="{0736E305-D0EB-9E6C-7233-5AFD2B9C108F}"/>
          </ac:picMkLst>
        </pc:picChg>
      </pc:sldChg>
      <pc:sldChg chg="addSp delSp modSp new mod">
        <pc:chgData name="SHIVAM SHROTRIYA" userId="72b5c36499db0d39" providerId="LiveId" clId="{B4880DBD-510F-4189-B85D-B99834FB7BCF}" dt="2023-06-30T18:56:20.909" v="9145" actId="1037"/>
        <pc:sldMkLst>
          <pc:docMk/>
          <pc:sldMk cId="1559416258" sldId="272"/>
        </pc:sldMkLst>
        <pc:spChg chg="mod">
          <ac:chgData name="SHIVAM SHROTRIYA" userId="72b5c36499db0d39" providerId="LiveId" clId="{B4880DBD-510F-4189-B85D-B99834FB7BCF}" dt="2023-06-30T18:10:03.433" v="7998" actId="5793"/>
          <ac:spMkLst>
            <pc:docMk/>
            <pc:sldMk cId="1559416258" sldId="272"/>
            <ac:spMk id="2" creationId="{63449BD5-ABA2-D6D2-E85F-A1511F20CB91}"/>
          </ac:spMkLst>
        </pc:spChg>
        <pc:spChg chg="del">
          <ac:chgData name="SHIVAM SHROTRIYA" userId="72b5c36499db0d39" providerId="LiveId" clId="{B4880DBD-510F-4189-B85D-B99834FB7BCF}" dt="2023-06-30T18:07:07.409" v="7900" actId="478"/>
          <ac:spMkLst>
            <pc:docMk/>
            <pc:sldMk cId="1559416258" sldId="272"/>
            <ac:spMk id="4" creationId="{2B04E3B5-6B98-FAD4-83FB-6952A210A832}"/>
          </ac:spMkLst>
        </pc:spChg>
        <pc:spChg chg="add mod">
          <ac:chgData name="SHIVAM SHROTRIYA" userId="72b5c36499db0d39" providerId="LiveId" clId="{B4880DBD-510F-4189-B85D-B99834FB7BCF}" dt="2023-06-30T18:25:58.186" v="8330" actId="123"/>
          <ac:spMkLst>
            <pc:docMk/>
            <pc:sldMk cId="1559416258" sldId="272"/>
            <ac:spMk id="7" creationId="{96C79DC2-BCEE-AF12-6F7E-DC57F69A5206}"/>
          </ac:spMkLst>
        </pc:spChg>
        <pc:picChg chg="add mod">
          <ac:chgData name="SHIVAM SHROTRIYA" userId="72b5c36499db0d39" providerId="LiveId" clId="{B4880DBD-510F-4189-B85D-B99834FB7BCF}" dt="2023-06-30T18:56:20.909" v="9145" actId="1037"/>
          <ac:picMkLst>
            <pc:docMk/>
            <pc:sldMk cId="1559416258" sldId="272"/>
            <ac:picMk id="6" creationId="{77AA8ECA-33AC-081E-637B-58BCF5BA3C57}"/>
          </ac:picMkLst>
        </pc:picChg>
      </pc:sldChg>
      <pc:sldChg chg="new del">
        <pc:chgData name="SHIVAM SHROTRIYA" userId="72b5c36499db0d39" providerId="LiveId" clId="{B4880DBD-510F-4189-B85D-B99834FB7BCF}" dt="2023-06-30T18:18:13.487" v="8055" actId="2696"/>
        <pc:sldMkLst>
          <pc:docMk/>
          <pc:sldMk cId="1261360839" sldId="273"/>
        </pc:sldMkLst>
      </pc:sldChg>
      <pc:sldChg chg="addSp delSp modSp add mod">
        <pc:chgData name="SHIVAM SHROTRIYA" userId="72b5c36499db0d39" providerId="LiveId" clId="{B4880DBD-510F-4189-B85D-B99834FB7BCF}" dt="2023-06-30T18:27:15.200" v="8394" actId="14100"/>
        <pc:sldMkLst>
          <pc:docMk/>
          <pc:sldMk cId="285613465" sldId="274"/>
        </pc:sldMkLst>
        <pc:spChg chg="mod">
          <ac:chgData name="SHIVAM SHROTRIYA" userId="72b5c36499db0d39" providerId="LiveId" clId="{B4880DBD-510F-4189-B85D-B99834FB7BCF}" dt="2023-06-30T18:19:14.929" v="8084" actId="20577"/>
          <ac:spMkLst>
            <pc:docMk/>
            <pc:sldMk cId="285613465" sldId="274"/>
            <ac:spMk id="2" creationId="{63449BD5-ABA2-D6D2-E85F-A1511F20CB91}"/>
          </ac:spMkLst>
        </pc:spChg>
        <pc:spChg chg="mod">
          <ac:chgData name="SHIVAM SHROTRIYA" userId="72b5c36499db0d39" providerId="LiveId" clId="{B4880DBD-510F-4189-B85D-B99834FB7BCF}" dt="2023-06-30T18:27:15.200" v="8394" actId="14100"/>
          <ac:spMkLst>
            <pc:docMk/>
            <pc:sldMk cId="285613465" sldId="274"/>
            <ac:spMk id="7" creationId="{96C79DC2-BCEE-AF12-6F7E-DC57F69A5206}"/>
          </ac:spMkLst>
        </pc:spChg>
        <pc:spChg chg="add del mod">
          <ac:chgData name="SHIVAM SHROTRIYA" userId="72b5c36499db0d39" providerId="LiveId" clId="{B4880DBD-510F-4189-B85D-B99834FB7BCF}" dt="2023-06-30T18:22:51.630" v="8280"/>
          <ac:spMkLst>
            <pc:docMk/>
            <pc:sldMk cId="285613465" sldId="274"/>
            <ac:spMk id="10" creationId="{B8D81595-7067-8AAD-0F01-FD93F56ED374}"/>
          </ac:spMkLst>
        </pc:spChg>
        <pc:spChg chg="add del mod">
          <ac:chgData name="SHIVAM SHROTRIYA" userId="72b5c36499db0d39" providerId="LiveId" clId="{B4880DBD-510F-4189-B85D-B99834FB7BCF}" dt="2023-06-30T18:23:00.544" v="8282"/>
          <ac:spMkLst>
            <pc:docMk/>
            <pc:sldMk cId="285613465" sldId="274"/>
            <ac:spMk id="11" creationId="{59C546DA-6302-263A-F2A4-13082D97A479}"/>
          </ac:spMkLst>
        </pc:spChg>
        <pc:spChg chg="add del mod">
          <ac:chgData name="SHIVAM SHROTRIYA" userId="72b5c36499db0d39" providerId="LiveId" clId="{B4880DBD-510F-4189-B85D-B99834FB7BCF}" dt="2023-06-30T18:23:14.530" v="8284"/>
          <ac:spMkLst>
            <pc:docMk/>
            <pc:sldMk cId="285613465" sldId="274"/>
            <ac:spMk id="12" creationId="{1F92717B-70B2-3934-91C5-E4E78D85089C}"/>
          </ac:spMkLst>
        </pc:spChg>
        <pc:picChg chg="add del mod">
          <ac:chgData name="SHIVAM SHROTRIYA" userId="72b5c36499db0d39" providerId="LiveId" clId="{B4880DBD-510F-4189-B85D-B99834FB7BCF}" dt="2023-06-30T18:21:01.951" v="8146" actId="478"/>
          <ac:picMkLst>
            <pc:docMk/>
            <pc:sldMk cId="285613465" sldId="274"/>
            <ac:picMk id="5" creationId="{F3B6CAD5-3F8E-C062-B65A-764891961A71}"/>
          </ac:picMkLst>
        </pc:picChg>
        <pc:picChg chg="del">
          <ac:chgData name="SHIVAM SHROTRIYA" userId="72b5c36499db0d39" providerId="LiveId" clId="{B4880DBD-510F-4189-B85D-B99834FB7BCF}" dt="2023-06-30T18:19:18.505" v="8085" actId="478"/>
          <ac:picMkLst>
            <pc:docMk/>
            <pc:sldMk cId="285613465" sldId="274"/>
            <ac:picMk id="6" creationId="{77AA8ECA-33AC-081E-637B-58BCF5BA3C57}"/>
          </ac:picMkLst>
        </pc:picChg>
        <pc:picChg chg="add mod">
          <ac:chgData name="SHIVAM SHROTRIYA" userId="72b5c36499db0d39" providerId="LiveId" clId="{B4880DBD-510F-4189-B85D-B99834FB7BCF}" dt="2023-06-30T18:21:22.341" v="8232" actId="1035"/>
          <ac:picMkLst>
            <pc:docMk/>
            <pc:sldMk cId="285613465" sldId="274"/>
            <ac:picMk id="9" creationId="{D89FF86E-4A64-794B-53C5-E22F3054CA06}"/>
          </ac:picMkLst>
        </pc:picChg>
      </pc:sldChg>
      <pc:sldChg chg="addSp delSp modSp add mod">
        <pc:chgData name="SHIVAM SHROTRIYA" userId="72b5c36499db0d39" providerId="LiveId" clId="{B4880DBD-510F-4189-B85D-B99834FB7BCF}" dt="2023-06-30T18:56:17.193" v="9143" actId="1037"/>
        <pc:sldMkLst>
          <pc:docMk/>
          <pc:sldMk cId="3943748839" sldId="275"/>
        </pc:sldMkLst>
        <pc:spChg chg="mod">
          <ac:chgData name="SHIVAM SHROTRIYA" userId="72b5c36499db0d39" providerId="LiveId" clId="{B4880DBD-510F-4189-B85D-B99834FB7BCF}" dt="2023-06-30T18:30:17.072" v="8430" actId="20577"/>
          <ac:spMkLst>
            <pc:docMk/>
            <pc:sldMk cId="3943748839" sldId="275"/>
            <ac:spMk id="2" creationId="{63449BD5-ABA2-D6D2-E85F-A1511F20CB91}"/>
          </ac:spMkLst>
        </pc:spChg>
        <pc:spChg chg="del mod">
          <ac:chgData name="SHIVAM SHROTRIYA" userId="72b5c36499db0d39" providerId="LiveId" clId="{B4880DBD-510F-4189-B85D-B99834FB7BCF}" dt="2023-06-30T18:32:08.691" v="8434" actId="21"/>
          <ac:spMkLst>
            <pc:docMk/>
            <pc:sldMk cId="3943748839" sldId="275"/>
            <ac:spMk id="7" creationId="{96C79DC2-BCEE-AF12-6F7E-DC57F69A5206}"/>
          </ac:spMkLst>
        </pc:spChg>
        <pc:picChg chg="add mod">
          <ac:chgData name="SHIVAM SHROTRIYA" userId="72b5c36499db0d39" providerId="LiveId" clId="{B4880DBD-510F-4189-B85D-B99834FB7BCF}" dt="2023-06-30T18:56:17.193" v="9143" actId="1037"/>
          <ac:picMkLst>
            <pc:docMk/>
            <pc:sldMk cId="3943748839" sldId="275"/>
            <ac:picMk id="5" creationId="{CAAF9E62-1993-F9AA-3C7E-261EC286EF40}"/>
          </ac:picMkLst>
        </pc:picChg>
        <pc:picChg chg="del">
          <ac:chgData name="SHIVAM SHROTRIYA" userId="72b5c36499db0d39" providerId="LiveId" clId="{B4880DBD-510F-4189-B85D-B99834FB7BCF}" dt="2023-06-30T18:24:06.163" v="8309" actId="478"/>
          <ac:picMkLst>
            <pc:docMk/>
            <pc:sldMk cId="3943748839" sldId="275"/>
            <ac:picMk id="9" creationId="{D89FF86E-4A64-794B-53C5-E22F3054CA06}"/>
          </ac:picMkLst>
        </pc:picChg>
      </pc:sldChg>
      <pc:sldChg chg="addSp delSp modSp new mod modClrScheme chgLayout">
        <pc:chgData name="SHIVAM SHROTRIYA" userId="72b5c36499db0d39" providerId="LiveId" clId="{B4880DBD-510F-4189-B85D-B99834FB7BCF}" dt="2023-06-30T18:35:26.190" v="8516" actId="20577"/>
        <pc:sldMkLst>
          <pc:docMk/>
          <pc:sldMk cId="1955232017" sldId="276"/>
        </pc:sldMkLst>
        <pc:spChg chg="del">
          <ac:chgData name="SHIVAM SHROTRIYA" userId="72b5c36499db0d39" providerId="LiveId" clId="{B4880DBD-510F-4189-B85D-B99834FB7BCF}" dt="2023-06-30T18:31:58.006" v="8433" actId="700"/>
          <ac:spMkLst>
            <pc:docMk/>
            <pc:sldMk cId="1955232017" sldId="276"/>
            <ac:spMk id="2" creationId="{6D39D929-5533-8090-65B8-ED73AA9625A8}"/>
          </ac:spMkLst>
        </pc:spChg>
        <pc:spChg chg="mod ord">
          <ac:chgData name="SHIVAM SHROTRIYA" userId="72b5c36499db0d39" providerId="LiveId" clId="{B4880DBD-510F-4189-B85D-B99834FB7BCF}" dt="2023-06-30T18:31:58.006" v="8433" actId="700"/>
          <ac:spMkLst>
            <pc:docMk/>
            <pc:sldMk cId="1955232017" sldId="276"/>
            <ac:spMk id="3" creationId="{5222EB03-DDFE-50E5-FCE2-D609E9C480E1}"/>
          </ac:spMkLst>
        </pc:spChg>
        <pc:spChg chg="del">
          <ac:chgData name="SHIVAM SHROTRIYA" userId="72b5c36499db0d39" providerId="LiveId" clId="{B4880DBD-510F-4189-B85D-B99834FB7BCF}" dt="2023-06-30T18:31:58.006" v="8433" actId="700"/>
          <ac:spMkLst>
            <pc:docMk/>
            <pc:sldMk cId="1955232017" sldId="276"/>
            <ac:spMk id="4" creationId="{BB2FFF7D-DCBD-58E5-8F7F-F905C0FE21E4}"/>
          </ac:spMkLst>
        </pc:spChg>
        <pc:spChg chg="add mod">
          <ac:chgData name="SHIVAM SHROTRIYA" userId="72b5c36499db0d39" providerId="LiveId" clId="{B4880DBD-510F-4189-B85D-B99834FB7BCF}" dt="2023-06-30T18:35:26.190" v="8516" actId="20577"/>
          <ac:spMkLst>
            <pc:docMk/>
            <pc:sldMk cId="1955232017" sldId="276"/>
            <ac:spMk id="5" creationId="{9BE4CCA4-35F8-DF6C-2490-1FF6A61D922A}"/>
          </ac:spMkLst>
        </pc:spChg>
      </pc:sldChg>
      <pc:sldChg chg="addSp delSp modSp new mod">
        <pc:chgData name="SHIVAM SHROTRIYA" userId="72b5c36499db0d39" providerId="LiveId" clId="{B4880DBD-510F-4189-B85D-B99834FB7BCF}" dt="2023-06-30T18:47:11.856" v="8811" actId="14100"/>
        <pc:sldMkLst>
          <pc:docMk/>
          <pc:sldMk cId="3258391438" sldId="277"/>
        </pc:sldMkLst>
        <pc:spChg chg="del mod">
          <ac:chgData name="SHIVAM SHROTRIYA" userId="72b5c36499db0d39" providerId="LiveId" clId="{B4880DBD-510F-4189-B85D-B99834FB7BCF}" dt="2023-06-30T18:37:32.612" v="8533" actId="478"/>
          <ac:spMkLst>
            <pc:docMk/>
            <pc:sldMk cId="3258391438" sldId="277"/>
            <ac:spMk id="2" creationId="{0FC9BCEF-15D9-D107-DBBD-2E4C0396B5AD}"/>
          </ac:spMkLst>
        </pc:spChg>
        <pc:spChg chg="del">
          <ac:chgData name="SHIVAM SHROTRIYA" userId="72b5c36499db0d39" providerId="LiveId" clId="{B4880DBD-510F-4189-B85D-B99834FB7BCF}" dt="2023-06-30T18:36:41.206" v="8518" actId="478"/>
          <ac:spMkLst>
            <pc:docMk/>
            <pc:sldMk cId="3258391438" sldId="277"/>
            <ac:spMk id="4" creationId="{1B64718B-90C8-8718-CF19-6926EB64DDD7}"/>
          </ac:spMkLst>
        </pc:spChg>
        <pc:spChg chg="add mod">
          <ac:chgData name="SHIVAM SHROTRIYA" userId="72b5c36499db0d39" providerId="LiveId" clId="{B4880DBD-510F-4189-B85D-B99834FB7BCF}" dt="2023-06-30T18:47:11.856" v="8811" actId="14100"/>
          <ac:spMkLst>
            <pc:docMk/>
            <pc:sldMk cId="3258391438" sldId="277"/>
            <ac:spMk id="5" creationId="{26683B4C-3D3A-1C06-9059-7798E3F5122C}"/>
          </ac:spMkLst>
        </pc:spChg>
      </pc:sldChg>
      <pc:sldChg chg="addSp delSp modSp add mod">
        <pc:chgData name="SHIVAM SHROTRIYA" userId="72b5c36499db0d39" providerId="LiveId" clId="{B4880DBD-510F-4189-B85D-B99834FB7BCF}" dt="2023-06-30T18:56:09.109" v="9138" actId="1037"/>
        <pc:sldMkLst>
          <pc:docMk/>
          <pc:sldMk cId="1594111279" sldId="278"/>
        </pc:sldMkLst>
        <pc:spChg chg="mod">
          <ac:chgData name="SHIVAM SHROTRIYA" userId="72b5c36499db0d39" providerId="LiveId" clId="{B4880DBD-510F-4189-B85D-B99834FB7BCF}" dt="2023-06-30T18:49:38.086" v="8826" actId="20577"/>
          <ac:spMkLst>
            <pc:docMk/>
            <pc:sldMk cId="1594111279" sldId="278"/>
            <ac:spMk id="2" creationId="{63449BD5-ABA2-D6D2-E85F-A1511F20CB91}"/>
          </ac:spMkLst>
        </pc:spChg>
        <pc:spChg chg="mod">
          <ac:chgData name="SHIVAM SHROTRIYA" userId="72b5c36499db0d39" providerId="LiveId" clId="{B4880DBD-510F-4189-B85D-B99834FB7BCF}" dt="2023-06-30T18:54:11.866" v="9069" actId="14100"/>
          <ac:spMkLst>
            <pc:docMk/>
            <pc:sldMk cId="1594111279" sldId="278"/>
            <ac:spMk id="7" creationId="{96C79DC2-BCEE-AF12-6F7E-DC57F69A5206}"/>
          </ac:spMkLst>
        </pc:spChg>
        <pc:picChg chg="add mod">
          <ac:chgData name="SHIVAM SHROTRIYA" userId="72b5c36499db0d39" providerId="LiveId" clId="{B4880DBD-510F-4189-B85D-B99834FB7BCF}" dt="2023-06-30T18:56:09.109" v="9138" actId="1037"/>
          <ac:picMkLst>
            <pc:docMk/>
            <pc:sldMk cId="1594111279" sldId="278"/>
            <ac:picMk id="5" creationId="{D0F7AD1C-E452-E5CE-92A4-AF3999A86932}"/>
          </ac:picMkLst>
        </pc:picChg>
        <pc:picChg chg="del">
          <ac:chgData name="SHIVAM SHROTRIYA" userId="72b5c36499db0d39" providerId="LiveId" clId="{B4880DBD-510F-4189-B85D-B99834FB7BCF}" dt="2023-06-30T18:49:28.625" v="8813" actId="478"/>
          <ac:picMkLst>
            <pc:docMk/>
            <pc:sldMk cId="1594111279" sldId="278"/>
            <ac:picMk id="9" creationId="{D89FF86E-4A64-794B-53C5-E22F3054CA06}"/>
          </ac:picMkLst>
        </pc:picChg>
      </pc:sldChg>
      <pc:sldChg chg="new del">
        <pc:chgData name="SHIVAM SHROTRIYA" userId="72b5c36499db0d39" providerId="LiveId" clId="{B4880DBD-510F-4189-B85D-B99834FB7BCF}" dt="2023-06-30T18:42:15.255" v="8617" actId="680"/>
        <pc:sldMkLst>
          <pc:docMk/>
          <pc:sldMk cId="2313073959" sldId="278"/>
        </pc:sldMkLst>
      </pc:sldChg>
      <pc:sldChg chg="addSp delSp modSp add mod">
        <pc:chgData name="SHIVAM SHROTRIYA" userId="72b5c36499db0d39" providerId="LiveId" clId="{B4880DBD-510F-4189-B85D-B99834FB7BCF}" dt="2023-06-30T18:56:03.242" v="9119" actId="1038"/>
        <pc:sldMkLst>
          <pc:docMk/>
          <pc:sldMk cId="1780314215" sldId="279"/>
        </pc:sldMkLst>
        <pc:spChg chg="mod">
          <ac:chgData name="SHIVAM SHROTRIYA" userId="72b5c36499db0d39" providerId="LiveId" clId="{B4880DBD-510F-4189-B85D-B99834FB7BCF}" dt="2023-06-30T18:54:27.820" v="9085" actId="20577"/>
          <ac:spMkLst>
            <pc:docMk/>
            <pc:sldMk cId="1780314215" sldId="279"/>
            <ac:spMk id="2" creationId="{63449BD5-ABA2-D6D2-E85F-A1511F20CB91}"/>
          </ac:spMkLst>
        </pc:spChg>
        <pc:picChg chg="del">
          <ac:chgData name="SHIVAM SHROTRIYA" userId="72b5c36499db0d39" providerId="LiveId" clId="{B4880DBD-510F-4189-B85D-B99834FB7BCF}" dt="2023-06-30T18:54:31.916" v="9086" actId="478"/>
          <ac:picMkLst>
            <pc:docMk/>
            <pc:sldMk cId="1780314215" sldId="279"/>
            <ac:picMk id="5" creationId="{CAAF9E62-1993-F9AA-3C7E-261EC286EF40}"/>
          </ac:picMkLst>
        </pc:picChg>
        <pc:picChg chg="add mod">
          <ac:chgData name="SHIVAM SHROTRIYA" userId="72b5c36499db0d39" providerId="LiveId" clId="{B4880DBD-510F-4189-B85D-B99834FB7BCF}" dt="2023-06-30T18:56:03.242" v="9119" actId="1038"/>
          <ac:picMkLst>
            <pc:docMk/>
            <pc:sldMk cId="1780314215" sldId="279"/>
            <ac:picMk id="6" creationId="{131B1E25-9CE4-56EE-D1BA-C8E64862B1B6}"/>
          </ac:picMkLst>
        </pc:picChg>
      </pc:sldChg>
      <pc:sldChg chg="modSp add mod">
        <pc:chgData name="SHIVAM SHROTRIYA" userId="72b5c36499db0d39" providerId="LiveId" clId="{B4880DBD-510F-4189-B85D-B99834FB7BCF}" dt="2023-06-30T19:03:53.662" v="9213" actId="14100"/>
        <pc:sldMkLst>
          <pc:docMk/>
          <pc:sldMk cId="542755368" sldId="280"/>
        </pc:sldMkLst>
        <pc:spChg chg="mod">
          <ac:chgData name="SHIVAM SHROTRIYA" userId="72b5c36499db0d39" providerId="LiveId" clId="{B4880DBD-510F-4189-B85D-B99834FB7BCF}" dt="2023-06-30T19:03:53.662" v="9213" actId="14100"/>
          <ac:spMkLst>
            <pc:docMk/>
            <pc:sldMk cId="542755368" sldId="280"/>
            <ac:spMk id="5" creationId="{9BE4CCA4-35F8-DF6C-2490-1FF6A61D922A}"/>
          </ac:spMkLst>
        </pc:spChg>
      </pc:sldChg>
      <pc:sldChg chg="addSp delSp modSp add mod">
        <pc:chgData name="SHIVAM SHROTRIYA" userId="72b5c36499db0d39" providerId="LiveId" clId="{B4880DBD-510F-4189-B85D-B99834FB7BCF}" dt="2023-06-30T19:07:42.824" v="9379" actId="478"/>
        <pc:sldMkLst>
          <pc:docMk/>
          <pc:sldMk cId="1194363765" sldId="281"/>
        </pc:sldMkLst>
        <pc:spChg chg="mod">
          <ac:chgData name="SHIVAM SHROTRIYA" userId="72b5c36499db0d39" providerId="LiveId" clId="{B4880DBD-510F-4189-B85D-B99834FB7BCF}" dt="2023-06-30T19:06:44.714" v="9312" actId="20577"/>
          <ac:spMkLst>
            <pc:docMk/>
            <pc:sldMk cId="1194363765" sldId="281"/>
            <ac:spMk id="2" creationId="{63449BD5-ABA2-D6D2-E85F-A1511F20CB91}"/>
          </ac:spMkLst>
        </pc:spChg>
        <pc:picChg chg="add mod">
          <ac:chgData name="SHIVAM SHROTRIYA" userId="72b5c36499db0d39" providerId="LiveId" clId="{B4880DBD-510F-4189-B85D-B99834FB7BCF}" dt="2023-06-30T19:07:26.738" v="9377" actId="1036"/>
          <ac:picMkLst>
            <pc:docMk/>
            <pc:sldMk cId="1194363765" sldId="281"/>
            <ac:picMk id="5" creationId="{DA38D026-9135-90EF-6DCB-3B5D61A27E33}"/>
          </ac:picMkLst>
        </pc:picChg>
        <pc:picChg chg="del">
          <ac:chgData name="SHIVAM SHROTRIYA" userId="72b5c36499db0d39" providerId="LiveId" clId="{B4880DBD-510F-4189-B85D-B99834FB7BCF}" dt="2023-06-30T19:06:47.392" v="9313" actId="478"/>
          <ac:picMkLst>
            <pc:docMk/>
            <pc:sldMk cId="1194363765" sldId="281"/>
            <ac:picMk id="6" creationId="{131B1E25-9CE4-56EE-D1BA-C8E64862B1B6}"/>
          </ac:picMkLst>
        </pc:picChg>
        <pc:picChg chg="add del mod">
          <ac:chgData name="SHIVAM SHROTRIYA" userId="72b5c36499db0d39" providerId="LiveId" clId="{B4880DBD-510F-4189-B85D-B99834FB7BCF}" dt="2023-06-30T19:07:42.824" v="9379" actId="478"/>
          <ac:picMkLst>
            <pc:docMk/>
            <pc:sldMk cId="1194363765" sldId="281"/>
            <ac:picMk id="7" creationId="{86BDB178-45A8-76ED-C83C-A6C656008D06}"/>
          </ac:picMkLst>
        </pc:picChg>
      </pc:sldChg>
      <pc:sldChg chg="addSp delSp modSp add mod">
        <pc:chgData name="SHIVAM SHROTRIYA" userId="72b5c36499db0d39" providerId="LiveId" clId="{B4880DBD-510F-4189-B85D-B99834FB7BCF}" dt="2023-06-30T19:13:30.395" v="9528" actId="14100"/>
        <pc:sldMkLst>
          <pc:docMk/>
          <pc:sldMk cId="1968026646" sldId="282"/>
        </pc:sldMkLst>
        <pc:spChg chg="mod">
          <ac:chgData name="SHIVAM SHROTRIYA" userId="72b5c36499db0d39" providerId="LiveId" clId="{B4880DBD-510F-4189-B85D-B99834FB7BCF}" dt="2023-06-30T19:08:30.955" v="9408"/>
          <ac:spMkLst>
            <pc:docMk/>
            <pc:sldMk cId="1968026646" sldId="282"/>
            <ac:spMk id="2" creationId="{63449BD5-ABA2-D6D2-E85F-A1511F20CB91}"/>
          </ac:spMkLst>
        </pc:spChg>
        <pc:spChg chg="add del">
          <ac:chgData name="SHIVAM SHROTRIYA" userId="72b5c36499db0d39" providerId="LiveId" clId="{B4880DBD-510F-4189-B85D-B99834FB7BCF}" dt="2023-06-30T19:09:47.433" v="9462" actId="11529"/>
          <ac:spMkLst>
            <pc:docMk/>
            <pc:sldMk cId="1968026646" sldId="282"/>
            <ac:spMk id="7" creationId="{D96FD90D-F81D-A9D3-BB57-D9BE503079EE}"/>
          </ac:spMkLst>
        </pc:spChg>
        <pc:spChg chg="add del mod">
          <ac:chgData name="SHIVAM SHROTRIYA" userId="72b5c36499db0d39" providerId="LiveId" clId="{B4880DBD-510F-4189-B85D-B99834FB7BCF}" dt="2023-06-30T19:13:30.395" v="9528" actId="14100"/>
          <ac:spMkLst>
            <pc:docMk/>
            <pc:sldMk cId="1968026646" sldId="282"/>
            <ac:spMk id="8" creationId="{ACE39B48-6506-0B72-71B4-46B7205E2482}"/>
          </ac:spMkLst>
        </pc:spChg>
        <pc:picChg chg="del">
          <ac:chgData name="SHIVAM SHROTRIYA" userId="72b5c36499db0d39" providerId="LiveId" clId="{B4880DBD-510F-4189-B85D-B99834FB7BCF}" dt="2023-06-30T19:07:55.247" v="9381" actId="478"/>
          <ac:picMkLst>
            <pc:docMk/>
            <pc:sldMk cId="1968026646" sldId="282"/>
            <ac:picMk id="5" creationId="{DA38D026-9135-90EF-6DCB-3B5D61A27E33}"/>
          </ac:picMkLst>
        </pc:picChg>
        <pc:picChg chg="add mod">
          <ac:chgData name="SHIVAM SHROTRIYA" userId="72b5c36499db0d39" providerId="LiveId" clId="{B4880DBD-510F-4189-B85D-B99834FB7BCF}" dt="2023-06-30T19:09:21.261" v="9460" actId="1037"/>
          <ac:picMkLst>
            <pc:docMk/>
            <pc:sldMk cId="1968026646" sldId="282"/>
            <ac:picMk id="6" creationId="{599E7CDC-2ABB-84EA-C524-EB4CF40AA4E5}"/>
          </ac:picMkLst>
        </pc:picChg>
      </pc:sldChg>
      <pc:sldChg chg="delSp modSp add mod">
        <pc:chgData name="SHIVAM SHROTRIYA" userId="72b5c36499db0d39" providerId="LiveId" clId="{B4880DBD-510F-4189-B85D-B99834FB7BCF}" dt="2023-06-30T19:26:31.615" v="9807"/>
        <pc:sldMkLst>
          <pc:docMk/>
          <pc:sldMk cId="1191144304" sldId="283"/>
        </pc:sldMkLst>
        <pc:spChg chg="mod">
          <ac:chgData name="SHIVAM SHROTRIYA" userId="72b5c36499db0d39" providerId="LiveId" clId="{B4880DBD-510F-4189-B85D-B99834FB7BCF}" dt="2023-06-30T19:26:31.615" v="9807"/>
          <ac:spMkLst>
            <pc:docMk/>
            <pc:sldMk cId="1191144304" sldId="283"/>
            <ac:spMk id="2" creationId="{06605E76-2750-3807-421E-858E717C78DF}"/>
          </ac:spMkLst>
        </pc:spChg>
        <pc:spChg chg="del mod">
          <ac:chgData name="SHIVAM SHROTRIYA" userId="72b5c36499db0d39" providerId="LiveId" clId="{B4880DBD-510F-4189-B85D-B99834FB7BCF}" dt="2023-06-30T19:14:12.831" v="9532" actId="478"/>
          <ac:spMkLst>
            <pc:docMk/>
            <pc:sldMk cId="1191144304" sldId="283"/>
            <ac:spMk id="8" creationId="{1E4470C8-3B98-7A01-E477-6362B866D5AA}"/>
          </ac:spMkLst>
        </pc:spChg>
        <pc:picChg chg="del">
          <ac:chgData name="SHIVAM SHROTRIYA" userId="72b5c36499db0d39" providerId="LiveId" clId="{B4880DBD-510F-4189-B85D-B99834FB7BCF}" dt="2023-06-30T19:14:05.442" v="9530" actId="478"/>
          <ac:picMkLst>
            <pc:docMk/>
            <pc:sldMk cId="1191144304" sldId="283"/>
            <ac:picMk id="6" creationId="{0736E305-D0EB-9E6C-7233-5AFD2B9C108F}"/>
          </ac:picMkLst>
        </pc:picChg>
      </pc:sldChg>
      <pc:sldChg chg="new">
        <pc:chgData name="SHIVAM SHROTRIYA" userId="72b5c36499db0d39" providerId="LiveId" clId="{B4880DBD-510F-4189-B85D-B99834FB7BCF}" dt="2023-06-30T19:29:12.885" v="9808" actId="680"/>
        <pc:sldMkLst>
          <pc:docMk/>
          <pc:sldMk cId="1478894720" sldId="284"/>
        </pc:sldMkLst>
      </pc:sldChg>
      <pc:sldMasterChg chg="modSp mod modSldLayout">
        <pc:chgData name="SHIVAM SHROTRIYA" userId="72b5c36499db0d39" providerId="LiveId" clId="{B4880DBD-510F-4189-B85D-B99834FB7BCF}" dt="2023-06-20T18:15:53.625" v="104" actId="207"/>
        <pc:sldMasterMkLst>
          <pc:docMk/>
          <pc:sldMasterMk cId="288587983" sldId="2147483660"/>
        </pc:sldMasterMkLst>
        <pc:spChg chg="mod">
          <ac:chgData name="SHIVAM SHROTRIYA" userId="72b5c36499db0d39" providerId="LiveId" clId="{B4880DBD-510F-4189-B85D-B99834FB7BCF}" dt="2023-06-20T18:15:53.625" v="104" actId="207"/>
          <ac:spMkLst>
            <pc:docMk/>
            <pc:sldMasterMk cId="288587983" sldId="2147483660"/>
            <ac:spMk id="6" creationId="{EA0A3BFC-7EF6-9B36-8830-AA092B60384E}"/>
          </ac:spMkLst>
        </pc:spChg>
        <pc:sldLayoutChg chg="addSp delSp modSp mod">
          <pc:chgData name="SHIVAM SHROTRIYA" userId="72b5c36499db0d39" providerId="LiveId" clId="{B4880DBD-510F-4189-B85D-B99834FB7BCF}" dt="2023-06-20T18:14:43.757" v="96" actId="13822"/>
          <pc:sldLayoutMkLst>
            <pc:docMk/>
            <pc:sldMasterMk cId="288587983" sldId="2147483660"/>
            <pc:sldLayoutMk cId="531330742" sldId="2147483666"/>
          </pc:sldLayoutMkLst>
          <pc:spChg chg="mod ord">
            <ac:chgData name="SHIVAM SHROTRIYA" userId="72b5c36499db0d39" providerId="LiveId" clId="{B4880DBD-510F-4189-B85D-B99834FB7BCF}" dt="2023-06-20T18:14:43.757" v="96" actId="13822"/>
            <ac:spMkLst>
              <pc:docMk/>
              <pc:sldMasterMk cId="288587983" sldId="2147483660"/>
              <pc:sldLayoutMk cId="531330742" sldId="2147483666"/>
              <ac:spMk id="5" creationId="{734896C7-7351-C206-A265-85FBC3930CED}"/>
            </ac:spMkLst>
          </pc:spChg>
          <pc:spChg chg="add del mod">
            <ac:chgData name="SHIVAM SHROTRIYA" userId="72b5c36499db0d39" providerId="LiveId" clId="{B4880DBD-510F-4189-B85D-B99834FB7BCF}" dt="2023-06-20T18:11:33.087" v="86" actId="11529"/>
            <ac:spMkLst>
              <pc:docMk/>
              <pc:sldMasterMk cId="288587983" sldId="2147483660"/>
              <pc:sldLayoutMk cId="531330742" sldId="2147483666"/>
              <ac:spMk id="6" creationId="{9F56A41B-D2BD-7BCE-575D-2C8EF98B3BD1}"/>
            </ac:spMkLst>
          </pc:spChg>
        </pc:sldLayoutChg>
      </pc:sldMasterChg>
      <pc:sldMasterChg chg="modSldLayout">
        <pc:chgData name="SHIVAM SHROTRIYA" userId="72b5c36499db0d39" providerId="LiveId" clId="{B4880DBD-510F-4189-B85D-B99834FB7BCF}" dt="2023-06-24T06:23:13.418" v="5582" actId="207"/>
        <pc:sldMasterMkLst>
          <pc:docMk/>
          <pc:sldMasterMk cId="4196858369" sldId="2147483720"/>
        </pc:sldMasterMkLst>
        <pc:sldLayoutChg chg="modSp">
          <pc:chgData name="SHIVAM SHROTRIYA" userId="72b5c36499db0d39" providerId="LiveId" clId="{B4880DBD-510F-4189-B85D-B99834FB7BCF}" dt="2023-06-24T06:23:13.418" v="5582" actId="207"/>
          <pc:sldLayoutMkLst>
            <pc:docMk/>
            <pc:sldMasterMk cId="4196858369" sldId="2147483720"/>
            <pc:sldLayoutMk cId="1910995429" sldId="2147483721"/>
          </pc:sldLayoutMkLst>
          <pc:spChg chg="mod">
            <ac:chgData name="SHIVAM SHROTRIYA" userId="72b5c36499db0d39" providerId="LiveId" clId="{B4880DBD-510F-4189-B85D-B99834FB7BCF}" dt="2023-06-24T06:23:13.418" v="5582" actId="207"/>
            <ac:spMkLst>
              <pc:docMk/>
              <pc:sldMasterMk cId="4196858369" sldId="2147483720"/>
              <pc:sldLayoutMk cId="1910995429" sldId="2147483721"/>
              <ac:spMk id="6" creationId="{00000000-0000-0000-0000-000000000000}"/>
            </ac:spMkLst>
          </pc:spChg>
        </pc:sldLayoutChg>
      </pc:sldMasterChg>
      <pc:sldMasterChg chg="modSp mod modSldLayout">
        <pc:chgData name="SHIVAM SHROTRIYA" userId="72b5c36499db0d39" providerId="LiveId" clId="{B4880DBD-510F-4189-B85D-B99834FB7BCF}" dt="2023-06-24T06:42:49.739" v="6030" actId="1076"/>
        <pc:sldMasterMkLst>
          <pc:docMk/>
          <pc:sldMasterMk cId="3714708816" sldId="2147483744"/>
        </pc:sldMasterMkLst>
        <pc:spChg chg="mod">
          <ac:chgData name="SHIVAM SHROTRIYA" userId="72b5c36499db0d39" providerId="LiveId" clId="{B4880DBD-510F-4189-B85D-B99834FB7BCF}" dt="2023-06-24T06:42:49.739" v="6030" actId="1076"/>
          <ac:spMkLst>
            <pc:docMk/>
            <pc:sldMasterMk cId="3714708816" sldId="2147483744"/>
            <ac:spMk id="6" creationId="{E7D11F6B-6789-AFF2-BDB2-F665C1173B56}"/>
          </ac:spMkLst>
        </pc:spChg>
        <pc:sldLayoutChg chg="modSp mod">
          <pc:chgData name="SHIVAM SHROTRIYA" userId="72b5c36499db0d39" providerId="LiveId" clId="{B4880DBD-510F-4189-B85D-B99834FB7BCF}" dt="2023-06-24T06:39:05.478" v="5943" actId="1037"/>
          <pc:sldLayoutMkLst>
            <pc:docMk/>
            <pc:sldMasterMk cId="3714708816" sldId="2147483744"/>
            <pc:sldLayoutMk cId="845575506" sldId="2147483746"/>
          </pc:sldLayoutMkLst>
          <pc:spChg chg="mod">
            <ac:chgData name="SHIVAM SHROTRIYA" userId="72b5c36499db0d39" providerId="LiveId" clId="{B4880DBD-510F-4189-B85D-B99834FB7BCF}" dt="2023-06-24T06:39:05.478" v="5943" actId="1037"/>
            <ac:spMkLst>
              <pc:docMk/>
              <pc:sldMasterMk cId="3714708816" sldId="2147483744"/>
              <pc:sldLayoutMk cId="845575506" sldId="2147483746"/>
              <ac:spMk id="6" creationId="{244AC6FF-568B-02C2-0677-D05E49079E5F}"/>
            </ac:spMkLst>
          </pc:spChg>
        </pc:sldLayoutChg>
        <pc:sldLayoutChg chg="delSp modSp mod">
          <pc:chgData name="SHIVAM SHROTRIYA" userId="72b5c36499db0d39" providerId="LiveId" clId="{B4880DBD-510F-4189-B85D-B99834FB7BCF}" dt="2023-06-24T06:42:44.284" v="6029" actId="1037"/>
          <pc:sldLayoutMkLst>
            <pc:docMk/>
            <pc:sldMasterMk cId="3714708816" sldId="2147483744"/>
            <pc:sldLayoutMk cId="3519891864" sldId="2147483753"/>
          </pc:sldLayoutMkLst>
          <pc:spChg chg="mod">
            <ac:chgData name="SHIVAM SHROTRIYA" userId="72b5c36499db0d39" providerId="LiveId" clId="{B4880DBD-510F-4189-B85D-B99834FB7BCF}" dt="2023-06-24T06:42:44.284" v="6029" actId="1037"/>
            <ac:spMkLst>
              <pc:docMk/>
              <pc:sldMasterMk cId="3714708816" sldId="2147483744"/>
              <pc:sldLayoutMk cId="3519891864" sldId="2147483753"/>
              <ac:spMk id="6" creationId="{FD94A726-4AD0-37AA-14F5-6BCA883C15C6}"/>
            </ac:spMkLst>
          </pc:spChg>
          <pc:spChg chg="del mod">
            <ac:chgData name="SHIVAM SHROTRIYA" userId="72b5c36499db0d39" providerId="LiveId" clId="{B4880DBD-510F-4189-B85D-B99834FB7BCF}" dt="2023-06-24T06:42:35.347" v="5980" actId="478"/>
            <ac:spMkLst>
              <pc:docMk/>
              <pc:sldMasterMk cId="3714708816" sldId="2147483744"/>
              <pc:sldLayoutMk cId="3519891864" sldId="2147483753"/>
              <ac:spMk id="7" creationId="{539FFBDA-4550-2123-61E4-0831D23E4535}"/>
            </ac:spMkLst>
          </pc:spChg>
        </pc:sldLayoutChg>
      </pc:sldMasterChg>
      <pc:sldMasterChg chg="modSldLayout">
        <pc:chgData name="SHIVAM SHROTRIYA" userId="72b5c36499db0d39" providerId="LiveId" clId="{B4880DBD-510F-4189-B85D-B99834FB7BCF}" dt="2023-06-24T06:35:59.975" v="5863"/>
        <pc:sldMasterMkLst>
          <pc:docMk/>
          <pc:sldMasterMk cId="3266632741" sldId="2147483851"/>
        </pc:sldMasterMkLst>
        <pc:sldLayoutChg chg="addSp delSp">
          <pc:chgData name="SHIVAM SHROTRIYA" userId="72b5c36499db0d39" providerId="LiveId" clId="{B4880DBD-510F-4189-B85D-B99834FB7BCF}" dt="2023-06-24T06:35:59.975" v="5863"/>
          <pc:sldLayoutMkLst>
            <pc:docMk/>
            <pc:sldMasterMk cId="3266632741" sldId="2147483851"/>
            <pc:sldLayoutMk cId="3433963889" sldId="2147483866"/>
          </pc:sldLayoutMkLst>
          <pc:spChg chg="add del">
            <ac:chgData name="SHIVAM SHROTRIYA" userId="72b5c36499db0d39" providerId="LiveId" clId="{B4880DBD-510F-4189-B85D-B99834FB7BCF}" dt="2023-06-24T06:35:59.975" v="5863"/>
            <ac:spMkLst>
              <pc:docMk/>
              <pc:sldMasterMk cId="3266632741" sldId="2147483851"/>
              <pc:sldLayoutMk cId="3433963889" sldId="2147483866"/>
              <ac:spMk id="1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5D08B1-8855-7FD7-2108-D9A6ECF363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A2F92B7-327B-1F6D-0007-725F7C3CBF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009E64-B58F-48B3-88B1-C0CBC88C0CC9}" type="datetimeFigureOut">
              <a:rPr lang="en-IN" smtClean="0"/>
              <a:t>06-07-2023</a:t>
            </a:fld>
            <a:endParaRPr lang="en-IN"/>
          </a:p>
        </p:txBody>
      </p:sp>
      <p:sp>
        <p:nvSpPr>
          <p:cNvPr id="4" name="Footer Placeholder 3">
            <a:extLst>
              <a:ext uri="{FF2B5EF4-FFF2-40B4-BE49-F238E27FC236}">
                <a16:creationId xmlns:a16="http://schemas.microsoft.com/office/drawing/2014/main" id="{46A83592-AC54-3DFD-A2C5-CE609A4726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BCFE796-51B5-97BA-4042-3C865177FE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AD80F-D8B0-4405-9325-E9D7484EF2C9}" type="slidenum">
              <a:rPr lang="en-IN" smtClean="0"/>
              <a:t>‹#›</a:t>
            </a:fld>
            <a:endParaRPr lang="en-IN"/>
          </a:p>
        </p:txBody>
      </p:sp>
    </p:spTree>
    <p:extLst>
      <p:ext uri="{BB962C8B-B14F-4D97-AF65-F5344CB8AC3E}">
        <p14:creationId xmlns:p14="http://schemas.microsoft.com/office/powerpoint/2010/main" val="1444217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C4086F-49B9-48B4-9BAF-10A6E2AE5E05}" type="datetimeFigureOut">
              <a:rPr lang="en-IN" smtClean="0"/>
              <a:t>06-07-2023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55C4E-3C46-46F7-AE08-87FDF6413AA1}" type="slidenum">
              <a:rPr lang="en-IN" smtClean="0"/>
              <a:t>‹#›</a:t>
            </a:fld>
            <a:endParaRPr lang="en-IN"/>
          </a:p>
        </p:txBody>
      </p:sp>
    </p:spTree>
    <p:extLst>
      <p:ext uri="{BB962C8B-B14F-4D97-AF65-F5344CB8AC3E}">
        <p14:creationId xmlns:p14="http://schemas.microsoft.com/office/powerpoint/2010/main" val="1363841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1005-3FEC-2623-06D3-0B5D2EC29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D75F12-E381-667A-BFC5-9681BC26C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A24A30-2186-A26B-5089-863EDD539F51}"/>
              </a:ext>
            </a:extLst>
          </p:cNvPr>
          <p:cNvSpPr>
            <a:spLocks noGrp="1"/>
          </p:cNvSpPr>
          <p:nvPr>
            <p:ph type="dt" sz="half" idx="10"/>
          </p:nvPr>
        </p:nvSpPr>
        <p:spPr/>
        <p:txBody>
          <a:bodyPr/>
          <a:lstStyle/>
          <a:p>
            <a:fld id="{D331BC1B-0A99-4F01-93E2-2E9569C24B73}" type="datetime1">
              <a:rPr lang="en-IN" smtClean="0"/>
              <a:t>06-07-2023</a:t>
            </a:fld>
            <a:endParaRPr lang="en-IN"/>
          </a:p>
        </p:txBody>
      </p:sp>
      <p:sp>
        <p:nvSpPr>
          <p:cNvPr id="5" name="Footer Placeholder 4">
            <a:extLst>
              <a:ext uri="{FF2B5EF4-FFF2-40B4-BE49-F238E27FC236}">
                <a16:creationId xmlns:a16="http://schemas.microsoft.com/office/drawing/2014/main" id="{32952E9C-85F1-0BF2-AC65-3E89CD208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E90C9-E402-2439-6037-2839AB2A2E5B}"/>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353026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E26-CEC1-95C2-C2C6-F16D09F61C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78E333-1E04-9F0F-C39B-62274EC93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3A115-B2D0-8782-0B38-53590A7A679C}"/>
              </a:ext>
            </a:extLst>
          </p:cNvPr>
          <p:cNvSpPr>
            <a:spLocks noGrp="1"/>
          </p:cNvSpPr>
          <p:nvPr>
            <p:ph type="dt" sz="half" idx="10"/>
          </p:nvPr>
        </p:nvSpPr>
        <p:spPr/>
        <p:txBody>
          <a:bodyPr/>
          <a:lstStyle/>
          <a:p>
            <a:fld id="{06959977-CEE5-449C-89F2-B5643F865ACD}" type="datetime1">
              <a:rPr lang="en-IN" smtClean="0"/>
              <a:t>06-07-2023</a:t>
            </a:fld>
            <a:endParaRPr lang="en-IN"/>
          </a:p>
        </p:txBody>
      </p:sp>
      <p:sp>
        <p:nvSpPr>
          <p:cNvPr id="5" name="Footer Placeholder 4">
            <a:extLst>
              <a:ext uri="{FF2B5EF4-FFF2-40B4-BE49-F238E27FC236}">
                <a16:creationId xmlns:a16="http://schemas.microsoft.com/office/drawing/2014/main" id="{E7E9F979-0273-3D08-B809-B72E5930D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A71AC-BB2A-1EDF-75F2-30FEB8C905F5}"/>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216319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C586A-499A-4E52-2673-B042B66A20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1491A9-5502-9A9B-AC71-D28DE750F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700B8-BE2D-3F48-B3A0-6AA5CC6BA1A3}"/>
              </a:ext>
            </a:extLst>
          </p:cNvPr>
          <p:cNvSpPr>
            <a:spLocks noGrp="1"/>
          </p:cNvSpPr>
          <p:nvPr>
            <p:ph type="dt" sz="half" idx="10"/>
          </p:nvPr>
        </p:nvSpPr>
        <p:spPr/>
        <p:txBody>
          <a:bodyPr/>
          <a:lstStyle/>
          <a:p>
            <a:fld id="{702E91AE-675C-40D9-B8A1-85A259548FE6}" type="datetime1">
              <a:rPr lang="en-IN" smtClean="0"/>
              <a:t>06-07-2023</a:t>
            </a:fld>
            <a:endParaRPr lang="en-IN"/>
          </a:p>
        </p:txBody>
      </p:sp>
      <p:sp>
        <p:nvSpPr>
          <p:cNvPr id="5" name="Footer Placeholder 4">
            <a:extLst>
              <a:ext uri="{FF2B5EF4-FFF2-40B4-BE49-F238E27FC236}">
                <a16:creationId xmlns:a16="http://schemas.microsoft.com/office/drawing/2014/main" id="{F3D8F5CF-0972-0980-3994-1AB713513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D3B1C-CAAF-6E02-9E63-23D7921EA12E}"/>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47955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919E8-149C-90E6-4410-F7F35157E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75223-4B83-ED30-9956-9AADFF7868F0}"/>
              </a:ext>
            </a:extLst>
          </p:cNvPr>
          <p:cNvSpPr>
            <a:spLocks noGrp="1"/>
          </p:cNvSpPr>
          <p:nvPr>
            <p:ph type="dt" sz="half" idx="10"/>
          </p:nvPr>
        </p:nvSpPr>
        <p:spPr/>
        <p:txBody>
          <a:bodyPr/>
          <a:lstStyle/>
          <a:p>
            <a:fld id="{CBFA0EC6-3D3E-4924-9E86-B9AB88A21F66}" type="datetime1">
              <a:rPr lang="en-IN" smtClean="0"/>
              <a:t>06-07-2023</a:t>
            </a:fld>
            <a:endParaRPr lang="en-IN"/>
          </a:p>
        </p:txBody>
      </p:sp>
      <p:sp>
        <p:nvSpPr>
          <p:cNvPr id="5" name="Footer Placeholder 4">
            <a:extLst>
              <a:ext uri="{FF2B5EF4-FFF2-40B4-BE49-F238E27FC236}">
                <a16:creationId xmlns:a16="http://schemas.microsoft.com/office/drawing/2014/main" id="{8D71C14F-8D6E-536E-B1C4-162F871F8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A685B-7AE4-F692-B854-24A346C23DEF}"/>
              </a:ext>
            </a:extLst>
          </p:cNvPr>
          <p:cNvSpPr>
            <a:spLocks noGrp="1"/>
          </p:cNvSpPr>
          <p:nvPr>
            <p:ph type="sldNum" sz="quarter" idx="12"/>
          </p:nvPr>
        </p:nvSpPr>
        <p:spPr>
          <a:xfrm>
            <a:off x="10844462" y="6356350"/>
            <a:ext cx="541421" cy="365125"/>
          </a:xfrm>
        </p:spPr>
        <p:txBody>
          <a:bodyPr/>
          <a:lstStyle>
            <a:lvl1pPr>
              <a:defRPr sz="1800"/>
            </a:lvl1pPr>
          </a:lstStyle>
          <a:p>
            <a:fld id="{7F32F3B8-347B-4BC7-915A-1CD033BDB469}" type="slidenum">
              <a:rPr lang="en-IN" smtClean="0"/>
              <a:pPr/>
              <a:t>‹#›</a:t>
            </a:fld>
            <a:endParaRPr lang="en-IN" dirty="0"/>
          </a:p>
        </p:txBody>
      </p:sp>
      <p:sp>
        <p:nvSpPr>
          <p:cNvPr id="8" name="Title 7">
            <a:extLst>
              <a:ext uri="{FF2B5EF4-FFF2-40B4-BE49-F238E27FC236}">
                <a16:creationId xmlns:a16="http://schemas.microsoft.com/office/drawing/2014/main" id="{21281B57-3BF8-CC8B-478E-1FC21A5F4D7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11020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231C-1562-667E-AD1C-9A31207B6A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EAC8B1-C431-C7B3-D453-0BFD7CC54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5CB35-EAB3-0421-8768-C9F1E5B1973C}"/>
              </a:ext>
            </a:extLst>
          </p:cNvPr>
          <p:cNvSpPr>
            <a:spLocks noGrp="1"/>
          </p:cNvSpPr>
          <p:nvPr>
            <p:ph type="dt" sz="half" idx="10"/>
          </p:nvPr>
        </p:nvSpPr>
        <p:spPr/>
        <p:txBody>
          <a:bodyPr/>
          <a:lstStyle/>
          <a:p>
            <a:fld id="{7681DEAA-71E6-43AD-866B-E6DEBB5C3AF4}" type="datetime1">
              <a:rPr lang="en-IN" smtClean="0"/>
              <a:t>06-07-2023</a:t>
            </a:fld>
            <a:endParaRPr lang="en-IN"/>
          </a:p>
        </p:txBody>
      </p:sp>
      <p:sp>
        <p:nvSpPr>
          <p:cNvPr id="5" name="Footer Placeholder 4">
            <a:extLst>
              <a:ext uri="{FF2B5EF4-FFF2-40B4-BE49-F238E27FC236}">
                <a16:creationId xmlns:a16="http://schemas.microsoft.com/office/drawing/2014/main" id="{FBF82AA2-A90F-C532-7460-6CF335036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4AC6FF-568B-02C2-0677-D05E49079E5F}"/>
              </a:ext>
            </a:extLst>
          </p:cNvPr>
          <p:cNvSpPr>
            <a:spLocks noGrp="1"/>
          </p:cNvSpPr>
          <p:nvPr>
            <p:ph type="sldNum" sz="quarter" idx="12"/>
          </p:nvPr>
        </p:nvSpPr>
        <p:spPr>
          <a:xfrm>
            <a:off x="11291468" y="6314785"/>
            <a:ext cx="588818" cy="365125"/>
          </a:xfrm>
        </p:spPr>
        <p:txBody>
          <a:bodyPr/>
          <a:lstStyle>
            <a:lvl1pPr>
              <a:defRPr sz="2400"/>
            </a:lvl1p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84557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0264-14DD-65DD-54C6-C3FC9BAEA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A9008-DEF8-C753-8A48-1DCD631C4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213335-FD7D-C830-AD24-93519D09041A}"/>
              </a:ext>
            </a:extLst>
          </p:cNvPr>
          <p:cNvSpPr>
            <a:spLocks noGrp="1"/>
          </p:cNvSpPr>
          <p:nvPr>
            <p:ph type="dt" sz="half" idx="10"/>
          </p:nvPr>
        </p:nvSpPr>
        <p:spPr/>
        <p:txBody>
          <a:bodyPr/>
          <a:lstStyle/>
          <a:p>
            <a:fld id="{2EFB2860-A4B7-46A9-AA74-F346B4A169E9}" type="datetime1">
              <a:rPr lang="en-IN" smtClean="0"/>
              <a:t>06-07-2023</a:t>
            </a:fld>
            <a:endParaRPr lang="en-IN"/>
          </a:p>
        </p:txBody>
      </p:sp>
      <p:sp>
        <p:nvSpPr>
          <p:cNvPr id="5" name="Footer Placeholder 4">
            <a:extLst>
              <a:ext uri="{FF2B5EF4-FFF2-40B4-BE49-F238E27FC236}">
                <a16:creationId xmlns:a16="http://schemas.microsoft.com/office/drawing/2014/main" id="{78D9D1B7-23AE-FF39-4BB8-709B765F0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9952E-F686-2375-949F-C69E950750A4}"/>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6166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E7A3-E3D2-A0BC-BFA9-A1D24B5FE5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A3F58A-257E-4E5B-B211-1C6E1C009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C91504-1A71-9F5F-6556-0348A6601B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478A4D-2F16-EB08-22FD-989C70E70683}"/>
              </a:ext>
            </a:extLst>
          </p:cNvPr>
          <p:cNvSpPr>
            <a:spLocks noGrp="1"/>
          </p:cNvSpPr>
          <p:nvPr>
            <p:ph type="dt" sz="half" idx="10"/>
          </p:nvPr>
        </p:nvSpPr>
        <p:spPr/>
        <p:txBody>
          <a:bodyPr/>
          <a:lstStyle/>
          <a:p>
            <a:fld id="{1B896677-DE25-4B6A-8C27-BC3313FC27EF}" type="datetime1">
              <a:rPr lang="en-IN" smtClean="0"/>
              <a:t>06-07-2023</a:t>
            </a:fld>
            <a:endParaRPr lang="en-IN"/>
          </a:p>
        </p:txBody>
      </p:sp>
      <p:sp>
        <p:nvSpPr>
          <p:cNvPr id="6" name="Footer Placeholder 5">
            <a:extLst>
              <a:ext uri="{FF2B5EF4-FFF2-40B4-BE49-F238E27FC236}">
                <a16:creationId xmlns:a16="http://schemas.microsoft.com/office/drawing/2014/main" id="{A1CFFB1C-3E2C-5DB2-2701-6A4D737C3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69CFA7-DC67-259D-EDCE-9BD5411450F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20522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F6DF-F7AB-DA4D-334F-46CF7FCCA8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678DB6-8E49-4E5E-EC16-70ECC6BA3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10345-6A23-76F7-2816-E799AD3C05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10458D-DE6A-3A50-A2FD-A74BF7DEB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987AE-FA37-C2F2-B00E-A1E6A3E89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801CB5-FCA0-DCA2-C99B-3058383F23B9}"/>
              </a:ext>
            </a:extLst>
          </p:cNvPr>
          <p:cNvSpPr>
            <a:spLocks noGrp="1"/>
          </p:cNvSpPr>
          <p:nvPr>
            <p:ph type="dt" sz="half" idx="10"/>
          </p:nvPr>
        </p:nvSpPr>
        <p:spPr/>
        <p:txBody>
          <a:bodyPr/>
          <a:lstStyle/>
          <a:p>
            <a:fld id="{AD4440F7-3B4F-4C9C-9018-FA9552533845}" type="datetime1">
              <a:rPr lang="en-IN" smtClean="0"/>
              <a:t>06-07-2023</a:t>
            </a:fld>
            <a:endParaRPr lang="en-IN"/>
          </a:p>
        </p:txBody>
      </p:sp>
      <p:sp>
        <p:nvSpPr>
          <p:cNvPr id="8" name="Footer Placeholder 7">
            <a:extLst>
              <a:ext uri="{FF2B5EF4-FFF2-40B4-BE49-F238E27FC236}">
                <a16:creationId xmlns:a16="http://schemas.microsoft.com/office/drawing/2014/main" id="{88949EAA-5E2B-1F48-2EF9-BD9F44D12C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95F09A-F7EE-84C3-0CC8-39702DA44E6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06897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9B64-2790-9180-CD2C-48F31EB461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33E739-C070-53D4-A6C3-202440D483BC}"/>
              </a:ext>
            </a:extLst>
          </p:cNvPr>
          <p:cNvSpPr>
            <a:spLocks noGrp="1"/>
          </p:cNvSpPr>
          <p:nvPr>
            <p:ph type="dt" sz="half" idx="10"/>
          </p:nvPr>
        </p:nvSpPr>
        <p:spPr/>
        <p:txBody>
          <a:bodyPr/>
          <a:lstStyle/>
          <a:p>
            <a:fld id="{B9D9C445-2B15-4D4E-A1C1-99A674CA8E32}" type="datetime1">
              <a:rPr lang="en-IN" smtClean="0"/>
              <a:t>06-07-2023</a:t>
            </a:fld>
            <a:endParaRPr lang="en-IN"/>
          </a:p>
        </p:txBody>
      </p:sp>
      <p:sp>
        <p:nvSpPr>
          <p:cNvPr id="4" name="Footer Placeholder 3">
            <a:extLst>
              <a:ext uri="{FF2B5EF4-FFF2-40B4-BE49-F238E27FC236}">
                <a16:creationId xmlns:a16="http://schemas.microsoft.com/office/drawing/2014/main" id="{0FCFA102-33A7-DC84-3AAF-D73BFD17FD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2863B-BF5D-3763-13CC-6358F812ADAF}"/>
              </a:ext>
            </a:extLst>
          </p:cNvPr>
          <p:cNvSpPr>
            <a:spLocks noGrp="1"/>
          </p:cNvSpPr>
          <p:nvPr>
            <p:ph type="sldNum" sz="quarter" idx="12"/>
          </p:nvPr>
        </p:nvSpPr>
        <p:spPr/>
        <p:txBody>
          <a:body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127876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3BD5E-652D-9C77-EF36-89746562594C}"/>
              </a:ext>
            </a:extLst>
          </p:cNvPr>
          <p:cNvSpPr>
            <a:spLocks noGrp="1"/>
          </p:cNvSpPr>
          <p:nvPr>
            <p:ph type="dt" sz="half" idx="10"/>
          </p:nvPr>
        </p:nvSpPr>
        <p:spPr/>
        <p:txBody>
          <a:bodyPr/>
          <a:lstStyle/>
          <a:p>
            <a:fld id="{6CAD42C4-21C3-4CB7-BF83-0704C1BCC850}" type="datetime1">
              <a:rPr lang="en-IN" smtClean="0"/>
              <a:t>06-07-2023</a:t>
            </a:fld>
            <a:endParaRPr lang="en-IN"/>
          </a:p>
        </p:txBody>
      </p:sp>
      <p:sp>
        <p:nvSpPr>
          <p:cNvPr id="3" name="Footer Placeholder 2">
            <a:extLst>
              <a:ext uri="{FF2B5EF4-FFF2-40B4-BE49-F238E27FC236}">
                <a16:creationId xmlns:a16="http://schemas.microsoft.com/office/drawing/2014/main" id="{4A1E7ED7-759F-71D6-CD75-2564010913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E0FEB0-FE1A-BAA7-9F3C-B4EF009D7AAE}"/>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69547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0772-9CEF-FBDD-8178-A107C0004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8CADDD-00B3-1B8F-6113-FFC9C7461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B69208-1A98-6C57-3895-C492C63B1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14E5-64BE-2BFE-81C6-DB13E124BD05}"/>
              </a:ext>
            </a:extLst>
          </p:cNvPr>
          <p:cNvSpPr>
            <a:spLocks noGrp="1"/>
          </p:cNvSpPr>
          <p:nvPr>
            <p:ph type="dt" sz="half" idx="10"/>
          </p:nvPr>
        </p:nvSpPr>
        <p:spPr/>
        <p:txBody>
          <a:bodyPr/>
          <a:lstStyle/>
          <a:p>
            <a:fld id="{BC0F4059-DCC2-4F88-82F1-046126959C08}" type="datetime1">
              <a:rPr lang="en-IN" smtClean="0"/>
              <a:t>06-07-2023</a:t>
            </a:fld>
            <a:endParaRPr lang="en-IN"/>
          </a:p>
        </p:txBody>
      </p:sp>
      <p:sp>
        <p:nvSpPr>
          <p:cNvPr id="6" name="Footer Placeholder 5">
            <a:extLst>
              <a:ext uri="{FF2B5EF4-FFF2-40B4-BE49-F238E27FC236}">
                <a16:creationId xmlns:a16="http://schemas.microsoft.com/office/drawing/2014/main" id="{2B3E17D7-CBBF-5253-A700-D6B120575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AF6D7-CFB3-77B2-561F-21F0FE58225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70854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F1CB-9867-5A45-03C6-B6EABD47C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4EFDFA-28E6-27DA-BFAF-2029E0102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194871-E93A-F84B-7D46-B116E82A0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7A7BC-1ACB-D033-02A8-E40775A118E0}"/>
              </a:ext>
            </a:extLst>
          </p:cNvPr>
          <p:cNvSpPr>
            <a:spLocks noGrp="1"/>
          </p:cNvSpPr>
          <p:nvPr>
            <p:ph type="dt" sz="half" idx="10"/>
          </p:nvPr>
        </p:nvSpPr>
        <p:spPr/>
        <p:txBody>
          <a:bodyPr/>
          <a:lstStyle/>
          <a:p>
            <a:fld id="{8DFFB297-231C-4A56-8D1C-245917B888C3}" type="datetime1">
              <a:rPr lang="en-IN" smtClean="0"/>
              <a:t>06-07-2023</a:t>
            </a:fld>
            <a:endParaRPr lang="en-IN"/>
          </a:p>
        </p:txBody>
      </p:sp>
      <p:sp>
        <p:nvSpPr>
          <p:cNvPr id="6" name="Footer Placeholder 5">
            <a:extLst>
              <a:ext uri="{FF2B5EF4-FFF2-40B4-BE49-F238E27FC236}">
                <a16:creationId xmlns:a16="http://schemas.microsoft.com/office/drawing/2014/main" id="{FD94A726-4AD0-37AA-14F5-6BCA883C15C6}"/>
              </a:ext>
            </a:extLst>
          </p:cNvPr>
          <p:cNvSpPr>
            <a:spLocks noGrp="1"/>
          </p:cNvSpPr>
          <p:nvPr>
            <p:ph type="ftr" sz="quarter" idx="11"/>
          </p:nvPr>
        </p:nvSpPr>
        <p:spPr>
          <a:xfrm>
            <a:off x="7446811" y="6356350"/>
            <a:ext cx="4114800" cy="365125"/>
          </a:xfrm>
        </p:spPr>
        <p:txBody>
          <a:bodyPr/>
          <a:lstStyle/>
          <a:p>
            <a:endParaRPr lang="en-IN" dirty="0"/>
          </a:p>
        </p:txBody>
      </p:sp>
    </p:spTree>
    <p:extLst>
      <p:ext uri="{BB962C8B-B14F-4D97-AF65-F5344CB8AC3E}">
        <p14:creationId xmlns:p14="http://schemas.microsoft.com/office/powerpoint/2010/main" val="351989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C38A6-0BCC-EC72-3813-6B470552D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1A5129-1CCC-EB76-0213-161A1A883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8B8A7-45B6-5FEA-93CA-0DBA074F5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B6BB6-5CAC-4888-BAA6-C6BE9784D4C1}" type="datetime1">
              <a:rPr lang="en-IN" smtClean="0"/>
              <a:t>06-07-2023</a:t>
            </a:fld>
            <a:endParaRPr lang="en-IN"/>
          </a:p>
        </p:txBody>
      </p:sp>
      <p:sp>
        <p:nvSpPr>
          <p:cNvPr id="5" name="Footer Placeholder 4">
            <a:extLst>
              <a:ext uri="{FF2B5EF4-FFF2-40B4-BE49-F238E27FC236}">
                <a16:creationId xmlns:a16="http://schemas.microsoft.com/office/drawing/2014/main" id="{F882E404-F005-C1C7-CF0E-3B3BE2CAC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D11F6B-6789-AFF2-BDB2-F665C1173B56}"/>
              </a:ext>
            </a:extLst>
          </p:cNvPr>
          <p:cNvSpPr>
            <a:spLocks noGrp="1"/>
          </p:cNvSpPr>
          <p:nvPr>
            <p:ph type="sldNum" sz="quarter" idx="4"/>
          </p:nvPr>
        </p:nvSpPr>
        <p:spPr>
          <a:xfrm>
            <a:off x="11222192" y="6397913"/>
            <a:ext cx="491836" cy="365125"/>
          </a:xfrm>
          <a:prstGeom prst="rect">
            <a:avLst/>
          </a:prstGeom>
        </p:spPr>
        <p:txBody>
          <a:bodyPr vert="horz" lIns="91440" tIns="45720" rIns="91440" bIns="45720" rtlCol="0" anchor="ctr"/>
          <a:lstStyle>
            <a:lvl1pPr algn="r">
              <a:defRPr sz="2000">
                <a:solidFill>
                  <a:schemeClr val="tx1"/>
                </a:solidFill>
              </a:defRPr>
            </a:lvl1p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371470881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65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eNLbgFrHm3XI79h7RqWgOEIPbIcydKFY/view?usp=drive_link" TargetMode="External"/><Relationship Id="rId2" Type="http://schemas.openxmlformats.org/officeDocument/2006/relationships/hyperlink" Target="https://github.com/ShivamSh08/Capstone_Car_Price_Prediction_Model/blob/main/EDA%20on%20Used%20Car%20Details.ipynb"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12.xml"/><Relationship Id="rId5" Type="http://schemas.openxmlformats.org/officeDocument/2006/relationships/image" Target="../media/image28.tmp"/><Relationship Id="rId4" Type="http://schemas.openxmlformats.org/officeDocument/2006/relationships/image" Target="../media/image27.tmp"/></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hyperlink" Target="https://github.com/ShivamSh08/Capstone_Car_Price_Prediction_Model" TargetMode="External"/><Relationship Id="rId3" Type="http://schemas.openxmlformats.org/officeDocument/2006/relationships/hyperlink" Target="https://drive.google.com/file/d/1eNLbgFrHm3XI79h7RqWgOEIPbIcydKFY/view?usp=drive_link" TargetMode="External"/><Relationship Id="rId7" Type="http://schemas.openxmlformats.org/officeDocument/2006/relationships/hyperlink" Target="https://drive.google.com/file/d/1AkSjdM7IWAsZyiTtEGwsglSd6wpFP0vw/view?usp=drive_link" TargetMode="External"/><Relationship Id="rId2" Type="http://schemas.openxmlformats.org/officeDocument/2006/relationships/hyperlink" Target="https://github.com/ShivamSh08/Capstone_Car_Price_Prediction_Model/blob/main/EDA%20on%20Used%20Car%20Details.ipynb" TargetMode="External"/><Relationship Id="rId1" Type="http://schemas.openxmlformats.org/officeDocument/2006/relationships/slideLayout" Target="../slideLayouts/slideLayout12.xml"/><Relationship Id="rId6" Type="http://schemas.openxmlformats.org/officeDocument/2006/relationships/hyperlink" Target="https://github.com/ShivamSh08/Capstone_Car_Price_Prediction_Model/blob/main/price_prediction_app.py" TargetMode="External"/><Relationship Id="rId5" Type="http://schemas.openxmlformats.org/officeDocument/2006/relationships/hyperlink" Target="https://drive.google.com/file/d/1SXJH_-GSRi-OVMXt1Hhgt2n2NSDvgPDw/view?usp=drive_link" TargetMode="External"/><Relationship Id="rId4" Type="http://schemas.openxmlformats.org/officeDocument/2006/relationships/hyperlink" Target="https://github.com/ShivamSh08/Capstone_Car_Price_Prediction_Model/blob/main/Car%20Price%20Prediction%20ML%20modelling.ipynb" TargetMode="External"/><Relationship Id="rId9" Type="http://schemas.openxmlformats.org/officeDocument/2006/relationships/hyperlink" Target="https://usedcarpricepredictionmodel.streamlit.ap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5C63A7-25D3-B07C-C33E-DD10CE646AEA}"/>
              </a:ext>
            </a:extLst>
          </p:cNvPr>
          <p:cNvSpPr>
            <a:spLocks noGrp="1"/>
          </p:cNvSpPr>
          <p:nvPr>
            <p:ph type="title"/>
          </p:nvPr>
        </p:nvSpPr>
        <p:spPr>
          <a:xfrm>
            <a:off x="839788" y="831275"/>
            <a:ext cx="4854431" cy="4654550"/>
          </a:xfrm>
          <a:solidFill>
            <a:schemeClr val="bg1">
              <a:lumMod val="85000"/>
            </a:schemeClr>
          </a:solidFill>
        </p:spPr>
        <p:txBody>
          <a:bodyPr anchor="ctr"/>
          <a:lstStyle/>
          <a:p>
            <a:r>
              <a:rPr lang="en-IN" sz="3200" b="1" dirty="0">
                <a:latin typeface="+mn-lt"/>
              </a:rPr>
              <a:t>Data Science with Python Career Program – Capstone Project</a:t>
            </a:r>
            <a:br>
              <a:rPr lang="en-IN" sz="3200" b="1" dirty="0">
                <a:latin typeface="+mn-lt"/>
              </a:rPr>
            </a:br>
            <a:br>
              <a:rPr lang="en-IN" sz="3200" b="1" dirty="0">
                <a:latin typeface="+mn-lt"/>
              </a:rPr>
            </a:br>
            <a:br>
              <a:rPr lang="en-IN" sz="3200" b="1" dirty="0">
                <a:latin typeface="+mn-lt"/>
              </a:rPr>
            </a:b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By Shivam </a:t>
            </a:r>
            <a:r>
              <a:rPr kumimoji="0" lang="en-IN" sz="2000" b="1" i="0" u="none" strike="noStrike" kern="1200" cap="none" spc="0" normalizeH="0" baseline="0" noProof="0" dirty="0" err="1">
                <a:ln>
                  <a:noFill/>
                </a:ln>
                <a:solidFill>
                  <a:prstClr val="black"/>
                </a:solidFill>
                <a:effectLst/>
                <a:uLnTx/>
                <a:uFillTx/>
                <a:latin typeface="Calibri" panose="020F0502020204030204"/>
                <a:ea typeface="+mn-ea"/>
                <a:cs typeface="+mn-cs"/>
              </a:rPr>
              <a:t>Shrotriya</a:t>
            </a:r>
            <a:endParaRPr lang="en-IN" dirty="0"/>
          </a:p>
        </p:txBody>
      </p:sp>
      <p:pic>
        <p:nvPicPr>
          <p:cNvPr id="8" name="Content Placeholder 7">
            <a:extLst>
              <a:ext uri="{FF2B5EF4-FFF2-40B4-BE49-F238E27FC236}">
                <a16:creationId xmlns:a16="http://schemas.microsoft.com/office/drawing/2014/main" id="{81627EB1-DD2F-E589-9546-C475350F33BE}"/>
              </a:ext>
            </a:extLst>
          </p:cNvPr>
          <p:cNvPicPr>
            <a:picLocks noGrp="1" noChangeAspect="1"/>
          </p:cNvPicPr>
          <p:nvPr>
            <p:ph type="pic" idx="1"/>
          </p:nvPr>
        </p:nvPicPr>
        <p:blipFill>
          <a:blip r:embed="rId2"/>
          <a:srcRect t="10520" b="10520"/>
          <a:stretch>
            <a:fillRect/>
          </a:stretch>
        </p:blipFill>
        <p:spPr>
          <a:xfrm>
            <a:off x="6317673" y="831276"/>
            <a:ext cx="4350327" cy="4654550"/>
          </a:xfrm>
        </p:spPr>
      </p:pic>
    </p:spTree>
    <p:extLst>
      <p:ext uri="{BB962C8B-B14F-4D97-AF65-F5344CB8AC3E}">
        <p14:creationId xmlns:p14="http://schemas.microsoft.com/office/powerpoint/2010/main" val="66790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ECA8A3-8847-092E-A5FA-96DE269AB10C}"/>
              </a:ext>
            </a:extLst>
          </p:cNvPr>
          <p:cNvSpPr>
            <a:spLocks noGrp="1"/>
          </p:cNvSpPr>
          <p:nvPr>
            <p:ph idx="1"/>
          </p:nvPr>
        </p:nvSpPr>
        <p:spPr>
          <a:xfrm>
            <a:off x="838200" y="215186"/>
            <a:ext cx="10515600" cy="6141163"/>
          </a:xfrm>
          <a:solidFill>
            <a:schemeClr val="accent5">
              <a:lumMod val="60000"/>
              <a:lumOff val="40000"/>
            </a:schemeClr>
          </a:solidFill>
        </p:spPr>
        <p:txBody>
          <a:bodyPr>
            <a:normAutofit/>
          </a:bodyPr>
          <a:lstStyle/>
          <a:p>
            <a:pPr lvl="1"/>
            <a:r>
              <a:rPr lang="en-IN" sz="1400" b="1" dirty="0"/>
              <a:t>Univariate Graphical Analysis of Categorical Columns in Data set with the unique values and counts:-</a:t>
            </a:r>
          </a:p>
          <a:p>
            <a:pPr marL="457200" lvl="1" indent="0">
              <a:buNone/>
            </a:pPr>
            <a:endParaRPr lang="en-IN" sz="1400" b="1" dirty="0"/>
          </a:p>
        </p:txBody>
      </p:sp>
      <p:sp>
        <p:nvSpPr>
          <p:cNvPr id="3" name="Slide Number Placeholder 2">
            <a:extLst>
              <a:ext uri="{FF2B5EF4-FFF2-40B4-BE49-F238E27FC236}">
                <a16:creationId xmlns:a16="http://schemas.microsoft.com/office/drawing/2014/main" id="{48E23B76-3E2E-006D-4A85-C63E2889E22F}"/>
              </a:ext>
            </a:extLst>
          </p:cNvPr>
          <p:cNvSpPr>
            <a:spLocks noGrp="1"/>
          </p:cNvSpPr>
          <p:nvPr>
            <p:ph type="sldNum" sz="quarter" idx="12"/>
          </p:nvPr>
        </p:nvSpPr>
        <p:spPr/>
        <p:txBody>
          <a:bodyPr/>
          <a:lstStyle/>
          <a:p>
            <a:fld id="{7F32F3B8-347B-4BC7-915A-1CD033BDB469}" type="slidenum">
              <a:rPr lang="en-IN" smtClean="0"/>
              <a:pPr/>
              <a:t>10</a:t>
            </a:fld>
            <a:endParaRPr lang="en-IN" dirty="0"/>
          </a:p>
        </p:txBody>
      </p:sp>
      <p:pic>
        <p:nvPicPr>
          <p:cNvPr id="6" name="Picture 5">
            <a:extLst>
              <a:ext uri="{FF2B5EF4-FFF2-40B4-BE49-F238E27FC236}">
                <a16:creationId xmlns:a16="http://schemas.microsoft.com/office/drawing/2014/main" id="{D37FB771-491C-660A-19AA-01005473C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667" y="519243"/>
            <a:ext cx="9162830" cy="5663194"/>
          </a:xfrm>
          <a:prstGeom prst="rect">
            <a:avLst/>
          </a:prstGeom>
        </p:spPr>
      </p:pic>
    </p:spTree>
    <p:extLst>
      <p:ext uri="{BB962C8B-B14F-4D97-AF65-F5344CB8AC3E}">
        <p14:creationId xmlns:p14="http://schemas.microsoft.com/office/powerpoint/2010/main" val="304279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3DE01E-6781-4FF1-748D-12B9FF5C3B8C}"/>
              </a:ext>
            </a:extLst>
          </p:cNvPr>
          <p:cNvSpPr>
            <a:spLocks noGrp="1"/>
          </p:cNvSpPr>
          <p:nvPr>
            <p:ph type="sldNum" sz="quarter" idx="12"/>
          </p:nvPr>
        </p:nvSpPr>
        <p:spPr/>
        <p:txBody>
          <a:bodyPr/>
          <a:lstStyle/>
          <a:p>
            <a:fld id="{7F32F3B8-347B-4BC7-915A-1CD033BDB469}" type="slidenum">
              <a:rPr lang="en-IN" smtClean="0"/>
              <a:pPr/>
              <a:t>11</a:t>
            </a:fld>
            <a:endParaRPr lang="en-IN" dirty="0"/>
          </a:p>
        </p:txBody>
      </p:sp>
      <p:sp>
        <p:nvSpPr>
          <p:cNvPr id="5" name="Rectangle 4">
            <a:extLst>
              <a:ext uri="{FF2B5EF4-FFF2-40B4-BE49-F238E27FC236}">
                <a16:creationId xmlns:a16="http://schemas.microsoft.com/office/drawing/2014/main" id="{26683B4C-3D3A-1C06-9059-7798E3F5122C}"/>
              </a:ext>
            </a:extLst>
          </p:cNvPr>
          <p:cNvSpPr/>
          <p:nvPr/>
        </p:nvSpPr>
        <p:spPr>
          <a:xfrm>
            <a:off x="1347537" y="866274"/>
            <a:ext cx="9767635" cy="4632826"/>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IN" b="1" dirty="0"/>
              <a:t>Insights:-</a:t>
            </a:r>
          </a:p>
          <a:p>
            <a:pPr marL="742950" lvl="1" indent="-285750" algn="just">
              <a:buFont typeface="Courier New" panose="02070309020205020404" pitchFamily="49" charset="0"/>
              <a:buChar char="o"/>
            </a:pPr>
            <a:r>
              <a:rPr lang="en-US" i="1" dirty="0"/>
              <a:t>Maruti and Hyundai brands has highest sales followed by Mahindra and Tata , while Mahindra and Tata has almost equal sales count.</a:t>
            </a:r>
          </a:p>
          <a:p>
            <a:pPr lvl="1" algn="just"/>
            <a:endParaRPr lang="en-US" i="1" dirty="0"/>
          </a:p>
          <a:p>
            <a:pPr marL="742950" lvl="1" indent="-285750" algn="just">
              <a:buFont typeface="Courier New" panose="02070309020205020404" pitchFamily="49" charset="0"/>
              <a:buChar char="o"/>
            </a:pPr>
            <a:r>
              <a:rPr lang="en-US" i="1" dirty="0"/>
              <a:t>Most car brand model are of Diesel and petrol fuel type. And Diesel and Petrol fuel type having almost equal count.</a:t>
            </a:r>
          </a:p>
          <a:p>
            <a:pPr lvl="1" algn="just"/>
            <a:endParaRPr lang="en-US" i="1" dirty="0"/>
          </a:p>
          <a:p>
            <a:pPr marL="742950" lvl="1" indent="-285750" algn="just">
              <a:buFont typeface="Courier New" panose="02070309020205020404" pitchFamily="49" charset="0"/>
              <a:buChar char="o"/>
            </a:pPr>
            <a:r>
              <a:rPr lang="en-US" i="1" dirty="0"/>
              <a:t>Most of the car brands have Individual seller type which means that the most that are selling are being used for personal use followed by Dealer Seller type which are used for test drive purpose.</a:t>
            </a:r>
          </a:p>
          <a:p>
            <a:pPr lvl="1" algn="just"/>
            <a:endParaRPr lang="en-US" i="1" dirty="0"/>
          </a:p>
          <a:p>
            <a:pPr marL="742950" lvl="1" indent="-285750" algn="just">
              <a:buFont typeface="Courier New" panose="02070309020205020404" pitchFamily="49" charset="0"/>
              <a:buChar char="o"/>
            </a:pPr>
            <a:r>
              <a:rPr lang="en-US" i="1" dirty="0"/>
              <a:t>Maximum car brands that has been sold having high count of Manual Transmission type as compare to Automatic Transmission.</a:t>
            </a:r>
          </a:p>
          <a:p>
            <a:pPr marL="742950" lvl="1" indent="-285750" algn="just">
              <a:buFont typeface="Courier New" panose="02070309020205020404" pitchFamily="49" charset="0"/>
              <a:buChar char="o"/>
            </a:pPr>
            <a:endParaRPr lang="en-US" i="1" dirty="0"/>
          </a:p>
          <a:p>
            <a:pPr marL="742950" lvl="1" indent="-285750" algn="just">
              <a:buFont typeface="Courier New" panose="02070309020205020404" pitchFamily="49" charset="0"/>
              <a:buChar char="o"/>
            </a:pPr>
            <a:r>
              <a:rPr lang="en-US" i="1" dirty="0"/>
              <a:t>Most car that are sold their buyers prefer First owner as 1</a:t>
            </a:r>
            <a:r>
              <a:rPr lang="en-US" i="1" baseline="30000" dirty="0"/>
              <a:t>st</a:t>
            </a:r>
            <a:r>
              <a:rPr lang="en-US" i="1" dirty="0"/>
              <a:t> preference followed by Second owner for buying a Car.</a:t>
            </a:r>
            <a:endParaRPr lang="en-IN" i="1" dirty="0"/>
          </a:p>
        </p:txBody>
      </p:sp>
    </p:spTree>
    <p:extLst>
      <p:ext uri="{BB962C8B-B14F-4D97-AF65-F5344CB8AC3E}">
        <p14:creationId xmlns:p14="http://schemas.microsoft.com/office/powerpoint/2010/main" val="325839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05E76-2750-3807-421E-858E717C78DF}"/>
              </a:ext>
            </a:extLst>
          </p:cNvPr>
          <p:cNvSpPr>
            <a:spLocks noGrp="1"/>
          </p:cNvSpPr>
          <p:nvPr>
            <p:ph idx="1"/>
          </p:nvPr>
        </p:nvSpPr>
        <p:spPr>
          <a:xfrm>
            <a:off x="838200" y="254000"/>
            <a:ext cx="10515600" cy="5897563"/>
          </a:xfrm>
          <a:solidFill>
            <a:schemeClr val="accent5">
              <a:lumMod val="60000"/>
              <a:lumOff val="40000"/>
            </a:schemeClr>
          </a:solidFill>
        </p:spPr>
        <p:txBody>
          <a:bodyPr>
            <a:normAutofit/>
          </a:bodyPr>
          <a:lstStyle/>
          <a:p>
            <a:pPr marL="400050" indent="-400050">
              <a:buFont typeface="+mj-lt"/>
              <a:buAutoNum type="romanUcPeriod" startAt="2"/>
            </a:pPr>
            <a:r>
              <a:rPr lang="en-IN" sz="1800" b="1" dirty="0"/>
              <a:t>Graphical Analysis:-</a:t>
            </a:r>
          </a:p>
          <a:p>
            <a:pPr lvl="1"/>
            <a:r>
              <a:rPr lang="en-IN" sz="1400" b="1" dirty="0"/>
              <a:t>Car Brands Launched Year Counts :-</a:t>
            </a:r>
          </a:p>
          <a:p>
            <a:pPr marL="457200" lvl="1" indent="0">
              <a:buNone/>
            </a:pPr>
            <a:endParaRPr lang="en-IN" sz="1200" b="1" dirty="0"/>
          </a:p>
          <a:p>
            <a:pPr marL="457200" lvl="1" indent="0">
              <a:buNone/>
            </a:pPr>
            <a:endParaRPr lang="en-IN" sz="1200" b="1" dirty="0"/>
          </a:p>
        </p:txBody>
      </p:sp>
      <p:sp>
        <p:nvSpPr>
          <p:cNvPr id="3" name="Slide Number Placeholder 2">
            <a:extLst>
              <a:ext uri="{FF2B5EF4-FFF2-40B4-BE49-F238E27FC236}">
                <a16:creationId xmlns:a16="http://schemas.microsoft.com/office/drawing/2014/main" id="{BF681A70-27A1-37F4-3AC3-7268CF3D63E7}"/>
              </a:ext>
            </a:extLst>
          </p:cNvPr>
          <p:cNvSpPr>
            <a:spLocks noGrp="1"/>
          </p:cNvSpPr>
          <p:nvPr>
            <p:ph type="sldNum" sz="quarter" idx="12"/>
          </p:nvPr>
        </p:nvSpPr>
        <p:spPr/>
        <p:txBody>
          <a:bodyPr/>
          <a:lstStyle/>
          <a:p>
            <a:fld id="{7F32F3B8-347B-4BC7-915A-1CD033BDB469}" type="slidenum">
              <a:rPr lang="en-IN" smtClean="0"/>
              <a:pPr/>
              <a:t>12</a:t>
            </a:fld>
            <a:endParaRPr lang="en-IN" dirty="0"/>
          </a:p>
        </p:txBody>
      </p:sp>
      <p:pic>
        <p:nvPicPr>
          <p:cNvPr id="6" name="Picture 5">
            <a:extLst>
              <a:ext uri="{FF2B5EF4-FFF2-40B4-BE49-F238E27FC236}">
                <a16:creationId xmlns:a16="http://schemas.microsoft.com/office/drawing/2014/main" id="{0736E305-D0EB-9E6C-7233-5AFD2B9C1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7293" y="715368"/>
            <a:ext cx="5101432" cy="5263478"/>
          </a:xfrm>
          <a:prstGeom prst="rect">
            <a:avLst/>
          </a:prstGeom>
        </p:spPr>
      </p:pic>
      <p:sp>
        <p:nvSpPr>
          <p:cNvPr id="8" name="Rectangle 7">
            <a:extLst>
              <a:ext uri="{FF2B5EF4-FFF2-40B4-BE49-F238E27FC236}">
                <a16:creationId xmlns:a16="http://schemas.microsoft.com/office/drawing/2014/main" id="{1E4470C8-3B98-7A01-E477-6362B866D5AA}"/>
              </a:ext>
            </a:extLst>
          </p:cNvPr>
          <p:cNvSpPr/>
          <p:nvPr/>
        </p:nvSpPr>
        <p:spPr>
          <a:xfrm>
            <a:off x="1637911" y="1320800"/>
            <a:ext cx="3390900" cy="262890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a:t>
            </a:r>
          </a:p>
          <a:p>
            <a:pPr algn="just"/>
            <a:r>
              <a:rPr lang="en-IN" b="1" dirty="0"/>
              <a:t>	</a:t>
            </a:r>
            <a:r>
              <a:rPr lang="en-US" i="1" dirty="0"/>
              <a:t>From Plot we see that 2017 year models of car brands having highest sales count followed by 2012, 2015, 2013, 2018 year models of car brands then their is sudden drop in sales count for year 2019 and 2020 models of car brands.</a:t>
            </a:r>
            <a:endParaRPr lang="en-IN" i="1" dirty="0"/>
          </a:p>
        </p:txBody>
      </p:sp>
    </p:spTree>
    <p:extLst>
      <p:ext uri="{BB962C8B-B14F-4D97-AF65-F5344CB8AC3E}">
        <p14:creationId xmlns:p14="http://schemas.microsoft.com/office/powerpoint/2010/main" val="62990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38200" y="290626"/>
            <a:ext cx="10515600" cy="6065724"/>
          </a:xfrm>
          <a:solidFill>
            <a:schemeClr val="accent5">
              <a:lumMod val="60000"/>
              <a:lumOff val="40000"/>
            </a:schemeClr>
          </a:solidFill>
        </p:spPr>
        <p:txBody>
          <a:bodyPr>
            <a:normAutofit/>
          </a:bodyPr>
          <a:lstStyle/>
          <a:p>
            <a:pPr lvl="1"/>
            <a:r>
              <a:rPr lang="en-IN" sz="1400" b="1" dirty="0"/>
              <a:t>Brand Wise average Selling Price:-</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13</a:t>
            </a:fld>
            <a:endParaRPr lang="en-IN" dirty="0"/>
          </a:p>
        </p:txBody>
      </p:sp>
      <p:pic>
        <p:nvPicPr>
          <p:cNvPr id="6" name="Picture 5">
            <a:extLst>
              <a:ext uri="{FF2B5EF4-FFF2-40B4-BE49-F238E27FC236}">
                <a16:creationId xmlns:a16="http://schemas.microsoft.com/office/drawing/2014/main" id="{77AA8ECA-33AC-081E-637B-58BCF5BA3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380" y="532262"/>
            <a:ext cx="4835767" cy="5679794"/>
          </a:xfrm>
          <a:prstGeom prst="rect">
            <a:avLst/>
          </a:prstGeom>
        </p:spPr>
      </p:pic>
      <p:sp>
        <p:nvSpPr>
          <p:cNvPr id="7" name="Rectangle 6">
            <a:extLst>
              <a:ext uri="{FF2B5EF4-FFF2-40B4-BE49-F238E27FC236}">
                <a16:creationId xmlns:a16="http://schemas.microsoft.com/office/drawing/2014/main" id="{96C79DC2-BCEE-AF12-6F7E-DC57F69A5206}"/>
              </a:ext>
            </a:extLst>
          </p:cNvPr>
          <p:cNvSpPr/>
          <p:nvPr/>
        </p:nvSpPr>
        <p:spPr>
          <a:xfrm>
            <a:off x="1544286" y="1502653"/>
            <a:ext cx="3213100" cy="318770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lvl="1" algn="just"/>
            <a:r>
              <a:rPr lang="en-US" i="1" dirty="0"/>
              <a:t>As per graph we can say that brands like Land Rover, BMW, Mercedes-Benz, Volvo, Jaguar, Audi has the highest average selling price as compare to Brands having High sales counts like Maruti, Hyundai, Mahindra, Tata.</a:t>
            </a:r>
            <a:endParaRPr lang="en-IN" i="1" dirty="0"/>
          </a:p>
        </p:txBody>
      </p:sp>
    </p:spTree>
    <p:extLst>
      <p:ext uri="{BB962C8B-B14F-4D97-AF65-F5344CB8AC3E}">
        <p14:creationId xmlns:p14="http://schemas.microsoft.com/office/powerpoint/2010/main" val="155941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Fuel Wise All brands Average Selling Price:-</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14</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7886700" y="3593433"/>
            <a:ext cx="3233428" cy="2582778"/>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lvl="1" algn="just"/>
            <a:r>
              <a:rPr lang="en-US" i="1" dirty="0"/>
              <a:t>So, it is clearly seen from the graph that as per fuel type Diesel model of Car brands has highest average selling price even it just double as compared to Petrol models of Car brand. It need more analysis.</a:t>
            </a:r>
            <a:endParaRPr lang="en-IN" i="1" dirty="0"/>
          </a:p>
        </p:txBody>
      </p:sp>
      <p:pic>
        <p:nvPicPr>
          <p:cNvPr id="9" name="Picture 8">
            <a:extLst>
              <a:ext uri="{FF2B5EF4-FFF2-40B4-BE49-F238E27FC236}">
                <a16:creationId xmlns:a16="http://schemas.microsoft.com/office/drawing/2014/main" id="{D89FF86E-4A64-794B-53C5-E22F3054C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73" y="693924"/>
            <a:ext cx="6720853" cy="3438151"/>
          </a:xfrm>
          <a:prstGeom prst="rect">
            <a:avLst/>
          </a:prstGeom>
        </p:spPr>
      </p:pic>
    </p:spTree>
    <p:extLst>
      <p:ext uri="{BB962C8B-B14F-4D97-AF65-F5344CB8AC3E}">
        <p14:creationId xmlns:p14="http://schemas.microsoft.com/office/powerpoint/2010/main" val="28561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Fuel Wise Average Selling Price of Brands:-</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15</a:t>
            </a:fld>
            <a:endParaRPr lang="en-IN" dirty="0"/>
          </a:p>
        </p:txBody>
      </p:sp>
      <p:pic>
        <p:nvPicPr>
          <p:cNvPr id="5" name="Picture 4">
            <a:extLst>
              <a:ext uri="{FF2B5EF4-FFF2-40B4-BE49-F238E27FC236}">
                <a16:creationId xmlns:a16="http://schemas.microsoft.com/office/drawing/2014/main" id="{CAAF9E62-1993-F9AA-3C7E-261EC286E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19" y="625641"/>
            <a:ext cx="9570336" cy="5422233"/>
          </a:xfrm>
          <a:prstGeom prst="rect">
            <a:avLst/>
          </a:prstGeom>
        </p:spPr>
      </p:pic>
    </p:spTree>
    <p:extLst>
      <p:ext uri="{BB962C8B-B14F-4D97-AF65-F5344CB8AC3E}">
        <p14:creationId xmlns:p14="http://schemas.microsoft.com/office/powerpoint/2010/main" val="394374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22EB03-DDFE-50E5-FCE2-D609E9C480E1}"/>
              </a:ext>
            </a:extLst>
          </p:cNvPr>
          <p:cNvSpPr>
            <a:spLocks noGrp="1"/>
          </p:cNvSpPr>
          <p:nvPr>
            <p:ph type="sldNum" sz="quarter" idx="12"/>
          </p:nvPr>
        </p:nvSpPr>
        <p:spPr/>
        <p:txBody>
          <a:bodyPr/>
          <a:lstStyle/>
          <a:p>
            <a:fld id="{7F32F3B8-347B-4BC7-915A-1CD033BDB469}" type="slidenum">
              <a:rPr lang="en-IN" smtClean="0"/>
              <a:pPr/>
              <a:t>16</a:t>
            </a:fld>
            <a:endParaRPr lang="en-IN" dirty="0"/>
          </a:p>
        </p:txBody>
      </p:sp>
      <p:sp>
        <p:nvSpPr>
          <p:cNvPr id="5" name="Rectangle 4">
            <a:extLst>
              <a:ext uri="{FF2B5EF4-FFF2-40B4-BE49-F238E27FC236}">
                <a16:creationId xmlns:a16="http://schemas.microsoft.com/office/drawing/2014/main" id="{9BE4CCA4-35F8-DF6C-2490-1FF6A61D922A}"/>
              </a:ext>
            </a:extLst>
          </p:cNvPr>
          <p:cNvSpPr/>
          <p:nvPr/>
        </p:nvSpPr>
        <p:spPr>
          <a:xfrm>
            <a:off x="1347537" y="866274"/>
            <a:ext cx="9767635" cy="4411579"/>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IN" b="1" dirty="0"/>
              <a:t>Insights:-</a:t>
            </a:r>
          </a:p>
          <a:p>
            <a:pPr marL="742950" lvl="1" indent="-285750" algn="just">
              <a:buFont typeface="Courier New" panose="02070309020205020404" pitchFamily="49" charset="0"/>
              <a:buChar char="o"/>
            </a:pPr>
            <a:r>
              <a:rPr lang="en-US" i="1" dirty="0"/>
              <a:t>On the basis of Graph it can be see that brands like Land Rover, Audi, Jaguar, Mercedes-Benz and Jeep having high average selling price of petrol Model as compare to brands having high sales count like Maruti, Hyundai , Mahindra and Tata.</a:t>
            </a:r>
          </a:p>
          <a:p>
            <a:pPr marL="742950" lvl="1" indent="-285750" algn="just">
              <a:buFont typeface="Courier New" panose="02070309020205020404" pitchFamily="49" charset="0"/>
              <a:buChar char="o"/>
            </a:pPr>
            <a:endParaRPr lang="en-US" i="1" dirty="0"/>
          </a:p>
          <a:p>
            <a:pPr marL="742950" lvl="1" indent="-285750" algn="just">
              <a:buFont typeface="Courier New" panose="02070309020205020404" pitchFamily="49" charset="0"/>
              <a:buChar char="o"/>
            </a:pPr>
            <a:r>
              <a:rPr lang="en-US" i="1" dirty="0"/>
              <a:t>While in diesel Fuel type Models of Brand also Land Rover, BMW, Mercedes-Benz, Volvo, Jaguar, MG, Audi and Jeep having high average selling price as compare to models of brands Maruti, Hyundai , Mahindra and Tata.</a:t>
            </a:r>
          </a:p>
          <a:p>
            <a:pPr marL="742950" lvl="1" indent="-285750" algn="just">
              <a:buFont typeface="Courier New" panose="02070309020205020404" pitchFamily="49" charset="0"/>
              <a:buChar char="o"/>
            </a:pPr>
            <a:endParaRPr lang="en-US" i="1" dirty="0"/>
          </a:p>
          <a:p>
            <a:pPr marL="742950" lvl="1" indent="-285750" algn="just">
              <a:buFont typeface="Courier New" panose="02070309020205020404" pitchFamily="49" charset="0"/>
              <a:buChar char="o"/>
            </a:pPr>
            <a:r>
              <a:rPr lang="en-US" i="1" dirty="0"/>
              <a:t>Because of Car Brand Land Rover, BMW, Mercedes-Benz, Volvo, Jaguar, MG, Audi and Jeep which are luxurious Foreign Car brands average selling price for Diesel Fuel Type is high as these car brands having high sales counts of Diesel model in comparison with Petrol model.</a:t>
            </a:r>
          </a:p>
          <a:p>
            <a:pPr marL="742950" lvl="1" indent="-285750" algn="just">
              <a:buFont typeface="Courier New" panose="02070309020205020404" pitchFamily="49" charset="0"/>
              <a:buChar char="o"/>
            </a:pPr>
            <a:endParaRPr lang="en-US" i="1" dirty="0"/>
          </a:p>
          <a:p>
            <a:pPr marL="742950" lvl="1" indent="-285750" algn="just">
              <a:buFont typeface="Courier New" panose="02070309020205020404" pitchFamily="49" charset="0"/>
              <a:buChar char="o"/>
            </a:pPr>
            <a:r>
              <a:rPr lang="en-US" i="1" dirty="0"/>
              <a:t>In other hand, if we see the graph of average selling price of brand Land Rover, Audi, Jaguar having high selling price as on the basis of Petrol fuel type compared to Diesel Fuel Type.</a:t>
            </a:r>
            <a:endParaRPr lang="en-IN" i="1" dirty="0"/>
          </a:p>
        </p:txBody>
      </p:sp>
    </p:spTree>
    <p:extLst>
      <p:ext uri="{BB962C8B-B14F-4D97-AF65-F5344CB8AC3E}">
        <p14:creationId xmlns:p14="http://schemas.microsoft.com/office/powerpoint/2010/main" val="1955232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Transmission Wise All brands Average Selling Price:-</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17</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7708900" y="2031332"/>
            <a:ext cx="3233428" cy="3886868"/>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lvl="1" algn="just"/>
            <a:r>
              <a:rPr lang="en-US" i="1" dirty="0"/>
              <a:t>As per graph it is clear that average selling price of Automatic Transmission is around ₹ 1000000 high as compare to Manual Transmission and in general also we know that Automatic Transmission is costly as compare to Manual Transmission.</a:t>
            </a:r>
          </a:p>
          <a:p>
            <a:pPr lvl="1" algn="just"/>
            <a:endParaRPr lang="en-US" i="1" dirty="0"/>
          </a:p>
          <a:p>
            <a:pPr lvl="1" algn="just"/>
            <a:r>
              <a:rPr lang="en-US" b="1" i="1" dirty="0"/>
              <a:t>We need to analysis it more.</a:t>
            </a:r>
            <a:endParaRPr lang="en-IN" b="1" i="1" dirty="0"/>
          </a:p>
        </p:txBody>
      </p:sp>
      <p:pic>
        <p:nvPicPr>
          <p:cNvPr id="5" name="Picture 4">
            <a:extLst>
              <a:ext uri="{FF2B5EF4-FFF2-40B4-BE49-F238E27FC236}">
                <a16:creationId xmlns:a16="http://schemas.microsoft.com/office/drawing/2014/main" id="{D0F7AD1C-E452-E5CE-92A4-AF3999A86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803" y="682240"/>
            <a:ext cx="5753542" cy="4003864"/>
          </a:xfrm>
          <a:prstGeom prst="rect">
            <a:avLst/>
          </a:prstGeom>
        </p:spPr>
      </p:pic>
    </p:spTree>
    <p:extLst>
      <p:ext uri="{BB962C8B-B14F-4D97-AF65-F5344CB8AC3E}">
        <p14:creationId xmlns:p14="http://schemas.microsoft.com/office/powerpoint/2010/main" val="159411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Transmission Wise Average Selling Price of Brands:-</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18</a:t>
            </a:fld>
            <a:endParaRPr lang="en-IN" dirty="0"/>
          </a:p>
        </p:txBody>
      </p:sp>
      <p:pic>
        <p:nvPicPr>
          <p:cNvPr id="6" name="Picture 5">
            <a:extLst>
              <a:ext uri="{FF2B5EF4-FFF2-40B4-BE49-F238E27FC236}">
                <a16:creationId xmlns:a16="http://schemas.microsoft.com/office/drawing/2014/main" id="{131B1E25-9CE4-56EE-D1BA-C8E64862B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118" y="720847"/>
            <a:ext cx="9856029" cy="4765553"/>
          </a:xfrm>
          <a:prstGeom prst="rect">
            <a:avLst/>
          </a:prstGeom>
        </p:spPr>
      </p:pic>
    </p:spTree>
    <p:extLst>
      <p:ext uri="{BB962C8B-B14F-4D97-AF65-F5344CB8AC3E}">
        <p14:creationId xmlns:p14="http://schemas.microsoft.com/office/powerpoint/2010/main" val="178031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22EB03-DDFE-50E5-FCE2-D609E9C480E1}"/>
              </a:ext>
            </a:extLst>
          </p:cNvPr>
          <p:cNvSpPr>
            <a:spLocks noGrp="1"/>
          </p:cNvSpPr>
          <p:nvPr>
            <p:ph type="sldNum" sz="quarter" idx="12"/>
          </p:nvPr>
        </p:nvSpPr>
        <p:spPr/>
        <p:txBody>
          <a:bodyPr/>
          <a:lstStyle/>
          <a:p>
            <a:fld id="{7F32F3B8-347B-4BC7-915A-1CD033BDB469}" type="slidenum">
              <a:rPr lang="en-IN" smtClean="0"/>
              <a:pPr/>
              <a:t>19</a:t>
            </a:fld>
            <a:endParaRPr lang="en-IN" dirty="0"/>
          </a:p>
        </p:txBody>
      </p:sp>
      <p:sp>
        <p:nvSpPr>
          <p:cNvPr id="5" name="Rectangle 4">
            <a:extLst>
              <a:ext uri="{FF2B5EF4-FFF2-40B4-BE49-F238E27FC236}">
                <a16:creationId xmlns:a16="http://schemas.microsoft.com/office/drawing/2014/main" id="{9BE4CCA4-35F8-DF6C-2490-1FF6A61D922A}"/>
              </a:ext>
            </a:extLst>
          </p:cNvPr>
          <p:cNvSpPr/>
          <p:nvPr/>
        </p:nvSpPr>
        <p:spPr>
          <a:xfrm>
            <a:off x="1347537" y="866275"/>
            <a:ext cx="9767635" cy="3096126"/>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IN" b="1" dirty="0"/>
              <a:t>Insights:-</a:t>
            </a:r>
          </a:p>
          <a:p>
            <a:pPr marL="742950" lvl="1" indent="-285750" algn="just">
              <a:buFont typeface="Courier New" panose="02070309020205020404" pitchFamily="49" charset="0"/>
              <a:buChar char="o"/>
            </a:pPr>
            <a:r>
              <a:rPr lang="en-US" i="1" dirty="0"/>
              <a:t>Car Brands Land Rover, BMW, Volvo, Jaguar, Audi, MG, Kia, Toyota, Mercedes-Benz and Ford having model with Automatic transmission having high Average selling price as compare to Manual transmission. But Brands Maruti, Hyundai, Mahindra and Tata having high sales count their automatic transmission model is also available in cheaper price as compare to these brands .</a:t>
            </a:r>
          </a:p>
          <a:p>
            <a:pPr marL="742950" lvl="1" indent="-285750" algn="just">
              <a:buFont typeface="Courier New" panose="02070309020205020404" pitchFamily="49" charset="0"/>
              <a:buChar char="o"/>
            </a:pPr>
            <a:endParaRPr lang="en-US" i="1" dirty="0"/>
          </a:p>
          <a:p>
            <a:pPr marL="742950" lvl="1" indent="-285750" algn="just">
              <a:buFont typeface="Courier New" panose="02070309020205020404" pitchFamily="49" charset="0"/>
              <a:buChar char="o"/>
            </a:pPr>
            <a:r>
              <a:rPr lang="en-US" i="1" dirty="0"/>
              <a:t>Top 5 highest average selling price of car brands with Manual Transmission are MG, Jeep, Isuzu, Mitsubishi, Toyota, while Top 5 highest average selling price car brands with Automatic Transmission are Land Rover, BMW, Mercedes-Benz, Volvo, Jaguar.</a:t>
            </a:r>
            <a:endParaRPr lang="en-IN" i="1" dirty="0"/>
          </a:p>
        </p:txBody>
      </p:sp>
    </p:spTree>
    <p:extLst>
      <p:ext uri="{BB962C8B-B14F-4D97-AF65-F5344CB8AC3E}">
        <p14:creationId xmlns:p14="http://schemas.microsoft.com/office/powerpoint/2010/main" val="54275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D29426F-CB2F-3CE4-4D8C-439DC3B8DB52}"/>
              </a:ext>
            </a:extLst>
          </p:cNvPr>
          <p:cNvSpPr>
            <a:spLocks noGrp="1"/>
          </p:cNvSpPr>
          <p:nvPr>
            <p:ph type="title"/>
          </p:nvPr>
        </p:nvSpPr>
        <p:spPr>
          <a:xfrm>
            <a:off x="838200" y="268970"/>
            <a:ext cx="10515600" cy="365125"/>
          </a:xfrm>
          <a:solidFill>
            <a:srgbClr val="FFFF00"/>
          </a:solidFill>
        </p:spPr>
        <p:txBody>
          <a:bodyPr>
            <a:normAutofit fontScale="90000"/>
          </a:bodyPr>
          <a:lstStyle/>
          <a:p>
            <a:pPr algn="ctr"/>
            <a:r>
              <a:rPr lang="en-IN" sz="2400" b="1" u="sng" dirty="0">
                <a:latin typeface="+mn-lt"/>
              </a:rPr>
              <a:t>Index</a:t>
            </a:r>
          </a:p>
        </p:txBody>
      </p:sp>
      <p:graphicFrame>
        <p:nvGraphicFramePr>
          <p:cNvPr id="17" name="Table 17">
            <a:extLst>
              <a:ext uri="{FF2B5EF4-FFF2-40B4-BE49-F238E27FC236}">
                <a16:creationId xmlns:a16="http://schemas.microsoft.com/office/drawing/2014/main" id="{94B8EB9B-E653-EDCA-5423-D9E5C5B9969F}"/>
              </a:ext>
            </a:extLst>
          </p:cNvPr>
          <p:cNvGraphicFramePr>
            <a:graphicFrameLocks noGrp="1"/>
          </p:cNvGraphicFramePr>
          <p:nvPr>
            <p:extLst>
              <p:ext uri="{D42A27DB-BD31-4B8C-83A1-F6EECF244321}">
                <p14:modId xmlns:p14="http://schemas.microsoft.com/office/powerpoint/2010/main" val="766402704"/>
              </p:ext>
            </p:extLst>
          </p:nvPr>
        </p:nvGraphicFramePr>
        <p:xfrm>
          <a:off x="838200" y="688687"/>
          <a:ext cx="10515599" cy="5743848"/>
        </p:xfrm>
        <a:graphic>
          <a:graphicData uri="http://schemas.openxmlformats.org/drawingml/2006/table">
            <a:tbl>
              <a:tblPr firstRow="1" bandRow="1">
                <a:tableStyleId>{B301B821-A1FF-4177-AEE7-76D212191A09}</a:tableStyleId>
              </a:tblPr>
              <a:tblGrid>
                <a:gridCol w="985230">
                  <a:extLst>
                    <a:ext uri="{9D8B030D-6E8A-4147-A177-3AD203B41FA5}">
                      <a16:colId xmlns:a16="http://schemas.microsoft.com/office/drawing/2014/main" val="326518355"/>
                    </a:ext>
                  </a:extLst>
                </a:gridCol>
                <a:gridCol w="7985730">
                  <a:extLst>
                    <a:ext uri="{9D8B030D-6E8A-4147-A177-3AD203B41FA5}">
                      <a16:colId xmlns:a16="http://schemas.microsoft.com/office/drawing/2014/main" val="2885076564"/>
                    </a:ext>
                  </a:extLst>
                </a:gridCol>
                <a:gridCol w="1544639">
                  <a:extLst>
                    <a:ext uri="{9D8B030D-6E8A-4147-A177-3AD203B41FA5}">
                      <a16:colId xmlns:a16="http://schemas.microsoft.com/office/drawing/2014/main" val="3423348609"/>
                    </a:ext>
                  </a:extLst>
                </a:gridCol>
              </a:tblGrid>
              <a:tr h="348888">
                <a:tc>
                  <a:txBody>
                    <a:bodyPr/>
                    <a:lstStyle/>
                    <a:p>
                      <a:pPr algn="ctr"/>
                      <a:r>
                        <a:rPr lang="en-IN" sz="1400" dirty="0">
                          <a:latin typeface="+mn-lt"/>
                        </a:rPr>
                        <a:t>S. No.</a:t>
                      </a:r>
                    </a:p>
                  </a:txBody>
                  <a:tcPr/>
                </a:tc>
                <a:tc>
                  <a:txBody>
                    <a:bodyPr/>
                    <a:lstStyle/>
                    <a:p>
                      <a:pPr algn="ctr"/>
                      <a:r>
                        <a:rPr lang="en-IN" sz="1400" dirty="0">
                          <a:latin typeface="+mn-lt"/>
                        </a:rPr>
                        <a:t>Particulars</a:t>
                      </a:r>
                    </a:p>
                  </a:txBody>
                  <a:tcPr/>
                </a:tc>
                <a:tc>
                  <a:txBody>
                    <a:bodyPr/>
                    <a:lstStyle/>
                    <a:p>
                      <a:pPr algn="ctr"/>
                      <a:r>
                        <a:rPr lang="en-IN" sz="1400" dirty="0">
                          <a:latin typeface="+mn-lt"/>
                        </a:rPr>
                        <a:t>Page No.</a:t>
                      </a:r>
                    </a:p>
                  </a:txBody>
                  <a:tcPr/>
                </a:tc>
                <a:extLst>
                  <a:ext uri="{0D108BD9-81ED-4DB2-BD59-A6C34878D82A}">
                    <a16:rowId xmlns:a16="http://schemas.microsoft.com/office/drawing/2014/main" val="4119712231"/>
                  </a:ext>
                </a:extLst>
              </a:tr>
              <a:tr h="1112131">
                <a:tc>
                  <a:txBody>
                    <a:bodyPr/>
                    <a:lstStyle/>
                    <a:p>
                      <a:pPr algn="ctr"/>
                      <a:r>
                        <a:rPr lang="en-IN" sz="1600" b="1" dirty="0">
                          <a:latin typeface="+mn-lt"/>
                        </a:rPr>
                        <a:t>1.</a:t>
                      </a:r>
                    </a:p>
                  </a:txBody>
                  <a:tcPr/>
                </a:tc>
                <a:tc>
                  <a:txBody>
                    <a:bodyPr/>
                    <a:lstStyle/>
                    <a:p>
                      <a:pPr algn="l"/>
                      <a:r>
                        <a:rPr lang="en-IN" sz="1600" b="1" dirty="0">
                          <a:latin typeface="+mn-lt"/>
                        </a:rPr>
                        <a:t>Data Summary</a:t>
                      </a:r>
                    </a:p>
                    <a:p>
                      <a:pPr marL="857250" lvl="1" indent="-400050" algn="l">
                        <a:buAutoNum type="romanUcPeriod"/>
                      </a:pPr>
                      <a:r>
                        <a:rPr lang="en-IN" sz="1400" dirty="0">
                          <a:latin typeface="+mn-lt"/>
                        </a:rPr>
                        <a:t>Data Information</a:t>
                      </a:r>
                    </a:p>
                    <a:p>
                      <a:pPr marL="857250" lvl="1" indent="-400050" algn="l">
                        <a:buAutoNum type="romanUcPeriod"/>
                      </a:pPr>
                      <a:r>
                        <a:rPr lang="en-IN" sz="1400" dirty="0">
                          <a:latin typeface="+mn-lt"/>
                        </a:rPr>
                        <a:t>Data Structure &amp; Size with Snapshot</a:t>
                      </a:r>
                    </a:p>
                    <a:p>
                      <a:pPr marL="857250" lvl="1" indent="-400050" algn="l">
                        <a:buAutoNum type="romanUcPeriod"/>
                      </a:pPr>
                      <a:r>
                        <a:rPr lang="en-IN" sz="1400" dirty="0">
                          <a:latin typeface="+mn-lt"/>
                        </a:rPr>
                        <a:t>Data Quality</a:t>
                      </a:r>
                    </a:p>
                    <a:p>
                      <a:pPr marL="857250" lvl="1" indent="-400050" algn="l">
                        <a:buAutoNum type="romanUcPeriod"/>
                      </a:pPr>
                      <a:r>
                        <a:rPr lang="en-IN" sz="1400" dirty="0">
                          <a:latin typeface="+mn-lt"/>
                        </a:rPr>
                        <a:t>Descriptive Statistical Details</a:t>
                      </a:r>
                    </a:p>
                    <a:p>
                      <a:pPr marL="857250" lvl="1" indent="-400050" algn="l">
                        <a:buAutoNum type="romanUcPeriod"/>
                      </a:pPr>
                      <a:r>
                        <a:rPr lang="en-IN" sz="1400" dirty="0">
                          <a:latin typeface="+mn-lt"/>
                        </a:rPr>
                        <a:t>Data Insights &amp; Graphs</a:t>
                      </a:r>
                    </a:p>
                  </a:txBody>
                  <a:tcPr/>
                </a:tc>
                <a:tc>
                  <a:txBody>
                    <a:bodyPr/>
                    <a:lstStyle/>
                    <a:p>
                      <a:pPr algn="ctr"/>
                      <a:r>
                        <a:rPr lang="en-IN" sz="1600" b="1" dirty="0">
                          <a:latin typeface="+mn-lt"/>
                        </a:rPr>
                        <a:t>3 – 6</a:t>
                      </a:r>
                    </a:p>
                    <a:p>
                      <a:pPr algn="ctr"/>
                      <a:r>
                        <a:rPr lang="en-IN" sz="1400" dirty="0">
                          <a:latin typeface="+mn-lt"/>
                        </a:rPr>
                        <a:t>3</a:t>
                      </a:r>
                    </a:p>
                    <a:p>
                      <a:pPr algn="ctr"/>
                      <a:r>
                        <a:rPr lang="en-IN" sz="1400" dirty="0">
                          <a:latin typeface="+mn-lt"/>
                        </a:rPr>
                        <a:t>3-4</a:t>
                      </a:r>
                    </a:p>
                    <a:p>
                      <a:pPr algn="ctr"/>
                      <a:r>
                        <a:rPr lang="en-IN" sz="1400" dirty="0">
                          <a:latin typeface="+mn-lt"/>
                        </a:rPr>
                        <a:t>5</a:t>
                      </a:r>
                    </a:p>
                    <a:p>
                      <a:pPr algn="ctr"/>
                      <a:r>
                        <a:rPr lang="en-IN" sz="1400" dirty="0">
                          <a:latin typeface="+mn-lt"/>
                        </a:rPr>
                        <a:t>5</a:t>
                      </a:r>
                    </a:p>
                    <a:p>
                      <a:pPr algn="ctr"/>
                      <a:r>
                        <a:rPr lang="en-IN" sz="1400" dirty="0">
                          <a:latin typeface="+mn-lt"/>
                        </a:rPr>
                        <a:t>5-6</a:t>
                      </a:r>
                      <a:endParaRPr lang="en-IN" sz="1600" dirty="0">
                        <a:latin typeface="+mn-lt"/>
                      </a:endParaRPr>
                    </a:p>
                  </a:txBody>
                  <a:tcPr/>
                </a:tc>
                <a:extLst>
                  <a:ext uri="{0D108BD9-81ED-4DB2-BD59-A6C34878D82A}">
                    <a16:rowId xmlns:a16="http://schemas.microsoft.com/office/drawing/2014/main" val="2545520724"/>
                  </a:ext>
                </a:extLst>
              </a:tr>
              <a:tr h="778492">
                <a:tc>
                  <a:txBody>
                    <a:bodyPr/>
                    <a:lstStyle/>
                    <a:p>
                      <a:pPr algn="ctr"/>
                      <a:r>
                        <a:rPr lang="en-IN" sz="1600" b="1" dirty="0">
                          <a:latin typeface="+mn-lt"/>
                        </a:rPr>
                        <a:t>2.</a:t>
                      </a:r>
                    </a:p>
                  </a:txBody>
                  <a:tcPr/>
                </a:tc>
                <a:tc>
                  <a:txBody>
                    <a:bodyPr/>
                    <a:lstStyle/>
                    <a:p>
                      <a:pPr algn="l"/>
                      <a:r>
                        <a:rPr lang="en-IN" sz="1600" b="1" dirty="0">
                          <a:latin typeface="+mn-lt"/>
                        </a:rPr>
                        <a:t>EDA &amp; Graphical Analysis</a:t>
                      </a:r>
                    </a:p>
                    <a:p>
                      <a:pPr marL="857250" lvl="1" indent="-400050" algn="l">
                        <a:buFont typeface="+mj-lt"/>
                        <a:buAutoNum type="romanUcPeriod"/>
                      </a:pPr>
                      <a:r>
                        <a:rPr lang="en-IN" sz="1400" b="0" dirty="0">
                          <a:latin typeface="+mn-lt"/>
                        </a:rPr>
                        <a:t>Exploratory Data Analysis</a:t>
                      </a:r>
                    </a:p>
                    <a:p>
                      <a:pPr marL="857250" lvl="1" indent="-400050" algn="l">
                        <a:buFont typeface="+mj-lt"/>
                        <a:buAutoNum type="romanUcPeriod"/>
                      </a:pPr>
                      <a:r>
                        <a:rPr lang="en-IN" sz="1400" b="0" dirty="0">
                          <a:latin typeface="+mn-lt"/>
                        </a:rPr>
                        <a:t>Graphical Analysis</a:t>
                      </a:r>
                    </a:p>
                    <a:p>
                      <a:pPr marL="857250" lvl="1" indent="-400050" algn="l">
                        <a:buFont typeface="+mj-lt"/>
                        <a:buAutoNum type="romanUcPeriod"/>
                      </a:pPr>
                      <a:r>
                        <a:rPr lang="en-IN" sz="1400" b="0" dirty="0">
                          <a:latin typeface="+mn-lt"/>
                        </a:rPr>
                        <a:t>Conclusion &amp; Reference File</a:t>
                      </a:r>
                    </a:p>
                  </a:txBody>
                  <a:tcPr/>
                </a:tc>
                <a:tc>
                  <a:txBody>
                    <a:bodyPr/>
                    <a:lstStyle/>
                    <a:p>
                      <a:pPr algn="ctr"/>
                      <a:r>
                        <a:rPr lang="en-IN" sz="1600" b="1" dirty="0">
                          <a:latin typeface="+mn-lt"/>
                        </a:rPr>
                        <a:t>7-22</a:t>
                      </a:r>
                    </a:p>
                    <a:p>
                      <a:pPr algn="ctr"/>
                      <a:r>
                        <a:rPr lang="en-IN" sz="1400" dirty="0">
                          <a:latin typeface="+mn-lt"/>
                        </a:rPr>
                        <a:t>7-11</a:t>
                      </a:r>
                    </a:p>
                    <a:p>
                      <a:pPr algn="ctr"/>
                      <a:r>
                        <a:rPr lang="en-IN" sz="1400" dirty="0">
                          <a:latin typeface="+mn-lt"/>
                        </a:rPr>
                        <a:t>12-21</a:t>
                      </a:r>
                    </a:p>
                    <a:p>
                      <a:pPr algn="ctr"/>
                      <a:r>
                        <a:rPr lang="en-IN" sz="1400" dirty="0">
                          <a:latin typeface="+mn-lt"/>
                        </a:rPr>
                        <a:t>22</a:t>
                      </a:r>
                    </a:p>
                  </a:txBody>
                  <a:tcPr/>
                </a:tc>
                <a:extLst>
                  <a:ext uri="{0D108BD9-81ED-4DB2-BD59-A6C34878D82A}">
                    <a16:rowId xmlns:a16="http://schemas.microsoft.com/office/drawing/2014/main" val="3586541553"/>
                  </a:ext>
                </a:extLst>
              </a:tr>
              <a:tr h="611672">
                <a:tc>
                  <a:txBody>
                    <a:bodyPr/>
                    <a:lstStyle/>
                    <a:p>
                      <a:pPr algn="ctr"/>
                      <a:r>
                        <a:rPr lang="en-IN" sz="1600" b="1" dirty="0">
                          <a:latin typeface="+mn-lt"/>
                        </a:rPr>
                        <a:t>3.</a:t>
                      </a:r>
                    </a:p>
                  </a:txBody>
                  <a:tcPr/>
                </a:tc>
                <a:tc>
                  <a:txBody>
                    <a:bodyPr/>
                    <a:lstStyle/>
                    <a:p>
                      <a:pPr algn="l"/>
                      <a:r>
                        <a:rPr lang="en-US" sz="1600" b="1" dirty="0">
                          <a:latin typeface="+mn-lt"/>
                        </a:rPr>
                        <a:t>Data Cleaning &amp; Data Preprocessing</a:t>
                      </a:r>
                    </a:p>
                    <a:p>
                      <a:pPr marL="857250" lvl="1" indent="-400050" algn="l">
                        <a:buFont typeface="+mj-lt"/>
                        <a:buAutoNum type="romanUcPeriod"/>
                      </a:pPr>
                      <a:r>
                        <a:rPr lang="en-IN" sz="1400" b="0" dirty="0">
                          <a:latin typeface="+mn-lt"/>
                        </a:rPr>
                        <a:t>Data Cleaning</a:t>
                      </a:r>
                    </a:p>
                    <a:p>
                      <a:pPr marL="857250" lvl="1" indent="-400050" algn="l">
                        <a:buFont typeface="+mj-lt"/>
                        <a:buAutoNum type="romanUcPeriod"/>
                      </a:pPr>
                      <a:r>
                        <a:rPr lang="en-IN" sz="1400" b="0" dirty="0">
                          <a:latin typeface="+mn-lt"/>
                        </a:rPr>
                        <a:t>Data Preprocessing</a:t>
                      </a:r>
                    </a:p>
                  </a:txBody>
                  <a:tcPr/>
                </a:tc>
                <a:tc>
                  <a:txBody>
                    <a:bodyPr/>
                    <a:lstStyle/>
                    <a:p>
                      <a:pPr algn="ctr"/>
                      <a:r>
                        <a:rPr lang="en-US" sz="1600" b="1" dirty="0">
                          <a:latin typeface="+mn-lt"/>
                        </a:rPr>
                        <a:t>23-27</a:t>
                      </a:r>
                    </a:p>
                    <a:p>
                      <a:pPr algn="ctr"/>
                      <a:r>
                        <a:rPr lang="en-US" sz="1400" b="0" dirty="0">
                          <a:latin typeface="+mn-lt"/>
                        </a:rPr>
                        <a:t>23-25</a:t>
                      </a:r>
                    </a:p>
                    <a:p>
                      <a:pPr algn="ctr"/>
                      <a:r>
                        <a:rPr lang="en-US" sz="1400" b="0" dirty="0">
                          <a:latin typeface="+mn-lt"/>
                        </a:rPr>
                        <a:t>26-27</a:t>
                      </a:r>
                      <a:endParaRPr lang="en-IN" sz="1400" b="0" dirty="0">
                        <a:latin typeface="+mn-lt"/>
                      </a:endParaRPr>
                    </a:p>
                  </a:txBody>
                  <a:tcPr/>
                </a:tc>
                <a:extLst>
                  <a:ext uri="{0D108BD9-81ED-4DB2-BD59-A6C34878D82A}">
                    <a16:rowId xmlns:a16="http://schemas.microsoft.com/office/drawing/2014/main" val="2748307191"/>
                  </a:ext>
                </a:extLst>
              </a:tr>
              <a:tr h="619124">
                <a:tc>
                  <a:txBody>
                    <a:bodyPr/>
                    <a:lstStyle/>
                    <a:p>
                      <a:pPr algn="ctr"/>
                      <a:r>
                        <a:rPr lang="en-IN" sz="1600" b="1" dirty="0">
                          <a:latin typeface="+mn-lt"/>
                        </a:rPr>
                        <a:t>4.</a:t>
                      </a:r>
                    </a:p>
                  </a:txBody>
                  <a:tcPr/>
                </a:tc>
                <a:tc>
                  <a:txBody>
                    <a:bodyPr/>
                    <a:lstStyle/>
                    <a:p>
                      <a:pPr algn="l"/>
                      <a:r>
                        <a:rPr lang="en-US" sz="1600" b="1" dirty="0">
                          <a:latin typeface="+mn-lt"/>
                        </a:rPr>
                        <a:t>Machine Learning Model Selection</a:t>
                      </a:r>
                    </a:p>
                    <a:p>
                      <a:pPr marL="857250" lvl="1" indent="-400050" algn="l">
                        <a:buFont typeface="+mj-lt"/>
                        <a:buAutoNum type="romanUcPeriod"/>
                      </a:pPr>
                      <a:r>
                        <a:rPr lang="en-US" sz="1400" b="0" dirty="0">
                          <a:latin typeface="+mn-lt"/>
                        </a:rPr>
                        <a:t>Feeding data</a:t>
                      </a:r>
                    </a:p>
                    <a:p>
                      <a:pPr marL="857250" lvl="1" indent="-400050" algn="l">
                        <a:buFont typeface="+mj-lt"/>
                        <a:buAutoNum type="romanUcPeriod"/>
                      </a:pPr>
                      <a:r>
                        <a:rPr lang="en-US" sz="1400" b="0" dirty="0">
                          <a:latin typeface="+mn-lt"/>
                        </a:rPr>
                        <a:t>Model Training and Prediction on Test Data</a:t>
                      </a:r>
                    </a:p>
                    <a:p>
                      <a:pPr marL="857250" lvl="1" indent="-400050" algn="l">
                        <a:buFont typeface="+mj-lt"/>
                        <a:buAutoNum type="romanUcPeriod"/>
                      </a:pPr>
                      <a:r>
                        <a:rPr lang="en-US" sz="1400" b="0" dirty="0">
                          <a:latin typeface="+mn-lt"/>
                        </a:rPr>
                        <a:t>Model Evaluation and Model Selection</a:t>
                      </a:r>
                    </a:p>
                    <a:p>
                      <a:pPr marL="857250" lvl="1" indent="-400050" algn="l">
                        <a:buFont typeface="+mj-lt"/>
                        <a:buAutoNum type="romanUcPeriod"/>
                      </a:pPr>
                      <a:r>
                        <a:rPr lang="en-US" sz="1400" b="0" dirty="0">
                          <a:latin typeface="+mn-lt"/>
                        </a:rPr>
                        <a:t>Model Saving</a:t>
                      </a:r>
                    </a:p>
                  </a:txBody>
                  <a:tcPr/>
                </a:tc>
                <a:tc>
                  <a:txBody>
                    <a:bodyPr/>
                    <a:lstStyle/>
                    <a:p>
                      <a:pPr algn="ctr"/>
                      <a:r>
                        <a:rPr lang="en-US" sz="1600" b="1" dirty="0">
                          <a:latin typeface="+mn-lt"/>
                        </a:rPr>
                        <a:t>28-31</a:t>
                      </a:r>
                    </a:p>
                    <a:p>
                      <a:pPr algn="ctr"/>
                      <a:r>
                        <a:rPr lang="en-US" sz="1400" b="0" dirty="0">
                          <a:latin typeface="+mn-lt"/>
                        </a:rPr>
                        <a:t>28</a:t>
                      </a:r>
                    </a:p>
                    <a:p>
                      <a:pPr algn="ctr"/>
                      <a:r>
                        <a:rPr lang="en-US" sz="1400" b="0" dirty="0">
                          <a:latin typeface="+mn-lt"/>
                        </a:rPr>
                        <a:t>28-30</a:t>
                      </a:r>
                    </a:p>
                    <a:p>
                      <a:pPr algn="ctr"/>
                      <a:r>
                        <a:rPr lang="en-US" sz="1400" b="0" dirty="0">
                          <a:latin typeface="+mn-lt"/>
                        </a:rPr>
                        <a:t>31</a:t>
                      </a:r>
                    </a:p>
                    <a:p>
                      <a:pPr algn="ctr"/>
                      <a:r>
                        <a:rPr lang="en-US" sz="1400" b="0" dirty="0">
                          <a:latin typeface="+mn-lt"/>
                        </a:rPr>
                        <a:t>31</a:t>
                      </a:r>
                      <a:endParaRPr lang="en-IN" sz="1400" b="0" dirty="0">
                        <a:latin typeface="+mn-lt"/>
                      </a:endParaRPr>
                    </a:p>
                  </a:txBody>
                  <a:tcPr/>
                </a:tc>
                <a:extLst>
                  <a:ext uri="{0D108BD9-81ED-4DB2-BD59-A6C34878D82A}">
                    <a16:rowId xmlns:a16="http://schemas.microsoft.com/office/drawing/2014/main" val="2980625839"/>
                  </a:ext>
                </a:extLst>
              </a:tr>
              <a:tr h="619124">
                <a:tc>
                  <a:txBody>
                    <a:bodyPr/>
                    <a:lstStyle/>
                    <a:p>
                      <a:pPr algn="ctr"/>
                      <a:r>
                        <a:rPr lang="en-US" sz="1600" b="1" dirty="0">
                          <a:latin typeface="+mn-lt"/>
                        </a:rPr>
                        <a:t>5.</a:t>
                      </a:r>
                      <a:endParaRPr lang="en-IN" sz="1600" b="1" dirty="0">
                        <a:latin typeface="+mn-lt"/>
                      </a:endParaRPr>
                    </a:p>
                  </a:txBody>
                  <a:tcPr/>
                </a:tc>
                <a:tc>
                  <a:txBody>
                    <a:bodyPr/>
                    <a:lstStyle/>
                    <a:p>
                      <a:pPr marL="0" lvl="0" indent="0" algn="l">
                        <a:buFont typeface="+mj-lt"/>
                        <a:buNone/>
                      </a:pPr>
                      <a:r>
                        <a:rPr lang="en-US" sz="1600" b="1" dirty="0">
                          <a:latin typeface="+mn-lt"/>
                        </a:rPr>
                        <a:t>Github &amp; Streamlit Website Screenshot and Links</a:t>
                      </a:r>
                    </a:p>
                    <a:p>
                      <a:pPr marL="857250" lvl="1" indent="-400050" algn="l">
                        <a:buFont typeface="+mj-lt"/>
                        <a:buAutoNum type="romanUcPeriod"/>
                      </a:pPr>
                      <a:r>
                        <a:rPr lang="en-US" sz="1400" b="0" dirty="0">
                          <a:latin typeface="+mn-lt"/>
                        </a:rPr>
                        <a:t>Github Files Screenshot</a:t>
                      </a:r>
                    </a:p>
                    <a:p>
                      <a:pPr marL="857250" lvl="1" indent="-400050" algn="l">
                        <a:buFont typeface="+mj-lt"/>
                        <a:buAutoNum type="romanUcPeriod"/>
                      </a:pPr>
                      <a:r>
                        <a:rPr lang="en-US" sz="1400" b="0" dirty="0">
                          <a:latin typeface="+mn-lt"/>
                        </a:rPr>
                        <a:t>Streamlit Website Screenshot</a:t>
                      </a:r>
                    </a:p>
                    <a:p>
                      <a:pPr marL="857250" lvl="1" indent="-400050" algn="l">
                        <a:buFont typeface="+mj-lt"/>
                        <a:buAutoNum type="romanUcPeriod"/>
                      </a:pPr>
                      <a:r>
                        <a:rPr lang="en-US" sz="1400" b="0" dirty="0">
                          <a:latin typeface="+mn-lt"/>
                        </a:rPr>
                        <a:t>Reference Links</a:t>
                      </a:r>
                    </a:p>
                  </a:txBody>
                  <a:tcPr/>
                </a:tc>
                <a:tc>
                  <a:txBody>
                    <a:bodyPr/>
                    <a:lstStyle/>
                    <a:p>
                      <a:pPr algn="ctr"/>
                      <a:r>
                        <a:rPr lang="en-US" sz="1600" b="1" dirty="0">
                          <a:latin typeface="+mn-lt"/>
                        </a:rPr>
                        <a:t>32-34</a:t>
                      </a:r>
                    </a:p>
                    <a:p>
                      <a:pPr algn="ctr"/>
                      <a:r>
                        <a:rPr lang="en-US" sz="1600" b="0" dirty="0">
                          <a:latin typeface="+mn-lt"/>
                        </a:rPr>
                        <a:t>32</a:t>
                      </a:r>
                    </a:p>
                    <a:p>
                      <a:pPr algn="ctr"/>
                      <a:r>
                        <a:rPr lang="en-US" sz="1600" b="0" dirty="0">
                          <a:latin typeface="+mn-lt"/>
                        </a:rPr>
                        <a:t>33</a:t>
                      </a:r>
                    </a:p>
                    <a:p>
                      <a:pPr algn="ctr"/>
                      <a:r>
                        <a:rPr lang="en-US" sz="1600" b="0" dirty="0">
                          <a:latin typeface="+mn-lt"/>
                        </a:rPr>
                        <a:t>34</a:t>
                      </a:r>
                      <a:endParaRPr lang="en-IN" sz="1400" b="0" dirty="0">
                        <a:latin typeface="+mn-lt"/>
                      </a:endParaRPr>
                    </a:p>
                  </a:txBody>
                  <a:tcPr/>
                </a:tc>
                <a:extLst>
                  <a:ext uri="{0D108BD9-81ED-4DB2-BD59-A6C34878D82A}">
                    <a16:rowId xmlns:a16="http://schemas.microsoft.com/office/drawing/2014/main" val="3814599454"/>
                  </a:ext>
                </a:extLst>
              </a:tr>
            </a:tbl>
          </a:graphicData>
        </a:graphic>
      </p:graphicFrame>
      <p:sp>
        <p:nvSpPr>
          <p:cNvPr id="2" name="Slide Number Placeholder 1">
            <a:extLst>
              <a:ext uri="{FF2B5EF4-FFF2-40B4-BE49-F238E27FC236}">
                <a16:creationId xmlns:a16="http://schemas.microsoft.com/office/drawing/2014/main" id="{1C186CCF-5A7E-4C90-8CDA-BF47B8A78740}"/>
              </a:ext>
            </a:extLst>
          </p:cNvPr>
          <p:cNvSpPr>
            <a:spLocks noGrp="1"/>
          </p:cNvSpPr>
          <p:nvPr>
            <p:ph type="sldNum" sz="quarter" idx="12"/>
          </p:nvPr>
        </p:nvSpPr>
        <p:spPr/>
        <p:txBody>
          <a:bodyPr/>
          <a:lstStyle/>
          <a:p>
            <a:fld id="{7F32F3B8-347B-4BC7-915A-1CD033BDB469}" type="slidenum">
              <a:rPr lang="en-IN" smtClean="0"/>
              <a:pPr/>
              <a:t>2</a:t>
            </a:fld>
            <a:endParaRPr lang="en-IN" dirty="0"/>
          </a:p>
        </p:txBody>
      </p:sp>
    </p:spTree>
    <p:extLst>
      <p:ext uri="{BB962C8B-B14F-4D97-AF65-F5344CB8AC3E}">
        <p14:creationId xmlns:p14="http://schemas.microsoft.com/office/powerpoint/2010/main" val="1354363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Relation between Kilometre Driven of Car Brands vs Selling Price:-</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20</a:t>
            </a:fld>
            <a:endParaRPr lang="en-IN" dirty="0"/>
          </a:p>
        </p:txBody>
      </p:sp>
      <p:pic>
        <p:nvPicPr>
          <p:cNvPr id="5" name="Picture 4">
            <a:extLst>
              <a:ext uri="{FF2B5EF4-FFF2-40B4-BE49-F238E27FC236}">
                <a16:creationId xmlns:a16="http://schemas.microsoft.com/office/drawing/2014/main" id="{DA38D026-9135-90EF-6DCB-3B5D61A27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500" y="571500"/>
            <a:ext cx="7191164" cy="5624584"/>
          </a:xfrm>
          <a:prstGeom prst="rect">
            <a:avLst/>
          </a:prstGeom>
        </p:spPr>
      </p:pic>
    </p:spTree>
    <p:extLst>
      <p:ext uri="{BB962C8B-B14F-4D97-AF65-F5344CB8AC3E}">
        <p14:creationId xmlns:p14="http://schemas.microsoft.com/office/powerpoint/2010/main" val="1194363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Correlation between Kilometre Driven vs Selling Price vs Year launched of Car Brands :-</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21</a:t>
            </a:fld>
            <a:endParaRPr lang="en-IN" dirty="0"/>
          </a:p>
        </p:txBody>
      </p:sp>
      <p:pic>
        <p:nvPicPr>
          <p:cNvPr id="6" name="Picture 5">
            <a:extLst>
              <a:ext uri="{FF2B5EF4-FFF2-40B4-BE49-F238E27FC236}">
                <a16:creationId xmlns:a16="http://schemas.microsoft.com/office/drawing/2014/main" id="{599E7CDC-2ABB-84EA-C524-EB4CF40AA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556" y="584200"/>
            <a:ext cx="5507995" cy="5666475"/>
          </a:xfrm>
          <a:prstGeom prst="rect">
            <a:avLst/>
          </a:prstGeom>
        </p:spPr>
      </p:pic>
      <p:sp>
        <p:nvSpPr>
          <p:cNvPr id="8" name="Rectangle 7">
            <a:extLst>
              <a:ext uri="{FF2B5EF4-FFF2-40B4-BE49-F238E27FC236}">
                <a16:creationId xmlns:a16="http://schemas.microsoft.com/office/drawing/2014/main" id="{ACE39B48-6506-0B72-71B4-46B7205E2482}"/>
              </a:ext>
            </a:extLst>
          </p:cNvPr>
          <p:cNvSpPr/>
          <p:nvPr/>
        </p:nvSpPr>
        <p:spPr>
          <a:xfrm>
            <a:off x="1362638" y="1089131"/>
            <a:ext cx="3838541" cy="3602285"/>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IN" b="1" dirty="0"/>
              <a:t>Insights:-</a:t>
            </a:r>
          </a:p>
          <a:p>
            <a:pPr marL="742950" lvl="1" indent="-285750" algn="just">
              <a:buFont typeface="Courier New" panose="02070309020205020404" pitchFamily="49" charset="0"/>
              <a:buChar char="o"/>
            </a:pPr>
            <a:r>
              <a:rPr lang="en-US" i="1" dirty="0"/>
              <a:t>There's a positive (but not too strong) correlation between the selling prices and the years, which makes perfect sense, as the car become newer its price becomes higher.</a:t>
            </a:r>
          </a:p>
          <a:p>
            <a:pPr marL="742950" lvl="1" indent="-285750" algn="just">
              <a:buFont typeface="Courier New" panose="02070309020205020404" pitchFamily="49" charset="0"/>
              <a:buChar char="o"/>
            </a:pPr>
            <a:endParaRPr lang="en-US" i="1" dirty="0"/>
          </a:p>
          <a:p>
            <a:pPr marL="742950" lvl="1" indent="-285750" algn="just">
              <a:buFont typeface="Courier New" panose="02070309020205020404" pitchFamily="49" charset="0"/>
              <a:buChar char="o"/>
            </a:pPr>
            <a:r>
              <a:rPr lang="en-US" i="1" dirty="0"/>
              <a:t>There's a negative but very weak correlation between the selling prices and the Kms. driven, which also makes perfect sense.</a:t>
            </a:r>
            <a:endParaRPr lang="en-IN" i="1" dirty="0"/>
          </a:p>
        </p:txBody>
      </p:sp>
    </p:spTree>
    <p:extLst>
      <p:ext uri="{BB962C8B-B14F-4D97-AF65-F5344CB8AC3E}">
        <p14:creationId xmlns:p14="http://schemas.microsoft.com/office/powerpoint/2010/main" val="1968026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05E76-2750-3807-421E-858E717C78DF}"/>
              </a:ext>
            </a:extLst>
          </p:cNvPr>
          <p:cNvSpPr>
            <a:spLocks noGrp="1"/>
          </p:cNvSpPr>
          <p:nvPr>
            <p:ph idx="1"/>
          </p:nvPr>
        </p:nvSpPr>
        <p:spPr>
          <a:xfrm>
            <a:off x="838200" y="254000"/>
            <a:ext cx="10515600" cy="5980545"/>
          </a:xfrm>
          <a:solidFill>
            <a:srgbClr val="FFC000"/>
          </a:solidFill>
        </p:spPr>
        <p:txBody>
          <a:bodyPr>
            <a:normAutofit/>
          </a:bodyPr>
          <a:lstStyle/>
          <a:p>
            <a:pPr marL="400050" indent="-400050">
              <a:buFont typeface="+mj-lt"/>
              <a:buAutoNum type="romanUcPeriod" startAt="2"/>
            </a:pPr>
            <a:r>
              <a:rPr lang="en-IN" sz="2200" b="1" dirty="0"/>
              <a:t>Conclusion:-</a:t>
            </a:r>
          </a:p>
          <a:p>
            <a:pPr lvl="1">
              <a:buFont typeface="Wingdings" panose="05000000000000000000" pitchFamily="2" charset="2"/>
              <a:buChar char="Ø"/>
            </a:pPr>
            <a:r>
              <a:rPr lang="en-US" sz="1400" b="1" i="1" dirty="0"/>
              <a:t>Maruti, Hyundai, Mahindra and Tata having highest sales count and  low average selling price which shows that companies Maruti, Hyundai, Mahindra and Tata have the biggest market share, and that indicates the reliability of their cars and their major spread across different budget ranges with the variety of their models. </a:t>
            </a:r>
          </a:p>
          <a:p>
            <a:pPr lvl="1">
              <a:buFont typeface="Wingdings" panose="05000000000000000000" pitchFamily="2" charset="2"/>
              <a:buChar char="Ø"/>
            </a:pPr>
            <a:r>
              <a:rPr lang="en-US" sz="1400" b="1" i="1" dirty="0"/>
              <a:t>While Diesel and Petrol car models having almost equal and highest sales count, Diesel car models high sales followed by Petrol Car models but their is huge difference in their average selling price of Diesel and Petrol Car Models because  of reason that Diesel Model is slightly costly as compare to Petrol car models and also some luxurious car brands which has most model having diesel fuel type as compare to petrol and due to their high average selling price too we see the affect the average selling price of diesel car models.</a:t>
            </a:r>
          </a:p>
          <a:p>
            <a:pPr lvl="1">
              <a:buFont typeface="Wingdings" panose="05000000000000000000" pitchFamily="2" charset="2"/>
              <a:buChar char="Ø"/>
            </a:pPr>
            <a:r>
              <a:rPr lang="en-US" sz="1400" b="1" i="1" dirty="0"/>
              <a:t>Most of the Car models having high sales counts are Launched in between 2012  to 2018 year, while 2017 year launched Car models having high sales count.</a:t>
            </a:r>
          </a:p>
          <a:p>
            <a:pPr lvl="1">
              <a:buFont typeface="Wingdings" panose="05000000000000000000" pitchFamily="2" charset="2"/>
              <a:buChar char="Ø"/>
            </a:pPr>
            <a:r>
              <a:rPr lang="en-US" sz="1400" b="1" i="1" dirty="0"/>
              <a:t>Car models having Manual Transmission having high sales count as compare to Automatic transmission Car models. Transmission has also plays important role in cars selling price, Manual transmission having high sales count but having low selling price as compared to Automatic Transmission because Automatic transmission is costly as compared to Manual Transmission.</a:t>
            </a:r>
          </a:p>
          <a:p>
            <a:pPr lvl="1">
              <a:buFont typeface="Wingdings" panose="05000000000000000000" pitchFamily="2" charset="2"/>
              <a:buChar char="Ø"/>
            </a:pPr>
            <a:r>
              <a:rPr lang="en-US" sz="1400" b="1" i="1" dirty="0"/>
              <a:t>Most sales Count for car brands are belongs to First owner followed by second owner, which means that most buyer where interested in First and second owner type but for car brands like Maruti, Hyundai, Mahindra and Tata having high sales count and owner has not show that much effect on these brands.</a:t>
            </a:r>
          </a:p>
          <a:p>
            <a:pPr lvl="1">
              <a:buFont typeface="Wingdings" panose="05000000000000000000" pitchFamily="2" charset="2"/>
              <a:buChar char="Ø"/>
            </a:pPr>
            <a:r>
              <a:rPr lang="en-US" sz="1400" b="1" i="1" dirty="0"/>
              <a:t>There is Positive Correlation between Year and Selling Price, on which we can as the Year of launch increases or more the recent launched year higher the selling price is, while in terms of kilometers driven and selling price  negative correlation exist which show that if car has more mileage then it has lesser selling price. </a:t>
            </a:r>
            <a:endParaRPr lang="en-IN" sz="1400" b="1" i="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r>
              <a:rPr lang="en-IN" sz="1200" b="1" dirty="0">
                <a:latin typeface="Arial Black" panose="020B0A04020102020204" pitchFamily="34" charset="0"/>
              </a:rPr>
              <a:t>Reference Python notebook file of EDA:-</a:t>
            </a:r>
          </a:p>
          <a:p>
            <a:pPr marL="914400" lvl="2" indent="0">
              <a:buNone/>
            </a:pPr>
            <a:r>
              <a:rPr lang="en-US" sz="1200" b="1" dirty="0">
                <a:latin typeface="Arial Black" panose="020B0A04020102020204" pitchFamily="34" charset="0"/>
                <a:hlinkClick r:id="rId2"/>
              </a:rPr>
              <a:t>EDA File Of Used Car Details on </a:t>
            </a:r>
            <a:r>
              <a:rPr lang="en-US" sz="1200" b="1" dirty="0" err="1">
                <a:latin typeface="Arial Black" panose="020B0A04020102020204" pitchFamily="34" charset="0"/>
                <a:hlinkClick r:id="rId2"/>
              </a:rPr>
              <a:t>Github</a:t>
            </a:r>
            <a:endParaRPr lang="en-US" sz="1200" b="1" dirty="0">
              <a:latin typeface="Arial Black" panose="020B0A04020102020204" pitchFamily="34" charset="0"/>
            </a:endParaRPr>
          </a:p>
          <a:p>
            <a:pPr marL="914400" lvl="2" indent="0">
              <a:buNone/>
            </a:pPr>
            <a:r>
              <a:rPr lang="en-US" sz="1200" b="1" dirty="0">
                <a:latin typeface="Arial Black" panose="020B0A04020102020204" pitchFamily="34" charset="0"/>
                <a:hlinkClick r:id="rId3"/>
              </a:rPr>
              <a:t>EDA File Of Used Car on Google Drive</a:t>
            </a:r>
            <a:endParaRPr lang="en-US" sz="12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BF681A70-27A1-37F4-3AC3-7268CF3D63E7}"/>
              </a:ext>
            </a:extLst>
          </p:cNvPr>
          <p:cNvSpPr>
            <a:spLocks noGrp="1"/>
          </p:cNvSpPr>
          <p:nvPr>
            <p:ph type="sldNum" sz="quarter" idx="12"/>
          </p:nvPr>
        </p:nvSpPr>
        <p:spPr/>
        <p:txBody>
          <a:bodyPr/>
          <a:lstStyle/>
          <a:p>
            <a:fld id="{7F32F3B8-347B-4BC7-915A-1CD033BDB469}" type="slidenum">
              <a:rPr lang="en-IN" smtClean="0"/>
              <a:pPr/>
              <a:t>22</a:t>
            </a:fld>
            <a:endParaRPr lang="en-IN" dirty="0"/>
          </a:p>
        </p:txBody>
      </p:sp>
    </p:spTree>
    <p:extLst>
      <p:ext uri="{BB962C8B-B14F-4D97-AF65-F5344CB8AC3E}">
        <p14:creationId xmlns:p14="http://schemas.microsoft.com/office/powerpoint/2010/main" val="119114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833918"/>
          </a:xfrm>
          <a:solidFill>
            <a:schemeClr val="accent5">
              <a:lumMod val="60000"/>
              <a:lumOff val="40000"/>
            </a:schemeClr>
          </a:solidFill>
        </p:spPr>
        <p:txBody>
          <a:bodyPr>
            <a:normAutofit/>
          </a:bodyPr>
          <a:lstStyle/>
          <a:p>
            <a:pPr marL="400050" indent="-400050">
              <a:buFont typeface="+mj-lt"/>
              <a:buAutoNum type="romanUcPeriod"/>
            </a:pPr>
            <a:r>
              <a:rPr lang="en-IN" sz="1400" b="1" dirty="0"/>
              <a:t>Data Cleaning :- </a:t>
            </a:r>
          </a:p>
          <a:p>
            <a:pPr marL="457200" lvl="1" indent="0">
              <a:buNone/>
            </a:pPr>
            <a:r>
              <a:rPr lang="en-IN" sz="1200" b="1" dirty="0"/>
              <a:t>Steps involve in data cleaning are:-</a:t>
            </a:r>
          </a:p>
          <a:p>
            <a:pPr lvl="1"/>
            <a:r>
              <a:rPr lang="en-IN" sz="1200" dirty="0"/>
              <a:t>Checking Null Values if present then remove it with mean or median for numerical data types columns and with mode or some other separate representative value for categorical datatypes column, but in our dataset there is no null value has been present.</a:t>
            </a:r>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lvl="1"/>
            <a:r>
              <a:rPr lang="en-IN" sz="1200" dirty="0"/>
              <a:t>Checking for duplicates and removing them from data set that can produce redundancy due to which model prediction has been to biased or wrong.</a:t>
            </a:r>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23</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3. Data Cleaning and Data Preprocessing</a:t>
            </a:r>
          </a:p>
        </p:txBody>
      </p:sp>
      <p:pic>
        <p:nvPicPr>
          <p:cNvPr id="6" name="Picture 5">
            <a:extLst>
              <a:ext uri="{FF2B5EF4-FFF2-40B4-BE49-F238E27FC236}">
                <a16:creationId xmlns:a16="http://schemas.microsoft.com/office/drawing/2014/main" id="{D09AAEA7-A94B-FE94-05CB-A42343A6C00A}"/>
              </a:ext>
            </a:extLst>
          </p:cNvPr>
          <p:cNvPicPr>
            <a:picLocks noChangeAspect="1"/>
          </p:cNvPicPr>
          <p:nvPr/>
        </p:nvPicPr>
        <p:blipFill rotWithShape="1">
          <a:blip r:embed="rId2">
            <a:extLst>
              <a:ext uri="{28A0092B-C50C-407E-A947-70E740481C1C}">
                <a14:useLocalDpi xmlns:a14="http://schemas.microsoft.com/office/drawing/2010/main" val="0"/>
              </a:ext>
            </a:extLst>
          </a:blip>
          <a:srcRect l="17159" t="24541" r="38856" b="26386"/>
          <a:stretch/>
        </p:blipFill>
        <p:spPr>
          <a:xfrm>
            <a:off x="6414655" y="1593272"/>
            <a:ext cx="3934690" cy="2337876"/>
          </a:xfrm>
          <a:prstGeom prst="rect">
            <a:avLst/>
          </a:prstGeom>
        </p:spPr>
      </p:pic>
      <p:pic>
        <p:nvPicPr>
          <p:cNvPr id="9" name="Picture 8">
            <a:extLst>
              <a:ext uri="{FF2B5EF4-FFF2-40B4-BE49-F238E27FC236}">
                <a16:creationId xmlns:a16="http://schemas.microsoft.com/office/drawing/2014/main" id="{7556F111-B7E6-521A-BD62-951BAC1621A7}"/>
              </a:ext>
            </a:extLst>
          </p:cNvPr>
          <p:cNvPicPr>
            <a:picLocks noChangeAspect="1"/>
          </p:cNvPicPr>
          <p:nvPr/>
        </p:nvPicPr>
        <p:blipFill rotWithShape="1">
          <a:blip r:embed="rId3">
            <a:extLst>
              <a:ext uri="{28A0092B-C50C-407E-A947-70E740481C1C}">
                <a14:useLocalDpi xmlns:a14="http://schemas.microsoft.com/office/drawing/2010/main" val="0"/>
              </a:ext>
            </a:extLst>
          </a:blip>
          <a:srcRect l="17073" t="29147" r="31403" b="25341"/>
          <a:stretch/>
        </p:blipFill>
        <p:spPr>
          <a:xfrm>
            <a:off x="1551708" y="4268639"/>
            <a:ext cx="4710547" cy="2092043"/>
          </a:xfrm>
          <a:prstGeom prst="rect">
            <a:avLst/>
          </a:prstGeom>
        </p:spPr>
      </p:pic>
    </p:spTree>
    <p:extLst>
      <p:ext uri="{BB962C8B-B14F-4D97-AF65-F5344CB8AC3E}">
        <p14:creationId xmlns:p14="http://schemas.microsoft.com/office/powerpoint/2010/main" val="221112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566639"/>
          </a:xfrm>
          <a:solidFill>
            <a:schemeClr val="accent5">
              <a:lumMod val="60000"/>
              <a:lumOff val="40000"/>
            </a:schemeClr>
          </a:solidFill>
        </p:spPr>
        <p:txBody>
          <a:bodyPr>
            <a:normAutofit/>
          </a:bodyPr>
          <a:lstStyle/>
          <a:p>
            <a:pPr lvl="1"/>
            <a:r>
              <a:rPr lang="en-IN" sz="1200" dirty="0"/>
              <a:t>Checking Descriptive statistical details of dataset for checking 25%,50%,75% quantiles, max and min for numerical columns and frequency or mode of unique values present in categorical column.</a:t>
            </a:r>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lvl="1"/>
            <a:r>
              <a:rPr lang="en-IN" sz="1200" dirty="0"/>
              <a:t>As we can see, there is a entry in kilometre driven column which shows minimum kilometre driven by some brand of car is 1 km which is somehow not correct, so lets check the car brand if possible replace kilometre with correct value or simply drop the row containing wrong value as a outlier.</a:t>
            </a:r>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24</a:t>
            </a:fld>
            <a:endParaRPr lang="en-IN"/>
          </a:p>
        </p:txBody>
      </p:sp>
      <p:pic>
        <p:nvPicPr>
          <p:cNvPr id="10" name="Picture 9">
            <a:extLst>
              <a:ext uri="{FF2B5EF4-FFF2-40B4-BE49-F238E27FC236}">
                <a16:creationId xmlns:a16="http://schemas.microsoft.com/office/drawing/2014/main" id="{7615641E-A6CA-8D4A-187D-CF04F370F9CA}"/>
              </a:ext>
            </a:extLst>
          </p:cNvPr>
          <p:cNvPicPr>
            <a:picLocks noChangeAspect="1"/>
          </p:cNvPicPr>
          <p:nvPr/>
        </p:nvPicPr>
        <p:blipFill rotWithShape="1">
          <a:blip r:embed="rId2">
            <a:extLst>
              <a:ext uri="{28A0092B-C50C-407E-A947-70E740481C1C}">
                <a14:useLocalDpi xmlns:a14="http://schemas.microsoft.com/office/drawing/2010/main" val="0"/>
              </a:ext>
            </a:extLst>
          </a:blip>
          <a:srcRect l="16997" r="17491" b="25069"/>
          <a:stretch/>
        </p:blipFill>
        <p:spPr>
          <a:xfrm>
            <a:off x="5971309" y="900546"/>
            <a:ext cx="4660297" cy="2416206"/>
          </a:xfrm>
          <a:prstGeom prst="rect">
            <a:avLst/>
          </a:prstGeom>
        </p:spPr>
      </p:pic>
      <p:pic>
        <p:nvPicPr>
          <p:cNvPr id="12" name="Picture 11">
            <a:extLst>
              <a:ext uri="{FF2B5EF4-FFF2-40B4-BE49-F238E27FC236}">
                <a16:creationId xmlns:a16="http://schemas.microsoft.com/office/drawing/2014/main" id="{003FC484-9117-EAB4-3F4D-88C913559C46}"/>
              </a:ext>
            </a:extLst>
          </p:cNvPr>
          <p:cNvPicPr>
            <a:picLocks noChangeAspect="1"/>
          </p:cNvPicPr>
          <p:nvPr/>
        </p:nvPicPr>
        <p:blipFill rotWithShape="1">
          <a:blip r:embed="rId3">
            <a:extLst>
              <a:ext uri="{28A0092B-C50C-407E-A947-70E740481C1C}">
                <a14:useLocalDpi xmlns:a14="http://schemas.microsoft.com/office/drawing/2010/main" val="0"/>
              </a:ext>
            </a:extLst>
          </a:blip>
          <a:srcRect l="13557" t="23854" r="33827" b="11524"/>
          <a:stretch/>
        </p:blipFill>
        <p:spPr>
          <a:xfrm>
            <a:off x="2216727" y="3754388"/>
            <a:ext cx="4488873" cy="2342654"/>
          </a:xfrm>
          <a:prstGeom prst="rect">
            <a:avLst/>
          </a:prstGeom>
        </p:spPr>
      </p:pic>
    </p:spTree>
    <p:extLst>
      <p:ext uri="{BB962C8B-B14F-4D97-AF65-F5344CB8AC3E}">
        <p14:creationId xmlns:p14="http://schemas.microsoft.com/office/powerpoint/2010/main" val="30978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1272" y="346364"/>
            <a:ext cx="10522528" cy="6009986"/>
          </a:xfrm>
          <a:solidFill>
            <a:schemeClr val="accent5">
              <a:lumMod val="60000"/>
              <a:lumOff val="40000"/>
            </a:schemeClr>
          </a:solidFill>
        </p:spPr>
        <p:txBody>
          <a:bodyPr>
            <a:normAutofit/>
          </a:bodyPr>
          <a:lstStyle/>
          <a:p>
            <a:pPr lvl="1"/>
            <a:r>
              <a:rPr lang="en-IN" sz="1200" dirty="0"/>
              <a:t>Splitting Brand name from name column and simply dropping name column as we have to use brands name only for machine learning modelling for price prediction of that car brand.</a:t>
            </a:r>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lvl="1"/>
            <a:r>
              <a:rPr lang="en-IN" sz="1200" dirty="0"/>
              <a:t>Checking Descriptive statistical details of dataset for checking 25%,50%,75% quantiles, max and min for numerical columns and removing outliers</a:t>
            </a:r>
            <a:r>
              <a:rPr lang="hi-IN" sz="1200" dirty="0"/>
              <a:t> </a:t>
            </a:r>
            <a:r>
              <a:rPr lang="en-IN" sz="1200" dirty="0"/>
              <a:t>from</a:t>
            </a:r>
            <a:r>
              <a:rPr lang="hi-IN" sz="1200" dirty="0"/>
              <a:t> </a:t>
            </a:r>
            <a:r>
              <a:rPr lang="en-IN" sz="1200" dirty="0" err="1"/>
              <a:t>km_driven</a:t>
            </a:r>
            <a:r>
              <a:rPr lang="en-IN" sz="1200" dirty="0"/>
              <a:t> column as other numerical contain unique values related to car brands which can affect our machine learning modelling prediction.</a:t>
            </a:r>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25</a:t>
            </a:fld>
            <a:endParaRPr lang="en-IN"/>
          </a:p>
        </p:txBody>
      </p:sp>
      <p:pic>
        <p:nvPicPr>
          <p:cNvPr id="7" name="Picture 6">
            <a:extLst>
              <a:ext uri="{FF2B5EF4-FFF2-40B4-BE49-F238E27FC236}">
                <a16:creationId xmlns:a16="http://schemas.microsoft.com/office/drawing/2014/main" id="{B4218ECC-C811-A407-A54C-D4DC5C6551AE}"/>
              </a:ext>
            </a:extLst>
          </p:cNvPr>
          <p:cNvPicPr>
            <a:picLocks noChangeAspect="1"/>
          </p:cNvPicPr>
          <p:nvPr/>
        </p:nvPicPr>
        <p:blipFill rotWithShape="1">
          <a:blip r:embed="rId2">
            <a:extLst>
              <a:ext uri="{28A0092B-C50C-407E-A947-70E740481C1C}">
                <a14:useLocalDpi xmlns:a14="http://schemas.microsoft.com/office/drawing/2010/main" val="0"/>
              </a:ext>
            </a:extLst>
          </a:blip>
          <a:srcRect l="17273" t="29409" r="18182" b="32397"/>
          <a:stretch/>
        </p:blipFill>
        <p:spPr>
          <a:xfrm>
            <a:off x="858969" y="789694"/>
            <a:ext cx="5001504" cy="2493817"/>
          </a:xfrm>
          <a:prstGeom prst="rect">
            <a:avLst/>
          </a:prstGeom>
        </p:spPr>
      </p:pic>
      <p:pic>
        <p:nvPicPr>
          <p:cNvPr id="9" name="Picture 8">
            <a:extLst>
              <a:ext uri="{FF2B5EF4-FFF2-40B4-BE49-F238E27FC236}">
                <a16:creationId xmlns:a16="http://schemas.microsoft.com/office/drawing/2014/main" id="{DBCA1021-A179-582C-2999-360DE523DE2A}"/>
              </a:ext>
            </a:extLst>
          </p:cNvPr>
          <p:cNvPicPr>
            <a:picLocks noChangeAspect="1"/>
          </p:cNvPicPr>
          <p:nvPr/>
        </p:nvPicPr>
        <p:blipFill rotWithShape="1">
          <a:blip r:embed="rId3">
            <a:extLst>
              <a:ext uri="{28A0092B-C50C-407E-A947-70E740481C1C}">
                <a14:useLocalDpi xmlns:a14="http://schemas.microsoft.com/office/drawing/2010/main" val="0"/>
              </a:ext>
            </a:extLst>
          </a:blip>
          <a:srcRect l="17387" t="23008" r="31250" b="38584"/>
          <a:stretch/>
        </p:blipFill>
        <p:spPr>
          <a:xfrm>
            <a:off x="5999018" y="803533"/>
            <a:ext cx="5334012" cy="2493818"/>
          </a:xfrm>
          <a:prstGeom prst="rect">
            <a:avLst/>
          </a:prstGeom>
        </p:spPr>
      </p:pic>
      <p:pic>
        <p:nvPicPr>
          <p:cNvPr id="13" name="Picture 12">
            <a:extLst>
              <a:ext uri="{FF2B5EF4-FFF2-40B4-BE49-F238E27FC236}">
                <a16:creationId xmlns:a16="http://schemas.microsoft.com/office/drawing/2014/main" id="{37AD0C9D-A9FB-342C-DD84-44F613E39D82}"/>
              </a:ext>
            </a:extLst>
          </p:cNvPr>
          <p:cNvPicPr>
            <a:picLocks noChangeAspect="1"/>
          </p:cNvPicPr>
          <p:nvPr/>
        </p:nvPicPr>
        <p:blipFill rotWithShape="1">
          <a:blip r:embed="rId4">
            <a:extLst>
              <a:ext uri="{28A0092B-C50C-407E-A947-70E740481C1C}">
                <a14:useLocalDpi xmlns:a14="http://schemas.microsoft.com/office/drawing/2010/main" val="0"/>
              </a:ext>
            </a:extLst>
          </a:blip>
          <a:srcRect l="17273" t="47546" r="41704" b="17460"/>
          <a:stretch/>
        </p:blipFill>
        <p:spPr>
          <a:xfrm>
            <a:off x="858969" y="4045529"/>
            <a:ext cx="5001504" cy="2272145"/>
          </a:xfrm>
          <a:prstGeom prst="rect">
            <a:avLst/>
          </a:prstGeom>
        </p:spPr>
      </p:pic>
      <p:pic>
        <p:nvPicPr>
          <p:cNvPr id="15" name="Picture 14">
            <a:extLst>
              <a:ext uri="{FF2B5EF4-FFF2-40B4-BE49-F238E27FC236}">
                <a16:creationId xmlns:a16="http://schemas.microsoft.com/office/drawing/2014/main" id="{221EFDBD-D0D8-172E-1A2C-714C2ECC8810}"/>
              </a:ext>
            </a:extLst>
          </p:cNvPr>
          <p:cNvPicPr>
            <a:picLocks noChangeAspect="1"/>
          </p:cNvPicPr>
          <p:nvPr/>
        </p:nvPicPr>
        <p:blipFill rotWithShape="1">
          <a:blip r:embed="rId5">
            <a:extLst>
              <a:ext uri="{28A0092B-C50C-407E-A947-70E740481C1C}">
                <a14:useLocalDpi xmlns:a14="http://schemas.microsoft.com/office/drawing/2010/main" val="0"/>
              </a:ext>
            </a:extLst>
          </a:blip>
          <a:srcRect l="16818" t="38798" r="30909" b="21301"/>
          <a:stretch/>
        </p:blipFill>
        <p:spPr>
          <a:xfrm>
            <a:off x="6151413" y="4045533"/>
            <a:ext cx="5181617" cy="2272145"/>
          </a:xfrm>
          <a:prstGeom prst="rect">
            <a:avLst/>
          </a:prstGeom>
        </p:spPr>
      </p:pic>
    </p:spTree>
    <p:extLst>
      <p:ext uri="{BB962C8B-B14F-4D97-AF65-F5344CB8AC3E}">
        <p14:creationId xmlns:p14="http://schemas.microsoft.com/office/powerpoint/2010/main" val="249529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833918"/>
          </a:xfrm>
          <a:solidFill>
            <a:schemeClr val="accent5">
              <a:lumMod val="60000"/>
              <a:lumOff val="40000"/>
            </a:schemeClr>
          </a:solidFill>
        </p:spPr>
        <p:txBody>
          <a:bodyPr>
            <a:normAutofit/>
          </a:bodyPr>
          <a:lstStyle/>
          <a:p>
            <a:pPr marL="400050" indent="-400050">
              <a:buFont typeface="+mj-lt"/>
              <a:buAutoNum type="romanUcPeriod" startAt="2"/>
            </a:pPr>
            <a:r>
              <a:rPr lang="en-IN" sz="1400" b="1" dirty="0"/>
              <a:t>Data Preprocessing:- </a:t>
            </a:r>
          </a:p>
          <a:p>
            <a:pPr marL="457200" lvl="1" indent="0">
              <a:buNone/>
            </a:pPr>
            <a:r>
              <a:rPr lang="en-IN" sz="1200" b="1" dirty="0"/>
              <a:t>Steps involve in data preprocessing are:-</a:t>
            </a:r>
          </a:p>
          <a:p>
            <a:pPr lvl="1"/>
            <a:r>
              <a:rPr lang="en-IN" sz="1200" dirty="0"/>
              <a:t>Converting categorical Columns into integer or float type as machine learning models only work on numerical data not on categorical data, we use get_dummies module of pandas library for converting categorical values to numerical values present in categorical columns.</a:t>
            </a:r>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lvl="1"/>
            <a:r>
              <a:rPr lang="en-IN" sz="1200" dirty="0"/>
              <a:t>Separating Independent and Dependent variables for feeding in Machine Learning Model so that they can make prediction on dependent variable after training on independent variable.</a:t>
            </a:r>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26</a:t>
            </a:fld>
            <a:endParaRPr lang="en-IN"/>
          </a:p>
        </p:txBody>
      </p:sp>
      <p:pic>
        <p:nvPicPr>
          <p:cNvPr id="7" name="Picture 6">
            <a:extLst>
              <a:ext uri="{FF2B5EF4-FFF2-40B4-BE49-F238E27FC236}">
                <a16:creationId xmlns:a16="http://schemas.microsoft.com/office/drawing/2014/main" id="{72D61056-DD82-AD56-CE60-00DA80DAB213}"/>
              </a:ext>
            </a:extLst>
          </p:cNvPr>
          <p:cNvPicPr>
            <a:picLocks noChangeAspect="1"/>
          </p:cNvPicPr>
          <p:nvPr/>
        </p:nvPicPr>
        <p:blipFill rotWithShape="1">
          <a:blip r:embed="rId2">
            <a:extLst>
              <a:ext uri="{28A0092B-C50C-407E-A947-70E740481C1C}">
                <a14:useLocalDpi xmlns:a14="http://schemas.microsoft.com/office/drawing/2010/main" val="0"/>
              </a:ext>
            </a:extLst>
          </a:blip>
          <a:srcRect l="17351" t="28297" r="1045" b="18734"/>
          <a:stretch/>
        </p:blipFill>
        <p:spPr>
          <a:xfrm>
            <a:off x="1746911" y="1569493"/>
            <a:ext cx="6359859" cy="2099723"/>
          </a:xfrm>
          <a:prstGeom prst="rect">
            <a:avLst/>
          </a:prstGeom>
        </p:spPr>
      </p:pic>
      <p:pic>
        <p:nvPicPr>
          <p:cNvPr id="10" name="Picture 9">
            <a:extLst>
              <a:ext uri="{FF2B5EF4-FFF2-40B4-BE49-F238E27FC236}">
                <a16:creationId xmlns:a16="http://schemas.microsoft.com/office/drawing/2014/main" id="{A85F032E-0A39-A613-0836-96A082684B4B}"/>
              </a:ext>
            </a:extLst>
          </p:cNvPr>
          <p:cNvPicPr>
            <a:picLocks noChangeAspect="1"/>
          </p:cNvPicPr>
          <p:nvPr/>
        </p:nvPicPr>
        <p:blipFill rotWithShape="1">
          <a:blip r:embed="rId3">
            <a:extLst>
              <a:ext uri="{28A0092B-C50C-407E-A947-70E740481C1C}">
                <a14:useLocalDpi xmlns:a14="http://schemas.microsoft.com/office/drawing/2010/main" val="0"/>
              </a:ext>
            </a:extLst>
          </a:blip>
          <a:srcRect l="17127" t="52680" r="41344" b="9000"/>
          <a:stretch/>
        </p:blipFill>
        <p:spPr>
          <a:xfrm>
            <a:off x="4899550" y="4053385"/>
            <a:ext cx="5063321" cy="2252707"/>
          </a:xfrm>
          <a:prstGeom prst="rect">
            <a:avLst/>
          </a:prstGeom>
        </p:spPr>
      </p:pic>
    </p:spTree>
    <p:extLst>
      <p:ext uri="{BB962C8B-B14F-4D97-AF65-F5344CB8AC3E}">
        <p14:creationId xmlns:p14="http://schemas.microsoft.com/office/powerpoint/2010/main" val="423808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444876"/>
            <a:ext cx="10515600" cy="5911474"/>
          </a:xfrm>
          <a:solidFill>
            <a:schemeClr val="accent5">
              <a:lumMod val="60000"/>
              <a:lumOff val="40000"/>
            </a:schemeClr>
          </a:solidFill>
        </p:spPr>
        <p:txBody>
          <a:bodyPr>
            <a:normAutofit/>
          </a:bodyPr>
          <a:lstStyle/>
          <a:p>
            <a:pPr lvl="1"/>
            <a:r>
              <a:rPr lang="en-US" sz="1200" dirty="0"/>
              <a:t>Scaling independent variables to standardize the independent features present in the data in a fixed range. It is performed during the data pre-processing to handle highly varying magnitudes or values or units. If feature scaling is not done, then a machine learning algorithm tends to weigh greater values, higher and consider smaller values as the lower values, regardless of the unit of the values.</a:t>
            </a:r>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27</a:t>
            </a:fld>
            <a:endParaRPr lang="en-IN"/>
          </a:p>
        </p:txBody>
      </p:sp>
      <p:pic>
        <p:nvPicPr>
          <p:cNvPr id="5" name="Picture 4">
            <a:extLst>
              <a:ext uri="{FF2B5EF4-FFF2-40B4-BE49-F238E27FC236}">
                <a16:creationId xmlns:a16="http://schemas.microsoft.com/office/drawing/2014/main" id="{1F28CAFB-FA8E-B6DC-3E42-428B07014639}"/>
              </a:ext>
            </a:extLst>
          </p:cNvPr>
          <p:cNvPicPr>
            <a:picLocks noChangeAspect="1"/>
          </p:cNvPicPr>
          <p:nvPr/>
        </p:nvPicPr>
        <p:blipFill rotWithShape="1">
          <a:blip r:embed="rId2">
            <a:extLst>
              <a:ext uri="{28A0092B-C50C-407E-A947-70E740481C1C}">
                <a14:useLocalDpi xmlns:a14="http://schemas.microsoft.com/office/drawing/2010/main" val="0"/>
              </a:ext>
            </a:extLst>
          </a:blip>
          <a:srcRect l="17351" t="17788" r="37426" b="14320"/>
          <a:stretch/>
        </p:blipFill>
        <p:spPr>
          <a:xfrm>
            <a:off x="1760570" y="1050877"/>
            <a:ext cx="6373496" cy="5095640"/>
          </a:xfrm>
          <a:prstGeom prst="rect">
            <a:avLst/>
          </a:prstGeom>
        </p:spPr>
      </p:pic>
    </p:spTree>
    <p:extLst>
      <p:ext uri="{BB962C8B-B14F-4D97-AF65-F5344CB8AC3E}">
        <p14:creationId xmlns:p14="http://schemas.microsoft.com/office/powerpoint/2010/main" val="3891459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734050"/>
          </a:xfrm>
          <a:solidFill>
            <a:schemeClr val="accent5">
              <a:lumMod val="60000"/>
              <a:lumOff val="40000"/>
            </a:schemeClr>
          </a:solidFill>
        </p:spPr>
        <p:txBody>
          <a:bodyPr>
            <a:normAutofit/>
          </a:bodyPr>
          <a:lstStyle/>
          <a:p>
            <a:pPr marL="400050" indent="-400050">
              <a:buFont typeface="+mj-lt"/>
              <a:buAutoNum type="romanUcPeriod"/>
            </a:pPr>
            <a:r>
              <a:rPr lang="en-IN" sz="1400" b="1" dirty="0"/>
              <a:t>Feeding Data:-</a:t>
            </a:r>
          </a:p>
          <a:p>
            <a:pPr marL="457200" lvl="1" indent="0">
              <a:buNone/>
            </a:pPr>
            <a:r>
              <a:rPr lang="en-IN" sz="1400" dirty="0"/>
              <a:t>Feeding Training data and testing data to Machine Learning Model.</a:t>
            </a:r>
            <a:endParaRPr lang="en-IN" sz="1400" b="1" dirty="0"/>
          </a:p>
          <a:p>
            <a:pPr marL="400050" indent="-400050">
              <a:buFont typeface="+mj-lt"/>
              <a:buAutoNum type="romanUcPeriod"/>
            </a:pPr>
            <a:r>
              <a:rPr lang="en-IN" sz="1400" b="1" dirty="0"/>
              <a:t>Model Training and Prediction:-</a:t>
            </a:r>
          </a:p>
          <a:p>
            <a:pPr marL="457200" lvl="1" indent="0">
              <a:buNone/>
            </a:pPr>
            <a:r>
              <a:rPr lang="en-IN" sz="1400" dirty="0"/>
              <a:t>Training Linear Regression Model, K-</a:t>
            </a:r>
            <a:r>
              <a:rPr lang="en-IN" sz="1400" dirty="0" err="1"/>
              <a:t>Neighbors</a:t>
            </a:r>
            <a:r>
              <a:rPr lang="en-IN" sz="1400" dirty="0"/>
              <a:t> Regression Model, Ridge Model, Lasso Model, Decision Tree Regressor Model, Random Forest Regressor Model, Bagging Regressor Model, Ensemble using AdaBoost Regressor Model and Gradient Regressor Models on after training we test the model using testing data and checking Training Score, Testing Score or R2-Score, Mean absolute Error, Mean Squared Error and Root Mean Squared Error and selecting the model having high training and testing score and low Mean Squared Error, Mean Absolute Error and Root Mean Squared Error.</a:t>
            </a:r>
            <a:endParaRPr lang="en-IN" sz="1400" b="1" dirty="0"/>
          </a:p>
          <a:p>
            <a:pPr lvl="1"/>
            <a:r>
              <a:rPr lang="en-IN" sz="1400" b="1" dirty="0"/>
              <a:t>Linear Regression Modelling and Scores:-</a:t>
            </a:r>
            <a:endParaRPr lang="en-IN" sz="105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28</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4. Machine Learning Modelling &amp; Model Selection</a:t>
            </a:r>
          </a:p>
        </p:txBody>
      </p:sp>
      <p:pic>
        <p:nvPicPr>
          <p:cNvPr id="7" name="Picture 6">
            <a:extLst>
              <a:ext uri="{FF2B5EF4-FFF2-40B4-BE49-F238E27FC236}">
                <a16:creationId xmlns:a16="http://schemas.microsoft.com/office/drawing/2014/main" id="{142EB539-EE69-156C-E7D8-19406AA36696}"/>
              </a:ext>
            </a:extLst>
          </p:cNvPr>
          <p:cNvPicPr>
            <a:picLocks noChangeAspect="1"/>
          </p:cNvPicPr>
          <p:nvPr/>
        </p:nvPicPr>
        <p:blipFill rotWithShape="1">
          <a:blip r:embed="rId2">
            <a:extLst>
              <a:ext uri="{28A0092B-C50C-407E-A947-70E740481C1C}">
                <a14:useLocalDpi xmlns:a14="http://schemas.microsoft.com/office/drawing/2010/main" val="0"/>
              </a:ext>
            </a:extLst>
          </a:blip>
          <a:srcRect l="16679" t="18418" r="42799" b="4915"/>
          <a:stretch/>
        </p:blipFill>
        <p:spPr>
          <a:xfrm>
            <a:off x="1405709" y="2766168"/>
            <a:ext cx="3443439" cy="3469532"/>
          </a:xfrm>
          <a:prstGeom prst="rect">
            <a:avLst/>
          </a:prstGeom>
        </p:spPr>
      </p:pic>
      <p:pic>
        <p:nvPicPr>
          <p:cNvPr id="10" name="Picture 9">
            <a:extLst>
              <a:ext uri="{FF2B5EF4-FFF2-40B4-BE49-F238E27FC236}">
                <a16:creationId xmlns:a16="http://schemas.microsoft.com/office/drawing/2014/main" id="{F0AFD2F1-B710-3A54-ABB5-1C9C8E06A35A}"/>
              </a:ext>
            </a:extLst>
          </p:cNvPr>
          <p:cNvPicPr>
            <a:picLocks noChangeAspect="1"/>
          </p:cNvPicPr>
          <p:nvPr/>
        </p:nvPicPr>
        <p:blipFill rotWithShape="1">
          <a:blip r:embed="rId3">
            <a:extLst>
              <a:ext uri="{28A0092B-C50C-407E-A947-70E740481C1C}">
                <a14:useLocalDpi xmlns:a14="http://schemas.microsoft.com/office/drawing/2010/main" val="0"/>
              </a:ext>
            </a:extLst>
          </a:blip>
          <a:srcRect l="18135" t="32414" r="23993" b="9000"/>
          <a:stretch/>
        </p:blipFill>
        <p:spPr>
          <a:xfrm>
            <a:off x="5293825" y="2766167"/>
            <a:ext cx="5860962" cy="3493327"/>
          </a:xfrm>
          <a:prstGeom prst="rect">
            <a:avLst/>
          </a:prstGeom>
        </p:spPr>
      </p:pic>
    </p:spTree>
    <p:extLst>
      <p:ext uri="{BB962C8B-B14F-4D97-AF65-F5344CB8AC3E}">
        <p14:creationId xmlns:p14="http://schemas.microsoft.com/office/powerpoint/2010/main" val="1034104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259307"/>
            <a:ext cx="10515600" cy="6097043"/>
          </a:xfrm>
          <a:solidFill>
            <a:schemeClr val="accent5">
              <a:lumMod val="60000"/>
              <a:lumOff val="40000"/>
            </a:schemeClr>
          </a:solidFill>
        </p:spPr>
        <p:txBody>
          <a:bodyPr>
            <a:normAutofit/>
          </a:bodyPr>
          <a:lstStyle/>
          <a:p>
            <a:pPr lvl="1"/>
            <a:r>
              <a:rPr lang="en-US" sz="1200" dirty="0"/>
              <a:t>Random Forest Regressor Modelling and Score:-</a:t>
            </a:r>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29</a:t>
            </a:fld>
            <a:endParaRPr lang="en-IN"/>
          </a:p>
        </p:txBody>
      </p:sp>
      <p:pic>
        <p:nvPicPr>
          <p:cNvPr id="6" name="Picture 5">
            <a:extLst>
              <a:ext uri="{FF2B5EF4-FFF2-40B4-BE49-F238E27FC236}">
                <a16:creationId xmlns:a16="http://schemas.microsoft.com/office/drawing/2014/main" id="{11FE7ACF-C617-DC82-93F1-DFAE2BFFAF5D}"/>
              </a:ext>
            </a:extLst>
          </p:cNvPr>
          <p:cNvPicPr>
            <a:picLocks noChangeAspect="1"/>
          </p:cNvPicPr>
          <p:nvPr/>
        </p:nvPicPr>
        <p:blipFill rotWithShape="1">
          <a:blip r:embed="rId2">
            <a:extLst>
              <a:ext uri="{28A0092B-C50C-407E-A947-70E740481C1C}">
                <a14:useLocalDpi xmlns:a14="http://schemas.microsoft.com/office/drawing/2010/main" val="0"/>
              </a:ext>
            </a:extLst>
          </a:blip>
          <a:srcRect l="17127" t="19679" r="30486" b="17473"/>
          <a:stretch/>
        </p:blipFill>
        <p:spPr>
          <a:xfrm>
            <a:off x="1364776" y="518611"/>
            <a:ext cx="4731224" cy="3022727"/>
          </a:xfrm>
          <a:prstGeom prst="rect">
            <a:avLst/>
          </a:prstGeom>
        </p:spPr>
      </p:pic>
      <p:pic>
        <p:nvPicPr>
          <p:cNvPr id="8" name="Picture 7">
            <a:extLst>
              <a:ext uri="{FF2B5EF4-FFF2-40B4-BE49-F238E27FC236}">
                <a16:creationId xmlns:a16="http://schemas.microsoft.com/office/drawing/2014/main" id="{B707F2E4-C83C-9958-DA67-CADA7CAB4746}"/>
              </a:ext>
            </a:extLst>
          </p:cNvPr>
          <p:cNvPicPr>
            <a:picLocks noChangeAspect="1"/>
          </p:cNvPicPr>
          <p:nvPr/>
        </p:nvPicPr>
        <p:blipFill rotWithShape="1">
          <a:blip r:embed="rId3">
            <a:extLst>
              <a:ext uri="{28A0092B-C50C-407E-A947-70E740481C1C}">
                <a14:useLocalDpi xmlns:a14="http://schemas.microsoft.com/office/drawing/2010/main" val="0"/>
              </a:ext>
            </a:extLst>
          </a:blip>
          <a:srcRect l="17225" t="20731" r="24162" b="17263"/>
          <a:stretch/>
        </p:blipFill>
        <p:spPr>
          <a:xfrm>
            <a:off x="6096000" y="3554986"/>
            <a:ext cx="4873166" cy="2743481"/>
          </a:xfrm>
          <a:prstGeom prst="rect">
            <a:avLst/>
          </a:prstGeom>
        </p:spPr>
      </p:pic>
    </p:spTree>
    <p:extLst>
      <p:ext uri="{BB962C8B-B14F-4D97-AF65-F5344CB8AC3E}">
        <p14:creationId xmlns:p14="http://schemas.microsoft.com/office/powerpoint/2010/main" val="269651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9523-5142-7A83-3693-8D1C8A05DD3D}"/>
              </a:ext>
            </a:extLst>
          </p:cNvPr>
          <p:cNvSpPr>
            <a:spLocks noGrp="1"/>
          </p:cNvSpPr>
          <p:nvPr>
            <p:ph type="title"/>
          </p:nvPr>
        </p:nvSpPr>
        <p:spPr>
          <a:xfrm>
            <a:off x="838200" y="210798"/>
            <a:ext cx="10515600" cy="412796"/>
          </a:xfrm>
          <a:solidFill>
            <a:schemeClr val="accent2">
              <a:lumMod val="60000"/>
              <a:lumOff val="40000"/>
            </a:schemeClr>
          </a:solidFill>
        </p:spPr>
        <p:txBody>
          <a:bodyPr>
            <a:normAutofit fontScale="90000"/>
          </a:bodyPr>
          <a:lstStyle/>
          <a:p>
            <a:pPr algn="ctr"/>
            <a:r>
              <a:rPr lang="en-IN" sz="2400" b="1" u="sng" dirty="0"/>
              <a:t>1. Data Summary</a:t>
            </a:r>
          </a:p>
        </p:txBody>
      </p:sp>
      <p:sp>
        <p:nvSpPr>
          <p:cNvPr id="3" name="Content Placeholder 2">
            <a:extLst>
              <a:ext uri="{FF2B5EF4-FFF2-40B4-BE49-F238E27FC236}">
                <a16:creationId xmlns:a16="http://schemas.microsoft.com/office/drawing/2014/main" id="{A76C3E28-5496-3643-7290-632D50FFD0AE}"/>
              </a:ext>
            </a:extLst>
          </p:cNvPr>
          <p:cNvSpPr>
            <a:spLocks noGrp="1"/>
          </p:cNvSpPr>
          <p:nvPr>
            <p:ph idx="1"/>
          </p:nvPr>
        </p:nvSpPr>
        <p:spPr>
          <a:xfrm>
            <a:off x="838200" y="619185"/>
            <a:ext cx="10515600" cy="5836206"/>
          </a:xfrm>
          <a:solidFill>
            <a:schemeClr val="accent5">
              <a:lumMod val="60000"/>
              <a:lumOff val="40000"/>
            </a:schemeClr>
          </a:solidFill>
          <a:ln>
            <a:solidFill>
              <a:srgbClr val="FF0000"/>
            </a:solidFill>
          </a:ln>
        </p:spPr>
        <p:txBody>
          <a:bodyPr>
            <a:noAutofit/>
          </a:bodyPr>
          <a:lstStyle/>
          <a:p>
            <a:pPr marL="400050" indent="-400050">
              <a:buFont typeface="+mj-lt"/>
              <a:buAutoNum type="romanUcPeriod"/>
            </a:pPr>
            <a:r>
              <a:rPr lang="en-IN" sz="1600" b="1" dirty="0"/>
              <a:t>Dataset Information:-</a:t>
            </a:r>
          </a:p>
          <a:p>
            <a:pPr lvl="1"/>
            <a:r>
              <a:rPr lang="en-IN" sz="1400" b="1" dirty="0"/>
              <a:t>Name of the Data set :-  </a:t>
            </a:r>
            <a:r>
              <a:rPr lang="en-IN" sz="1400" dirty="0"/>
              <a:t>Used Car Sales Details.</a:t>
            </a:r>
          </a:p>
          <a:p>
            <a:pPr lvl="1"/>
            <a:r>
              <a:rPr lang="en-IN" sz="1400" b="1" dirty="0"/>
              <a:t>Description :- </a:t>
            </a:r>
            <a:r>
              <a:rPr lang="en-IN" sz="1400" dirty="0"/>
              <a:t>Dataset contains information about Historical data of used cars with selling price.</a:t>
            </a:r>
          </a:p>
          <a:p>
            <a:pPr marL="342900" indent="-342900">
              <a:buFont typeface="+mj-lt"/>
              <a:buAutoNum type="romanUcPeriod"/>
            </a:pPr>
            <a:r>
              <a:rPr lang="en-IN" sz="1400" b="1" dirty="0"/>
              <a:t> </a:t>
            </a:r>
            <a:r>
              <a:rPr lang="en-IN" sz="1600" b="1" dirty="0"/>
              <a:t>Data Structure and Size :-</a:t>
            </a:r>
          </a:p>
          <a:p>
            <a:pPr lvl="1"/>
            <a:r>
              <a:rPr lang="en-IN" sz="1400" b="1" dirty="0"/>
              <a:t>Number of Observation:- </a:t>
            </a:r>
            <a:r>
              <a:rPr lang="en-IN" sz="1400" dirty="0"/>
              <a:t>The dataset contains </a:t>
            </a:r>
            <a:r>
              <a:rPr lang="en-IN" sz="1400" b="1" dirty="0"/>
              <a:t>4340 </a:t>
            </a:r>
            <a:r>
              <a:rPr lang="en-IN" sz="1400" dirty="0"/>
              <a:t> number of rows.</a:t>
            </a:r>
          </a:p>
          <a:p>
            <a:pPr lvl="1"/>
            <a:r>
              <a:rPr lang="en-IN" sz="1400" b="1" dirty="0"/>
              <a:t>Number of Variables and its type:- </a:t>
            </a:r>
            <a:r>
              <a:rPr lang="en-US" sz="1400" dirty="0"/>
              <a:t>The dataset contains multiple variables representing different aspects of the used cars, categorized by their types.</a:t>
            </a:r>
          </a:p>
          <a:p>
            <a:pPr marL="457200" lvl="1" indent="0">
              <a:buNone/>
            </a:pPr>
            <a:r>
              <a:rPr lang="en-US" sz="1400" b="1" dirty="0"/>
              <a:t>Categorical Variables:</a:t>
            </a:r>
          </a:p>
          <a:p>
            <a:pPr marL="457200" lvl="1" indent="0">
              <a:buNone/>
            </a:pPr>
            <a:r>
              <a:rPr lang="en-US" sz="1400" b="1" dirty="0"/>
              <a:t>1. Name: </a:t>
            </a:r>
            <a:r>
              <a:rPr lang="en-US" sz="1400" dirty="0"/>
              <a:t>Represents the brand and model of the cars.</a:t>
            </a:r>
          </a:p>
          <a:p>
            <a:pPr marL="457200" lvl="1" indent="0">
              <a:buNone/>
            </a:pPr>
            <a:r>
              <a:rPr lang="en-US" sz="1400" b="1" dirty="0"/>
              <a:t>2. Seller Type: </a:t>
            </a:r>
            <a:r>
              <a:rPr lang="en-US" sz="1400" dirty="0"/>
              <a:t>Classifies the sellers into three categories:</a:t>
            </a:r>
          </a:p>
          <a:p>
            <a:pPr marL="457200" lvl="1" indent="0">
              <a:buNone/>
            </a:pPr>
            <a:r>
              <a:rPr lang="en-US" sz="1400" dirty="0"/>
              <a:t>   - </a:t>
            </a:r>
            <a:r>
              <a:rPr lang="en-US" sz="1400" b="1" dirty="0"/>
              <a:t>Individual:</a:t>
            </a:r>
            <a:r>
              <a:rPr lang="en-US" sz="1400" dirty="0"/>
              <a:t> Refers to private individuals selling their personal vehicles.</a:t>
            </a:r>
          </a:p>
          <a:p>
            <a:pPr marL="457200" lvl="1" indent="0">
              <a:buNone/>
            </a:pPr>
            <a:r>
              <a:rPr lang="en-US" sz="1400" dirty="0"/>
              <a:t>   </a:t>
            </a:r>
            <a:r>
              <a:rPr lang="en-US" sz="1400" b="1" dirty="0"/>
              <a:t>- Dealer: </a:t>
            </a:r>
            <a:r>
              <a:rPr lang="en-US" sz="1400" dirty="0"/>
              <a:t>Represents professional car dealerships involved in buying and selling used cars.</a:t>
            </a:r>
          </a:p>
          <a:p>
            <a:pPr marL="457200" lvl="1" indent="0">
              <a:buNone/>
            </a:pPr>
            <a:r>
              <a:rPr lang="en-US" sz="1400" b="1" dirty="0"/>
              <a:t>   - Trustmark Dealer: </a:t>
            </a:r>
            <a:r>
              <a:rPr lang="en-US" sz="1400" dirty="0"/>
              <a:t>Denotes dealers certified or recognized for meeting specific quality and customer service standards.</a:t>
            </a:r>
          </a:p>
          <a:p>
            <a:pPr marL="457200" lvl="1" indent="0">
              <a:buNone/>
            </a:pPr>
            <a:r>
              <a:rPr lang="en-US" sz="1400" b="1" dirty="0"/>
              <a:t>3. Fuel Type: </a:t>
            </a:r>
            <a:r>
              <a:rPr lang="en-US" sz="1400" dirty="0"/>
              <a:t>Specifies the type of fuel used by the cars.</a:t>
            </a:r>
          </a:p>
          <a:p>
            <a:pPr marL="457200" lvl="1" indent="0">
              <a:buNone/>
            </a:pPr>
            <a:r>
              <a:rPr lang="en-US" sz="1400" b="1" dirty="0"/>
              <a:t>4. Transmission: </a:t>
            </a:r>
            <a:r>
              <a:rPr lang="en-US" sz="1400" dirty="0"/>
              <a:t>Indicates the type of transmission system, such as automatic or manual.</a:t>
            </a:r>
          </a:p>
          <a:p>
            <a:pPr marL="457200" lvl="1" indent="0">
              <a:buNone/>
            </a:pPr>
            <a:r>
              <a:rPr lang="en-US" sz="1400" b="1" dirty="0"/>
              <a:t>5. Owner: </a:t>
            </a:r>
            <a:r>
              <a:rPr lang="en-US" sz="1400" dirty="0"/>
              <a:t>Categorizes the ownership history of the cars, including first owner, second owner, third owner, fourth and above owner, or test drive owner.</a:t>
            </a:r>
          </a:p>
          <a:p>
            <a:pPr marL="457200" lvl="1" indent="0">
              <a:buNone/>
            </a:pPr>
            <a:r>
              <a:rPr lang="en-US" sz="1400" b="1" dirty="0"/>
              <a:t>Numerical Variables</a:t>
            </a:r>
            <a:r>
              <a:rPr lang="en-US" sz="1400" dirty="0"/>
              <a:t>:</a:t>
            </a:r>
          </a:p>
          <a:p>
            <a:pPr marL="457200" lvl="1" indent="0">
              <a:buNone/>
            </a:pPr>
            <a:r>
              <a:rPr lang="en-US" sz="1400" b="1" dirty="0"/>
              <a:t>1. Year: </a:t>
            </a:r>
            <a:r>
              <a:rPr lang="en-US" sz="1400" dirty="0"/>
              <a:t>Represents the manufacturing or launch year of the cars.</a:t>
            </a:r>
          </a:p>
          <a:p>
            <a:pPr marL="457200" lvl="1" indent="0">
              <a:buNone/>
            </a:pPr>
            <a:r>
              <a:rPr lang="en-US" sz="1400" b="1" dirty="0"/>
              <a:t>2. Selling Price: </a:t>
            </a:r>
            <a:r>
              <a:rPr lang="en-US" sz="1400" dirty="0"/>
              <a:t>Denotes the price at which the used cars were sold.</a:t>
            </a:r>
          </a:p>
          <a:p>
            <a:pPr marL="457200" lvl="1" indent="0">
              <a:buNone/>
            </a:pPr>
            <a:r>
              <a:rPr lang="en-US" sz="1400" b="1" dirty="0"/>
              <a:t>3. KM Driven: </a:t>
            </a:r>
            <a:r>
              <a:rPr lang="en-US" sz="1400" dirty="0"/>
              <a:t>Indicates the distance or mileage covered by the cars.</a:t>
            </a:r>
          </a:p>
          <a:p>
            <a:pPr marL="457200" lvl="1" indent="0">
              <a:buNone/>
            </a:pPr>
            <a:r>
              <a:rPr lang="en-US" sz="1400" dirty="0"/>
              <a:t>These variables capture important information about the used cars, including their brand and model, seller type (individual, dealer, or trustmark dealer), fuel type, transmission, ownership history, manufacturing year, selling price, and mileage.</a:t>
            </a:r>
          </a:p>
          <a:p>
            <a:pPr marL="914400" lvl="2" indent="0">
              <a:buNone/>
            </a:pPr>
            <a:endParaRPr lang="en-IN" sz="1400" dirty="0"/>
          </a:p>
          <a:p>
            <a:pPr marL="1200150" lvl="2" indent="-285750">
              <a:buFont typeface="+mj-lt"/>
              <a:buAutoNum type="romanUcPeriod"/>
            </a:pPr>
            <a:endParaRPr lang="en-IN" sz="1400" dirty="0"/>
          </a:p>
          <a:p>
            <a:pPr marL="1200150" lvl="2" indent="-285750">
              <a:buFont typeface="+mj-lt"/>
              <a:buAutoNum type="romanUcPeriod"/>
            </a:pPr>
            <a:endParaRPr lang="en-IN" sz="1400" dirty="0"/>
          </a:p>
          <a:p>
            <a:pPr marL="1200150" lvl="2" indent="-285750">
              <a:buFont typeface="+mj-lt"/>
              <a:buAutoNum type="romanUcPeriod"/>
            </a:pPr>
            <a:endParaRPr lang="en-IN" sz="1400" dirty="0"/>
          </a:p>
          <a:p>
            <a:pPr marL="1200150" lvl="2" indent="-285750">
              <a:buFont typeface="+mj-lt"/>
              <a:buAutoNum type="romanUcPeriod"/>
            </a:pPr>
            <a:endParaRPr lang="en-IN" sz="1400" dirty="0"/>
          </a:p>
          <a:p>
            <a:pPr marL="1200150" lvl="2" indent="-285750">
              <a:buFont typeface="+mj-lt"/>
              <a:buAutoNum type="romanUcPeriod"/>
            </a:pPr>
            <a:endParaRPr lang="en-IN" sz="1400" dirty="0"/>
          </a:p>
          <a:p>
            <a:pPr marL="0" indent="0">
              <a:buNone/>
            </a:pPr>
            <a:endParaRPr lang="en-IN" sz="1400" dirty="0"/>
          </a:p>
        </p:txBody>
      </p:sp>
      <p:sp>
        <p:nvSpPr>
          <p:cNvPr id="5" name="Slide Number Placeholder 4">
            <a:extLst>
              <a:ext uri="{FF2B5EF4-FFF2-40B4-BE49-F238E27FC236}">
                <a16:creationId xmlns:a16="http://schemas.microsoft.com/office/drawing/2014/main" id="{842C240E-A82A-35C8-C0C7-768145F3798D}"/>
              </a:ext>
            </a:extLst>
          </p:cNvPr>
          <p:cNvSpPr>
            <a:spLocks noGrp="1"/>
          </p:cNvSpPr>
          <p:nvPr>
            <p:ph type="sldNum" sz="quarter" idx="12"/>
          </p:nvPr>
        </p:nvSpPr>
        <p:spPr/>
        <p:txBody>
          <a:bodyPr/>
          <a:lstStyle/>
          <a:p>
            <a:fld id="{7F32F3B8-347B-4BC7-915A-1CD033BDB469}" type="slidenum">
              <a:rPr lang="en-IN" smtClean="0"/>
              <a:pPr/>
              <a:t>3</a:t>
            </a:fld>
            <a:endParaRPr lang="en-IN" dirty="0"/>
          </a:p>
        </p:txBody>
      </p:sp>
    </p:spTree>
    <p:extLst>
      <p:ext uri="{BB962C8B-B14F-4D97-AF65-F5344CB8AC3E}">
        <p14:creationId xmlns:p14="http://schemas.microsoft.com/office/powerpoint/2010/main" val="411112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259307"/>
            <a:ext cx="10515600" cy="6097043"/>
          </a:xfrm>
          <a:solidFill>
            <a:schemeClr val="accent5">
              <a:lumMod val="60000"/>
              <a:lumOff val="40000"/>
            </a:schemeClr>
          </a:solidFill>
        </p:spPr>
        <p:txBody>
          <a:bodyPr>
            <a:normAutofit/>
          </a:bodyPr>
          <a:lstStyle/>
          <a:p>
            <a:pPr lvl="1"/>
            <a:r>
              <a:rPr lang="en-US" sz="1200" dirty="0"/>
              <a:t>Gradient Boosting Regressor Modelling and Score:-</a:t>
            </a:r>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30</a:t>
            </a:fld>
            <a:endParaRPr lang="en-IN"/>
          </a:p>
        </p:txBody>
      </p:sp>
      <p:pic>
        <p:nvPicPr>
          <p:cNvPr id="5" name="Picture 4">
            <a:extLst>
              <a:ext uri="{FF2B5EF4-FFF2-40B4-BE49-F238E27FC236}">
                <a16:creationId xmlns:a16="http://schemas.microsoft.com/office/drawing/2014/main" id="{A6B36B17-CA7C-804A-54AA-497DAA50E91D}"/>
              </a:ext>
            </a:extLst>
          </p:cNvPr>
          <p:cNvPicPr>
            <a:picLocks noChangeAspect="1"/>
          </p:cNvPicPr>
          <p:nvPr/>
        </p:nvPicPr>
        <p:blipFill rotWithShape="1">
          <a:blip r:embed="rId2">
            <a:extLst>
              <a:ext uri="{28A0092B-C50C-407E-A947-70E740481C1C}">
                <a14:useLocalDpi xmlns:a14="http://schemas.microsoft.com/office/drawing/2010/main" val="0"/>
              </a:ext>
            </a:extLst>
          </a:blip>
          <a:srcRect l="17239" t="16737" r="38880" b="18734"/>
          <a:stretch/>
        </p:blipFill>
        <p:spPr>
          <a:xfrm>
            <a:off x="1269241" y="501650"/>
            <a:ext cx="4379291" cy="3429699"/>
          </a:xfrm>
          <a:prstGeom prst="rect">
            <a:avLst/>
          </a:prstGeom>
        </p:spPr>
      </p:pic>
      <p:pic>
        <p:nvPicPr>
          <p:cNvPr id="9" name="Picture 8">
            <a:extLst>
              <a:ext uri="{FF2B5EF4-FFF2-40B4-BE49-F238E27FC236}">
                <a16:creationId xmlns:a16="http://schemas.microsoft.com/office/drawing/2014/main" id="{A6A4B48A-C512-AC1D-598C-7EE603C95C66}"/>
              </a:ext>
            </a:extLst>
          </p:cNvPr>
          <p:cNvPicPr>
            <a:picLocks noChangeAspect="1"/>
          </p:cNvPicPr>
          <p:nvPr/>
        </p:nvPicPr>
        <p:blipFill rotWithShape="1">
          <a:blip r:embed="rId3">
            <a:extLst>
              <a:ext uri="{28A0092B-C50C-407E-A947-70E740481C1C}">
                <a14:useLocalDpi xmlns:a14="http://schemas.microsoft.com/office/drawing/2010/main" val="0"/>
              </a:ext>
            </a:extLst>
          </a:blip>
          <a:srcRect l="16791" t="23884" r="24216" b="7384"/>
          <a:stretch/>
        </p:blipFill>
        <p:spPr>
          <a:xfrm>
            <a:off x="5680615" y="2606722"/>
            <a:ext cx="5565140" cy="3453133"/>
          </a:xfrm>
          <a:prstGeom prst="rect">
            <a:avLst/>
          </a:prstGeom>
        </p:spPr>
      </p:pic>
    </p:spTree>
    <p:extLst>
      <p:ext uri="{BB962C8B-B14F-4D97-AF65-F5344CB8AC3E}">
        <p14:creationId xmlns:p14="http://schemas.microsoft.com/office/powerpoint/2010/main" val="4258646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199216"/>
            <a:ext cx="10515600" cy="6075246"/>
          </a:xfrm>
          <a:solidFill>
            <a:schemeClr val="accent5">
              <a:lumMod val="60000"/>
              <a:lumOff val="40000"/>
            </a:schemeClr>
          </a:solidFill>
        </p:spPr>
        <p:txBody>
          <a:bodyPr>
            <a:normAutofit/>
          </a:bodyPr>
          <a:lstStyle/>
          <a:p>
            <a:pPr marL="400050" indent="-400050">
              <a:buFont typeface="+mj-lt"/>
              <a:buAutoNum type="romanUcPeriod" startAt="3"/>
            </a:pPr>
            <a:r>
              <a:rPr lang="en-US" sz="1400" b="1" dirty="0"/>
              <a:t>Model Evaluation and Model Selection:-</a:t>
            </a:r>
          </a:p>
          <a:p>
            <a:pPr marL="457200" lvl="1" indent="0">
              <a:buNone/>
            </a:pPr>
            <a:r>
              <a:rPr lang="en-US" sz="1400" dirty="0"/>
              <a:t>Creating Data Frame for Model Evaluation using Mean Squared Error, Mean Absolute Error, Root Mean Squared Error, R-2 Score (Testing Score) and Training Score.</a:t>
            </a:r>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285750" indent="-285750">
              <a:buFont typeface="+mj-lt"/>
              <a:buAutoNum type="romanUcPeriod" startAt="4"/>
            </a:pPr>
            <a:r>
              <a:rPr lang="en-US" sz="1400" b="1" dirty="0"/>
              <a:t>Model Saving:-</a:t>
            </a:r>
          </a:p>
          <a:p>
            <a:pPr marL="457200" lvl="1" indent="0">
              <a:buNone/>
            </a:pPr>
            <a:r>
              <a:rPr lang="en-US" sz="1400" dirty="0"/>
              <a:t>So, as per the errors and Score mention above we choose  </a:t>
            </a:r>
            <a:r>
              <a:rPr lang="en-US" sz="1400" b="1" dirty="0"/>
              <a:t>Gradient Boosting Regressor Model </a:t>
            </a:r>
            <a:r>
              <a:rPr lang="en-US" sz="1400" dirty="0"/>
              <a:t>for Prediction of Price of USED CAR. Saving the Model for price prediction using Pickle.</a:t>
            </a:r>
          </a:p>
          <a:p>
            <a:pPr marL="457200" lvl="1" indent="0">
              <a:buNone/>
            </a:pP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31</a:t>
            </a:fld>
            <a:endParaRPr lang="en-IN" dirty="0"/>
          </a:p>
        </p:txBody>
      </p:sp>
      <p:pic>
        <p:nvPicPr>
          <p:cNvPr id="9" name="Picture 8">
            <a:extLst>
              <a:ext uri="{FF2B5EF4-FFF2-40B4-BE49-F238E27FC236}">
                <a16:creationId xmlns:a16="http://schemas.microsoft.com/office/drawing/2014/main" id="{0AAF1953-05D2-DC28-A092-FF020B212F47}"/>
              </a:ext>
            </a:extLst>
          </p:cNvPr>
          <p:cNvPicPr>
            <a:picLocks noChangeAspect="1"/>
          </p:cNvPicPr>
          <p:nvPr/>
        </p:nvPicPr>
        <p:blipFill rotWithShape="1">
          <a:blip r:embed="rId2">
            <a:extLst>
              <a:ext uri="{28A0092B-C50C-407E-A947-70E740481C1C}">
                <a14:useLocalDpi xmlns:a14="http://schemas.microsoft.com/office/drawing/2010/main" val="0"/>
              </a:ext>
            </a:extLst>
          </a:blip>
          <a:srcRect l="18934" t="22622" r="19973" b="18734"/>
          <a:stretch/>
        </p:blipFill>
        <p:spPr>
          <a:xfrm>
            <a:off x="1842447" y="914398"/>
            <a:ext cx="5086071" cy="2600056"/>
          </a:xfrm>
          <a:prstGeom prst="rect">
            <a:avLst/>
          </a:prstGeom>
        </p:spPr>
      </p:pic>
      <p:sp>
        <p:nvSpPr>
          <p:cNvPr id="11" name="Rectangle: Rounded Corners 10">
            <a:extLst>
              <a:ext uri="{FF2B5EF4-FFF2-40B4-BE49-F238E27FC236}">
                <a16:creationId xmlns:a16="http://schemas.microsoft.com/office/drawing/2014/main" id="{F1ABD627-842A-49C4-BA56-E69A52753ED7}"/>
              </a:ext>
            </a:extLst>
          </p:cNvPr>
          <p:cNvSpPr/>
          <p:nvPr/>
        </p:nvSpPr>
        <p:spPr>
          <a:xfrm>
            <a:off x="7519912" y="914398"/>
            <a:ext cx="3324550" cy="2600056"/>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t"/>
          <a:lstStyle/>
          <a:p>
            <a:pPr algn="just"/>
            <a:r>
              <a:rPr lang="en-IN" sz="1400" dirty="0"/>
              <a:t>As per this data frame we choose Gradient Boosting Regressor as best model for Car Price Prediction because it has </a:t>
            </a:r>
            <a:r>
              <a:rPr lang="en-IN" sz="1400" b="1" dirty="0"/>
              <a:t>Lowest MAE, MSE, RMSE</a:t>
            </a:r>
            <a:r>
              <a:rPr lang="en-IN" sz="1400" dirty="0"/>
              <a:t> and </a:t>
            </a:r>
            <a:r>
              <a:rPr lang="en-IN" sz="1400" b="1" dirty="0"/>
              <a:t>comparatively high R2-Score and Training Score.</a:t>
            </a:r>
          </a:p>
          <a:p>
            <a:pPr lvl="2">
              <a:buFont typeface="Wingdings" panose="05000000000000000000" pitchFamily="2" charset="2"/>
              <a:buChar char="Ø"/>
            </a:pPr>
            <a:r>
              <a:rPr lang="en-IN" sz="1400" b="1" dirty="0"/>
              <a:t>MAE – 1.462</a:t>
            </a:r>
          </a:p>
          <a:p>
            <a:pPr lvl="2">
              <a:buFont typeface="Wingdings" panose="05000000000000000000" pitchFamily="2" charset="2"/>
              <a:buChar char="Ø"/>
            </a:pPr>
            <a:r>
              <a:rPr lang="en-IN" sz="1400" b="1" dirty="0"/>
              <a:t>MSE  -  1.170</a:t>
            </a:r>
          </a:p>
          <a:p>
            <a:pPr lvl="2">
              <a:buFont typeface="Wingdings" panose="05000000000000000000" pitchFamily="2" charset="2"/>
              <a:buChar char="Ø"/>
            </a:pPr>
            <a:r>
              <a:rPr lang="en-IN" sz="1400" b="1" dirty="0"/>
              <a:t>RMSE – 3.421</a:t>
            </a:r>
          </a:p>
          <a:p>
            <a:pPr lvl="2">
              <a:buFont typeface="Wingdings" panose="05000000000000000000" pitchFamily="2" charset="2"/>
              <a:buChar char="Ø"/>
            </a:pPr>
            <a:r>
              <a:rPr lang="en-IN" sz="1400" b="1" dirty="0"/>
              <a:t>R2 – Score – 0.6333</a:t>
            </a:r>
          </a:p>
          <a:p>
            <a:pPr lvl="2">
              <a:buFont typeface="Wingdings" panose="05000000000000000000" pitchFamily="2" charset="2"/>
              <a:buChar char="Ø"/>
            </a:pPr>
            <a:r>
              <a:rPr lang="en-IN" sz="1400" b="1" dirty="0"/>
              <a:t>Training Score - 0.917</a:t>
            </a:r>
            <a:endParaRPr lang="en-US" sz="1400" b="1" dirty="0"/>
          </a:p>
          <a:p>
            <a:pPr algn="just"/>
            <a:endParaRPr lang="en-IN" sz="1400" dirty="0"/>
          </a:p>
        </p:txBody>
      </p:sp>
      <p:pic>
        <p:nvPicPr>
          <p:cNvPr id="13" name="Picture 12">
            <a:extLst>
              <a:ext uri="{FF2B5EF4-FFF2-40B4-BE49-F238E27FC236}">
                <a16:creationId xmlns:a16="http://schemas.microsoft.com/office/drawing/2014/main" id="{485010AD-FF7C-8C32-97A7-3B1842243AAE}"/>
              </a:ext>
            </a:extLst>
          </p:cNvPr>
          <p:cNvPicPr>
            <a:picLocks noChangeAspect="1"/>
          </p:cNvPicPr>
          <p:nvPr/>
        </p:nvPicPr>
        <p:blipFill rotWithShape="1">
          <a:blip r:embed="rId3">
            <a:extLst>
              <a:ext uri="{28A0092B-C50C-407E-A947-70E740481C1C}">
                <a14:useLocalDpi xmlns:a14="http://schemas.microsoft.com/office/drawing/2010/main" val="0"/>
              </a:ext>
            </a:extLst>
          </a:blip>
          <a:srcRect l="17015" t="48476" r="34403" b="13479"/>
          <a:stretch/>
        </p:blipFill>
        <p:spPr>
          <a:xfrm>
            <a:off x="5090616" y="4107980"/>
            <a:ext cx="6208591" cy="2111889"/>
          </a:xfrm>
          <a:prstGeom prst="rect">
            <a:avLst/>
          </a:prstGeom>
        </p:spPr>
      </p:pic>
    </p:spTree>
    <p:extLst>
      <p:ext uri="{BB962C8B-B14F-4D97-AF65-F5344CB8AC3E}">
        <p14:creationId xmlns:p14="http://schemas.microsoft.com/office/powerpoint/2010/main" val="11657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734050"/>
          </a:xfrm>
          <a:solidFill>
            <a:schemeClr val="accent5">
              <a:lumMod val="60000"/>
              <a:lumOff val="40000"/>
            </a:schemeClr>
          </a:solidFill>
        </p:spPr>
        <p:txBody>
          <a:bodyPr>
            <a:normAutofit/>
          </a:bodyPr>
          <a:lstStyle/>
          <a:p>
            <a:pPr marL="400050" indent="-400050">
              <a:buFont typeface="+mj-lt"/>
              <a:buAutoNum type="romanUcPeriod"/>
            </a:pPr>
            <a:r>
              <a:rPr lang="en-IN" sz="1400" b="1" dirty="0" err="1"/>
              <a:t>Github</a:t>
            </a:r>
            <a:r>
              <a:rPr lang="en-IN" sz="1400" b="1" dirty="0"/>
              <a:t> Files Screenshot:- </a:t>
            </a: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32</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5. </a:t>
            </a:r>
            <a:r>
              <a:rPr lang="en-IN" sz="2200" b="1" u="sng" dirty="0" err="1"/>
              <a:t>Github</a:t>
            </a:r>
            <a:r>
              <a:rPr lang="en-IN" sz="2200" b="1" u="sng" dirty="0"/>
              <a:t> &amp; Streamlit Website Screenshots and Links</a:t>
            </a:r>
          </a:p>
        </p:txBody>
      </p:sp>
      <p:pic>
        <p:nvPicPr>
          <p:cNvPr id="6" name="Picture 5">
            <a:extLst>
              <a:ext uri="{FF2B5EF4-FFF2-40B4-BE49-F238E27FC236}">
                <a16:creationId xmlns:a16="http://schemas.microsoft.com/office/drawing/2014/main" id="{D73ADDF8-CEF3-0292-C051-4B84194DC886}"/>
              </a:ext>
            </a:extLst>
          </p:cNvPr>
          <p:cNvPicPr>
            <a:picLocks noChangeAspect="1"/>
          </p:cNvPicPr>
          <p:nvPr/>
        </p:nvPicPr>
        <p:blipFill rotWithShape="1">
          <a:blip r:embed="rId2">
            <a:extLst>
              <a:ext uri="{28A0092B-C50C-407E-A947-70E740481C1C}">
                <a14:useLocalDpi xmlns:a14="http://schemas.microsoft.com/office/drawing/2010/main" val="0"/>
              </a:ext>
            </a:extLst>
          </a:blip>
          <a:srcRect t="11689"/>
          <a:stretch/>
        </p:blipFill>
        <p:spPr>
          <a:xfrm>
            <a:off x="873461" y="1023333"/>
            <a:ext cx="10399594" cy="5077216"/>
          </a:xfrm>
          <a:prstGeom prst="rect">
            <a:avLst/>
          </a:prstGeom>
        </p:spPr>
      </p:pic>
    </p:spTree>
    <p:extLst>
      <p:ext uri="{BB962C8B-B14F-4D97-AF65-F5344CB8AC3E}">
        <p14:creationId xmlns:p14="http://schemas.microsoft.com/office/powerpoint/2010/main" val="347014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322046"/>
            <a:ext cx="10515600" cy="6034304"/>
          </a:xfrm>
          <a:solidFill>
            <a:schemeClr val="accent5">
              <a:lumMod val="60000"/>
              <a:lumOff val="40000"/>
            </a:schemeClr>
          </a:solidFill>
        </p:spPr>
        <p:txBody>
          <a:bodyPr>
            <a:normAutofit/>
          </a:bodyPr>
          <a:lstStyle/>
          <a:p>
            <a:pPr marL="400050" indent="-400050">
              <a:buFont typeface="+mj-lt"/>
              <a:buAutoNum type="romanUcPeriod" startAt="2"/>
            </a:pPr>
            <a:r>
              <a:rPr lang="en-IN" sz="1400" b="1" dirty="0"/>
              <a:t>Streamlit Website Screenshot :-</a:t>
            </a:r>
          </a:p>
          <a:p>
            <a:pPr marL="0" indent="0">
              <a:buNone/>
            </a:pPr>
            <a:r>
              <a:rPr lang="en-IN" sz="1400" b="1" dirty="0"/>
              <a:t> </a:t>
            </a: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33</a:t>
            </a:fld>
            <a:endParaRPr lang="en-IN"/>
          </a:p>
        </p:txBody>
      </p:sp>
      <p:pic>
        <p:nvPicPr>
          <p:cNvPr id="7" name="Picture 6">
            <a:extLst>
              <a:ext uri="{FF2B5EF4-FFF2-40B4-BE49-F238E27FC236}">
                <a16:creationId xmlns:a16="http://schemas.microsoft.com/office/drawing/2014/main" id="{7F4412B7-24DD-91EE-8807-B1D99158D3F8}"/>
              </a:ext>
            </a:extLst>
          </p:cNvPr>
          <p:cNvPicPr>
            <a:picLocks noChangeAspect="1"/>
          </p:cNvPicPr>
          <p:nvPr/>
        </p:nvPicPr>
        <p:blipFill rotWithShape="1">
          <a:blip r:embed="rId2">
            <a:extLst>
              <a:ext uri="{28A0092B-C50C-407E-A947-70E740481C1C}">
                <a14:useLocalDpi xmlns:a14="http://schemas.microsoft.com/office/drawing/2010/main" val="0"/>
              </a:ext>
            </a:extLst>
          </a:blip>
          <a:srcRect t="6401" b="46058"/>
          <a:stretch/>
        </p:blipFill>
        <p:spPr>
          <a:xfrm>
            <a:off x="1282900" y="652646"/>
            <a:ext cx="9539779" cy="2415336"/>
          </a:xfrm>
          <a:prstGeom prst="rect">
            <a:avLst/>
          </a:prstGeom>
        </p:spPr>
      </p:pic>
      <p:pic>
        <p:nvPicPr>
          <p:cNvPr id="9" name="Picture 8">
            <a:extLst>
              <a:ext uri="{FF2B5EF4-FFF2-40B4-BE49-F238E27FC236}">
                <a16:creationId xmlns:a16="http://schemas.microsoft.com/office/drawing/2014/main" id="{9411D4BC-79A4-0E59-DFF3-32FCB5E5B961}"/>
              </a:ext>
            </a:extLst>
          </p:cNvPr>
          <p:cNvPicPr>
            <a:picLocks noChangeAspect="1"/>
          </p:cNvPicPr>
          <p:nvPr/>
        </p:nvPicPr>
        <p:blipFill rotWithShape="1">
          <a:blip r:embed="rId3">
            <a:extLst>
              <a:ext uri="{28A0092B-C50C-407E-A947-70E740481C1C}">
                <a14:useLocalDpi xmlns:a14="http://schemas.microsoft.com/office/drawing/2010/main" val="0"/>
              </a:ext>
            </a:extLst>
          </a:blip>
          <a:srcRect t="-1" b="-139"/>
          <a:stretch/>
        </p:blipFill>
        <p:spPr>
          <a:xfrm>
            <a:off x="2856938" y="3075595"/>
            <a:ext cx="6049407" cy="3226163"/>
          </a:xfrm>
          <a:prstGeom prst="rect">
            <a:avLst/>
          </a:prstGeom>
        </p:spPr>
      </p:pic>
    </p:spTree>
    <p:extLst>
      <p:ext uri="{BB962C8B-B14F-4D97-AF65-F5344CB8AC3E}">
        <p14:creationId xmlns:p14="http://schemas.microsoft.com/office/powerpoint/2010/main" val="2452749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322046"/>
            <a:ext cx="10515600" cy="5734050"/>
          </a:xfrm>
          <a:solidFill>
            <a:schemeClr val="accent4">
              <a:lumMod val="60000"/>
              <a:lumOff val="40000"/>
            </a:schemeClr>
          </a:solidFill>
        </p:spPr>
        <p:txBody>
          <a:bodyPr>
            <a:normAutofit fontScale="92500" lnSpcReduction="10000"/>
          </a:bodyPr>
          <a:lstStyle/>
          <a:p>
            <a:pPr marL="571500" indent="-571500">
              <a:buFont typeface="+mj-lt"/>
              <a:buAutoNum type="romanUcPeriod" startAt="3"/>
            </a:pPr>
            <a:r>
              <a:rPr lang="en-IN" sz="1800" b="1" dirty="0"/>
              <a:t>Reference links:-</a:t>
            </a:r>
          </a:p>
          <a:p>
            <a:pPr marL="457200" lvl="1" indent="0">
              <a:buNone/>
            </a:pPr>
            <a:r>
              <a:rPr lang="en-IN" sz="1800" dirty="0"/>
              <a:t>Reference links of EDA Python file, Price Prediction Modelling Python File,  </a:t>
            </a:r>
            <a:r>
              <a:rPr lang="en-IN" sz="1800" dirty="0" err="1"/>
              <a:t>Github</a:t>
            </a:r>
            <a:r>
              <a:rPr lang="en-IN" sz="1800" dirty="0"/>
              <a:t> Account and Streamlit App Website:-</a:t>
            </a:r>
            <a:endParaRPr lang="en-IN" b="1" dirty="0"/>
          </a:p>
          <a:p>
            <a:pPr lvl="1">
              <a:buFont typeface="Wingdings" panose="05000000000000000000" pitchFamily="2" charset="2"/>
              <a:buChar char="Ø"/>
            </a:pPr>
            <a:r>
              <a:rPr lang="en-IN" sz="1800" b="1" dirty="0"/>
              <a:t> EDA Python file :- </a:t>
            </a:r>
          </a:p>
          <a:p>
            <a:pPr marL="914400" lvl="2" indent="0">
              <a:buNone/>
            </a:pPr>
            <a:r>
              <a:rPr lang="en-US" sz="1600" b="1" dirty="0">
                <a:hlinkClick r:id="rId2"/>
              </a:rPr>
              <a:t>Exploratory Data Analysis and Visualization File on </a:t>
            </a:r>
            <a:r>
              <a:rPr lang="en-US" sz="1600" b="1" dirty="0" err="1">
                <a:hlinkClick r:id="rId2"/>
              </a:rPr>
              <a:t>Github</a:t>
            </a:r>
            <a:endParaRPr lang="en-US" sz="1600" b="1" dirty="0"/>
          </a:p>
          <a:p>
            <a:pPr marL="914400" lvl="2" indent="0">
              <a:buNone/>
            </a:pPr>
            <a:r>
              <a:rPr lang="en-US" sz="1600" b="1" dirty="0">
                <a:hlinkClick r:id="rId3"/>
              </a:rPr>
              <a:t>EDA Python file on Google Drive</a:t>
            </a:r>
            <a:endParaRPr lang="en-US" sz="1600" b="1" dirty="0"/>
          </a:p>
          <a:p>
            <a:pPr lvl="1">
              <a:buFont typeface="Wingdings" panose="05000000000000000000" pitchFamily="2" charset="2"/>
              <a:buChar char="Ø"/>
            </a:pPr>
            <a:endParaRPr lang="en-US" sz="1800" b="1" dirty="0"/>
          </a:p>
          <a:p>
            <a:pPr lvl="1">
              <a:buFont typeface="Wingdings" panose="05000000000000000000" pitchFamily="2" charset="2"/>
              <a:buChar char="Ø"/>
            </a:pPr>
            <a:r>
              <a:rPr lang="en-US" sz="1800" b="1" dirty="0"/>
              <a:t>Price Prediction Modelling File :- </a:t>
            </a:r>
          </a:p>
          <a:p>
            <a:pPr marL="914400" lvl="2" indent="0">
              <a:buNone/>
            </a:pPr>
            <a:r>
              <a:rPr lang="en-US" sz="1600" b="1" dirty="0">
                <a:hlinkClick r:id="rId4"/>
              </a:rPr>
              <a:t>Car_Price_Prediction_Modelling_File on </a:t>
            </a:r>
            <a:r>
              <a:rPr lang="en-US" sz="1600" b="1" dirty="0" err="1">
                <a:hlinkClick r:id="rId4"/>
              </a:rPr>
              <a:t>github</a:t>
            </a:r>
            <a:endParaRPr lang="en-US" sz="1600" b="1" dirty="0"/>
          </a:p>
          <a:p>
            <a:pPr marL="914400" lvl="2" indent="0">
              <a:buNone/>
            </a:pPr>
            <a:r>
              <a:rPr lang="en-US" sz="1600" b="1" dirty="0">
                <a:hlinkClick r:id="rId5"/>
              </a:rPr>
              <a:t>Price Prediction Modelling file on Google Drive</a:t>
            </a:r>
            <a:endParaRPr lang="en-US" sz="1600" b="1" dirty="0"/>
          </a:p>
          <a:p>
            <a:pPr lvl="1">
              <a:buFont typeface="Wingdings" panose="05000000000000000000" pitchFamily="2" charset="2"/>
              <a:buChar char="Ø"/>
            </a:pPr>
            <a:endParaRPr lang="en-US" sz="1800" b="1" dirty="0"/>
          </a:p>
          <a:p>
            <a:pPr lvl="1">
              <a:buFont typeface="Wingdings" panose="05000000000000000000" pitchFamily="2" charset="2"/>
              <a:buChar char="Ø"/>
            </a:pPr>
            <a:r>
              <a:rPr lang="en-US" sz="1800" b="1" dirty="0"/>
              <a:t>Price Prediction App File:- </a:t>
            </a:r>
          </a:p>
          <a:p>
            <a:pPr marL="914400" lvl="2" indent="0">
              <a:buNone/>
            </a:pPr>
            <a:r>
              <a:rPr lang="en-US" sz="1600" b="1" dirty="0">
                <a:hlinkClick r:id="rId6"/>
              </a:rPr>
              <a:t>Price_Prediction_App File on </a:t>
            </a:r>
            <a:r>
              <a:rPr lang="en-US" sz="1600" b="1" dirty="0" err="1">
                <a:hlinkClick r:id="rId6"/>
              </a:rPr>
              <a:t>Github</a:t>
            </a:r>
            <a:endParaRPr lang="en-US" sz="1600" b="1" dirty="0"/>
          </a:p>
          <a:p>
            <a:pPr marL="914400" lvl="2" indent="0">
              <a:buNone/>
            </a:pPr>
            <a:r>
              <a:rPr lang="en-US" sz="1600" b="1" dirty="0">
                <a:hlinkClick r:id="rId7"/>
              </a:rPr>
              <a:t>Price prediction app file on Google Drive</a:t>
            </a:r>
            <a:endParaRPr lang="en-US" sz="1600" b="1" dirty="0"/>
          </a:p>
          <a:p>
            <a:pPr lvl="1">
              <a:buFont typeface="Wingdings" panose="05000000000000000000" pitchFamily="2" charset="2"/>
              <a:buChar char="Ø"/>
            </a:pPr>
            <a:endParaRPr lang="en-US" sz="1800" b="1" dirty="0"/>
          </a:p>
          <a:p>
            <a:pPr lvl="1">
              <a:buFont typeface="Wingdings" panose="05000000000000000000" pitchFamily="2" charset="2"/>
              <a:buChar char="Ø"/>
            </a:pPr>
            <a:r>
              <a:rPr lang="en-US" sz="1800" b="1" dirty="0"/>
              <a:t>Git Hub Car Price Prediction Repository :- </a:t>
            </a:r>
            <a:r>
              <a:rPr lang="en-US" sz="1800" b="1" dirty="0">
                <a:hlinkClick r:id="rId8"/>
              </a:rPr>
              <a:t>Github Car Price Prediction Repo Link</a:t>
            </a:r>
            <a:endParaRPr lang="en-IN" sz="1800" b="1" dirty="0"/>
          </a:p>
          <a:p>
            <a:pPr marL="457200" lvl="1" indent="0">
              <a:buNone/>
            </a:pPr>
            <a:endParaRPr lang="en-IN" sz="1800" b="1" dirty="0"/>
          </a:p>
          <a:p>
            <a:pPr lvl="1">
              <a:buFont typeface="Wingdings" panose="05000000000000000000" pitchFamily="2" charset="2"/>
              <a:buChar char="Ø"/>
            </a:pPr>
            <a:r>
              <a:rPr lang="en-IN" sz="1800" b="1" dirty="0"/>
              <a:t>Streamlit Website :- </a:t>
            </a:r>
            <a:r>
              <a:rPr lang="en-US" sz="1800" b="1" dirty="0">
                <a:hlinkClick r:id="rId9"/>
              </a:rPr>
              <a:t>Used Car Price Prediction Website</a:t>
            </a:r>
            <a:endParaRPr lang="en-US" sz="1800" b="1" dirty="0"/>
          </a:p>
          <a:p>
            <a:pPr lvl="1">
              <a:buFont typeface="Wingdings" panose="05000000000000000000" pitchFamily="2" charset="2"/>
              <a:buChar char="Ø"/>
            </a:pPr>
            <a:endParaRPr lang="en-US" sz="1800" b="1" dirty="0"/>
          </a:p>
          <a:p>
            <a:pPr lvl="1">
              <a:buFont typeface="Wingdings" panose="05000000000000000000" pitchFamily="2" charset="2"/>
              <a:buChar char="Ø"/>
            </a:pPr>
            <a:endParaRPr lang="en-US" sz="1800" b="1" dirty="0"/>
          </a:p>
          <a:p>
            <a:pPr marL="457200" lvl="1" indent="0" algn="ctr">
              <a:buNone/>
            </a:pPr>
            <a:r>
              <a:rPr lang="en-US" sz="2000" b="1" dirty="0">
                <a:latin typeface="Algerian" panose="04020705040A02060702" pitchFamily="82" charset="0"/>
              </a:rPr>
              <a:t>Thank you For Viewing.</a:t>
            </a:r>
            <a:endParaRPr lang="en-IN" sz="2000" b="1" dirty="0">
              <a:latin typeface="Algerian" panose="04020705040A02060702" pitchFamily="82" charset="0"/>
            </a:endParaRP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34</a:t>
            </a:fld>
            <a:endParaRPr lang="en-IN" dirty="0"/>
          </a:p>
        </p:txBody>
      </p:sp>
    </p:spTree>
    <p:extLst>
      <p:ext uri="{BB962C8B-B14F-4D97-AF65-F5344CB8AC3E}">
        <p14:creationId xmlns:p14="http://schemas.microsoft.com/office/powerpoint/2010/main" val="274669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49E428-252D-D833-4C21-F6D2E9DA2F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7464" r="33636" b="9272"/>
          <a:stretch/>
        </p:blipFill>
        <p:spPr>
          <a:xfrm>
            <a:off x="838200" y="520506"/>
            <a:ext cx="10515600" cy="5835844"/>
          </a:xfrm>
          <a:prstGeom prst="rect">
            <a:avLst/>
          </a:prstGeom>
        </p:spPr>
      </p:pic>
      <p:sp>
        <p:nvSpPr>
          <p:cNvPr id="6" name="Slide Number Placeholder 5">
            <a:extLst>
              <a:ext uri="{FF2B5EF4-FFF2-40B4-BE49-F238E27FC236}">
                <a16:creationId xmlns:a16="http://schemas.microsoft.com/office/drawing/2014/main" id="{25A44BEC-C3BC-732C-5ACD-5B28CB37C64E}"/>
              </a:ext>
            </a:extLst>
          </p:cNvPr>
          <p:cNvSpPr>
            <a:spLocks noGrp="1"/>
          </p:cNvSpPr>
          <p:nvPr>
            <p:ph type="sldNum" sz="quarter" idx="12"/>
          </p:nvPr>
        </p:nvSpPr>
        <p:spPr/>
        <p:txBody>
          <a:bodyPr/>
          <a:lstStyle/>
          <a:p>
            <a:fld id="{7F32F3B8-347B-4BC7-915A-1CD033BDB469}" type="slidenum">
              <a:rPr lang="en-IN" smtClean="0"/>
              <a:pPr/>
              <a:t>4</a:t>
            </a:fld>
            <a:endParaRPr lang="en-IN" dirty="0"/>
          </a:p>
        </p:txBody>
      </p:sp>
    </p:spTree>
    <p:extLst>
      <p:ext uri="{BB962C8B-B14F-4D97-AF65-F5344CB8AC3E}">
        <p14:creationId xmlns:p14="http://schemas.microsoft.com/office/powerpoint/2010/main" val="425386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B6CA1-C3D6-F927-4E16-A8D7AF5FEDC5}"/>
              </a:ext>
            </a:extLst>
          </p:cNvPr>
          <p:cNvSpPr>
            <a:spLocks noGrp="1"/>
          </p:cNvSpPr>
          <p:nvPr>
            <p:ph idx="1"/>
          </p:nvPr>
        </p:nvSpPr>
        <p:spPr>
          <a:xfrm>
            <a:off x="838200" y="283428"/>
            <a:ext cx="10515600" cy="6072922"/>
          </a:xfrm>
          <a:solidFill>
            <a:schemeClr val="accent5">
              <a:lumMod val="60000"/>
              <a:lumOff val="40000"/>
            </a:schemeClr>
          </a:solidFill>
        </p:spPr>
        <p:txBody>
          <a:bodyPr>
            <a:noAutofit/>
          </a:bodyPr>
          <a:lstStyle/>
          <a:p>
            <a:pPr marL="400050" indent="-400050">
              <a:buFont typeface="+mj-lt"/>
              <a:buAutoNum type="romanUcPeriod" startAt="3"/>
            </a:pPr>
            <a:r>
              <a:rPr lang="en-IN" sz="1600" b="1" dirty="0"/>
              <a:t>Data Quality :- </a:t>
            </a:r>
          </a:p>
          <a:p>
            <a:pPr marL="457200" lvl="1" indent="0">
              <a:buNone/>
            </a:pPr>
            <a:r>
              <a:rPr lang="en-IN" sz="1400" dirty="0"/>
              <a:t>This dataset exhibits some data quality issues that need consideration. Specially, there are instances of duplicate values in the dataset, affecting variable such as selling price and kilometre driven. Additionally, outliers are observed in these variables, which may impact data analysis and interpretation. These data quality issues should be addressed to ensure accurate and reliable analysis.</a:t>
            </a:r>
          </a:p>
          <a:p>
            <a:pPr marL="400050" indent="-400050">
              <a:buFont typeface="+mj-lt"/>
              <a:buAutoNum type="romanUcPeriod" startAt="3"/>
            </a:pPr>
            <a:r>
              <a:rPr lang="en-IN" sz="1600" b="1" dirty="0"/>
              <a:t>Descriptive Statistical details:- </a:t>
            </a:r>
          </a:p>
          <a:p>
            <a:pPr lvl="1">
              <a:buFont typeface="+mj-lt"/>
              <a:buAutoNum type="arabicPeriod"/>
            </a:pPr>
            <a:r>
              <a:rPr lang="en-IN" sz="1400" b="1" dirty="0"/>
              <a:t>Selling_Price :-</a:t>
            </a:r>
          </a:p>
          <a:p>
            <a:pPr lvl="2"/>
            <a:r>
              <a:rPr lang="en-IN" sz="1400" b="1" dirty="0"/>
              <a:t>Range :-  ₹ 20000 </a:t>
            </a:r>
            <a:r>
              <a:rPr lang="en-IN" sz="1400" dirty="0"/>
              <a:t>to </a:t>
            </a:r>
            <a:r>
              <a:rPr lang="en-IN" sz="1400" b="1" dirty="0"/>
              <a:t>₹ 8900000</a:t>
            </a:r>
            <a:r>
              <a:rPr lang="en-IN" sz="1400" dirty="0"/>
              <a:t>.</a:t>
            </a:r>
          </a:p>
          <a:p>
            <a:pPr lvl="2"/>
            <a:r>
              <a:rPr lang="en-IN" sz="1400" b="1" dirty="0"/>
              <a:t>Mean:-  ₹ 504127.32</a:t>
            </a:r>
          </a:p>
          <a:p>
            <a:pPr lvl="2"/>
            <a:r>
              <a:rPr lang="en-IN" sz="1400" b="1" dirty="0"/>
              <a:t>Median:- ₹ 350000</a:t>
            </a:r>
          </a:p>
          <a:p>
            <a:pPr lvl="2"/>
            <a:r>
              <a:rPr lang="en-IN" sz="1400" b="1" dirty="0"/>
              <a:t>Standard Deviation :- ₹ 578548.74</a:t>
            </a:r>
          </a:p>
          <a:p>
            <a:pPr marL="914400" lvl="1" indent="-457200">
              <a:buFont typeface="+mj-lt"/>
              <a:buAutoNum type="arabicPeriod"/>
            </a:pPr>
            <a:r>
              <a:rPr lang="en-IN" sz="1400" b="1" dirty="0"/>
              <a:t>Km_driven:- </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Range :-  1 km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806599 km</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Mean:-  66215.78 km</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Median:- 60000km</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Standard Deviation :-  46644,10 km</a:t>
            </a:r>
          </a:p>
          <a:p>
            <a:pPr marL="514350" indent="-514350">
              <a:buFont typeface="+mj-lt"/>
              <a:buAutoNum type="romanUcPeriod" startAt="5"/>
              <a:defRPr/>
            </a:pPr>
            <a:r>
              <a:rPr lang="en-US" sz="1600" b="1" dirty="0"/>
              <a:t>Data Insights:-</a:t>
            </a:r>
          </a:p>
          <a:p>
            <a:pPr marL="457200" lvl="1" indent="0">
              <a:buNone/>
              <a:defRPr/>
            </a:pPr>
            <a:r>
              <a:rPr lang="en-US" sz="1400" b="1" dirty="0"/>
              <a:t>1. </a:t>
            </a:r>
            <a:r>
              <a:rPr lang="en-US" sz="1400" dirty="0"/>
              <a:t>The </a:t>
            </a:r>
            <a:r>
              <a:rPr lang="en-US" sz="1400" b="1" dirty="0"/>
              <a:t>average selling price </a:t>
            </a:r>
            <a:r>
              <a:rPr lang="en-US" sz="1400" dirty="0"/>
              <a:t>of used cars in the dataset is </a:t>
            </a:r>
            <a:r>
              <a:rPr lang="en-US" sz="1400" b="1" dirty="0"/>
              <a:t>₹5,04,127.32</a:t>
            </a:r>
            <a:r>
              <a:rPr lang="en-US" sz="1400" dirty="0"/>
              <a:t>, with a </a:t>
            </a:r>
            <a:r>
              <a:rPr lang="en-US" sz="1400" b="1" dirty="0"/>
              <a:t>median</a:t>
            </a:r>
            <a:r>
              <a:rPr lang="en-US" sz="1400" dirty="0"/>
              <a:t> of </a:t>
            </a:r>
            <a:r>
              <a:rPr lang="en-US" sz="1400" b="1" dirty="0"/>
              <a:t>₹ 3,50,000</a:t>
            </a:r>
            <a:r>
              <a:rPr lang="en-US" sz="1400" dirty="0"/>
              <a:t>. The distribution of selling prices is </a:t>
            </a:r>
            <a:r>
              <a:rPr lang="en-US" sz="1400" b="1" dirty="0"/>
              <a:t>positively skewed</a:t>
            </a:r>
            <a:r>
              <a:rPr lang="en-US" sz="1400" dirty="0"/>
              <a:t>, suggesting that higher-priced vehicles are relatively less common.</a:t>
            </a:r>
          </a:p>
          <a:p>
            <a:pPr marL="457200" lvl="1" indent="0">
              <a:buNone/>
              <a:defRPr/>
            </a:pPr>
            <a:r>
              <a:rPr lang="en-US" sz="1400" b="1" dirty="0"/>
              <a:t>2. </a:t>
            </a:r>
            <a:r>
              <a:rPr lang="en-US" sz="1400" dirty="0"/>
              <a:t>The </a:t>
            </a:r>
            <a:r>
              <a:rPr lang="en-US" sz="1400" b="1" dirty="0"/>
              <a:t>average kilometer driven </a:t>
            </a:r>
            <a:r>
              <a:rPr lang="en-US" sz="1400" dirty="0"/>
              <a:t>for the used cars is </a:t>
            </a:r>
            <a:r>
              <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rPr>
              <a:t>66215.78 km</a:t>
            </a:r>
            <a:r>
              <a:rPr lang="en-US" sz="1400" b="1" dirty="0"/>
              <a:t> </a:t>
            </a:r>
            <a:r>
              <a:rPr lang="en-US" sz="1400" dirty="0"/>
              <a:t>,with a </a:t>
            </a:r>
            <a:r>
              <a:rPr lang="en-US" sz="1400" b="1" dirty="0"/>
              <a:t>median</a:t>
            </a:r>
            <a:r>
              <a:rPr lang="en-US" sz="1400" dirty="0"/>
              <a:t> of </a:t>
            </a:r>
            <a:r>
              <a:rPr lang="en-US" sz="1400" b="1" dirty="0"/>
              <a:t>60000 km</a:t>
            </a:r>
            <a:r>
              <a:rPr lang="en-US" sz="1400" dirty="0"/>
              <a:t>. The distribution of kilometer driven is </a:t>
            </a:r>
            <a:r>
              <a:rPr lang="en-US" sz="1400" b="1" dirty="0"/>
              <a:t>positively skewed</a:t>
            </a:r>
            <a:r>
              <a:rPr lang="en-US" sz="1400" dirty="0"/>
              <a:t>, indicating that cars with lower mileage are more prevalent in the dataset.</a:t>
            </a:r>
          </a:p>
          <a:p>
            <a:pPr marL="457200" lvl="1" indent="0">
              <a:buNone/>
              <a:defRPr/>
            </a:pPr>
            <a:r>
              <a:rPr lang="en-US" sz="1400" b="1" dirty="0"/>
              <a:t>3</a:t>
            </a:r>
            <a:r>
              <a:rPr lang="en-US" sz="1400" dirty="0"/>
              <a:t>. Outliers are observed in both the selling price and kilometer driven variables, indicating the presence of extremely high or low values. These outliers may represent rare or unique car models, data entry errors, or extreme market conditions.</a:t>
            </a:r>
          </a:p>
          <a:p>
            <a:pPr marL="457200" lvl="1" indent="0">
              <a:buNone/>
              <a:defRPr/>
            </a:pPr>
            <a:r>
              <a:rPr lang="en-US" sz="1400" b="1" dirty="0"/>
              <a:t>4. Further investigation is required to analyze the impact of outliers on data analysis and modeling, as they can significantly influence summary statistics and derived insights.</a:t>
            </a:r>
            <a:endParaRPr lang="en-IN" sz="1400" b="1" dirty="0"/>
          </a:p>
          <a:p>
            <a:pPr marL="0" indent="0">
              <a:buNone/>
            </a:pPr>
            <a:endParaRPr lang="en-IN" sz="1400" b="1" dirty="0"/>
          </a:p>
        </p:txBody>
      </p:sp>
      <p:sp>
        <p:nvSpPr>
          <p:cNvPr id="2" name="Slide Number Placeholder 1">
            <a:extLst>
              <a:ext uri="{FF2B5EF4-FFF2-40B4-BE49-F238E27FC236}">
                <a16:creationId xmlns:a16="http://schemas.microsoft.com/office/drawing/2014/main" id="{2FEC063F-753E-3E83-B458-6791A6B68D20}"/>
              </a:ext>
            </a:extLst>
          </p:cNvPr>
          <p:cNvSpPr>
            <a:spLocks noGrp="1"/>
          </p:cNvSpPr>
          <p:nvPr>
            <p:ph type="sldNum" sz="quarter" idx="12"/>
          </p:nvPr>
        </p:nvSpPr>
        <p:spPr/>
        <p:txBody>
          <a:bodyPr/>
          <a:lstStyle/>
          <a:p>
            <a:fld id="{7F32F3B8-347B-4BC7-915A-1CD033BDB469}" type="slidenum">
              <a:rPr lang="en-IN" smtClean="0"/>
              <a:pPr/>
              <a:t>5</a:t>
            </a:fld>
            <a:endParaRPr lang="en-IN" dirty="0"/>
          </a:p>
        </p:txBody>
      </p:sp>
    </p:spTree>
    <p:extLst>
      <p:ext uri="{BB962C8B-B14F-4D97-AF65-F5344CB8AC3E}">
        <p14:creationId xmlns:p14="http://schemas.microsoft.com/office/powerpoint/2010/main" val="66242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86445F-935E-03B5-6CFF-12D01244F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75" y="366277"/>
            <a:ext cx="4574815" cy="2745998"/>
          </a:xfrm>
          <a:prstGeom prst="rect">
            <a:avLst/>
          </a:prstGeom>
        </p:spPr>
      </p:pic>
      <p:pic>
        <p:nvPicPr>
          <p:cNvPr id="11" name="Picture 10">
            <a:extLst>
              <a:ext uri="{FF2B5EF4-FFF2-40B4-BE49-F238E27FC236}">
                <a16:creationId xmlns:a16="http://schemas.microsoft.com/office/drawing/2014/main" id="{0716B19A-0584-F190-69E9-6719A411C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841" y="366277"/>
            <a:ext cx="4574815" cy="2721059"/>
          </a:xfrm>
          <a:prstGeom prst="rect">
            <a:avLst/>
          </a:prstGeom>
        </p:spPr>
      </p:pic>
      <p:pic>
        <p:nvPicPr>
          <p:cNvPr id="13" name="Picture 12">
            <a:extLst>
              <a:ext uri="{FF2B5EF4-FFF2-40B4-BE49-F238E27FC236}">
                <a16:creationId xmlns:a16="http://schemas.microsoft.com/office/drawing/2014/main" id="{AFF85253-64AA-55E7-5DFF-CA7C5BBD3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20" y="3274336"/>
            <a:ext cx="4574815" cy="3018094"/>
          </a:xfrm>
          <a:prstGeom prst="rect">
            <a:avLst/>
          </a:prstGeom>
        </p:spPr>
      </p:pic>
      <p:pic>
        <p:nvPicPr>
          <p:cNvPr id="15" name="Picture 14">
            <a:extLst>
              <a:ext uri="{FF2B5EF4-FFF2-40B4-BE49-F238E27FC236}">
                <a16:creationId xmlns:a16="http://schemas.microsoft.com/office/drawing/2014/main" id="{BCDD113A-7BC4-5A9A-745B-DD87A4D0F1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3282" y="3266568"/>
            <a:ext cx="4594212" cy="3025862"/>
          </a:xfrm>
          <a:prstGeom prst="rect">
            <a:avLst/>
          </a:prstGeom>
        </p:spPr>
      </p:pic>
      <p:sp>
        <p:nvSpPr>
          <p:cNvPr id="16" name="Slide Number Placeholder 15">
            <a:extLst>
              <a:ext uri="{FF2B5EF4-FFF2-40B4-BE49-F238E27FC236}">
                <a16:creationId xmlns:a16="http://schemas.microsoft.com/office/drawing/2014/main" id="{2E7B1051-8206-76B8-0483-B70C805C9272}"/>
              </a:ext>
            </a:extLst>
          </p:cNvPr>
          <p:cNvSpPr>
            <a:spLocks noGrp="1"/>
          </p:cNvSpPr>
          <p:nvPr>
            <p:ph type="sldNum" sz="quarter" idx="12"/>
          </p:nvPr>
        </p:nvSpPr>
        <p:spPr/>
        <p:txBody>
          <a:bodyPr/>
          <a:lstStyle/>
          <a:p>
            <a:fld id="{7F32F3B8-347B-4BC7-915A-1CD033BDB469}" type="slidenum">
              <a:rPr lang="en-IN" smtClean="0"/>
              <a:t>6</a:t>
            </a:fld>
            <a:endParaRPr lang="en-IN"/>
          </a:p>
        </p:txBody>
      </p:sp>
    </p:spTree>
    <p:extLst>
      <p:ext uri="{BB962C8B-B14F-4D97-AF65-F5344CB8AC3E}">
        <p14:creationId xmlns:p14="http://schemas.microsoft.com/office/powerpoint/2010/main" val="145737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50010"/>
            <a:ext cx="10515600" cy="5566639"/>
          </a:xfrm>
          <a:solidFill>
            <a:schemeClr val="accent5">
              <a:lumMod val="60000"/>
              <a:lumOff val="40000"/>
            </a:schemeClr>
          </a:solidFill>
        </p:spPr>
        <p:txBody>
          <a:bodyPr>
            <a:normAutofit/>
          </a:bodyPr>
          <a:lstStyle/>
          <a:p>
            <a:pPr marL="400050" indent="-400050">
              <a:buFont typeface="+mj-lt"/>
              <a:buAutoNum type="romanUcPeriod"/>
            </a:pPr>
            <a:r>
              <a:rPr lang="en-IN" sz="1800" b="1" dirty="0"/>
              <a:t>Exploratory Data Analysis :-</a:t>
            </a:r>
          </a:p>
          <a:p>
            <a:pPr lvl="1"/>
            <a:r>
              <a:rPr lang="en-IN" sz="1400" b="1" dirty="0"/>
              <a:t>Loading DataFrame:-</a:t>
            </a:r>
            <a:endParaRPr lang="en-IN" sz="18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lvl="1"/>
            <a:r>
              <a:rPr lang="en-IN" sz="1400" b="1" dirty="0"/>
              <a:t>Checking Data types of Columns in Data Frame:-</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7</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87326"/>
            <a:ext cx="10515600" cy="424584"/>
          </a:xfrm>
          <a:solidFill>
            <a:schemeClr val="accent4">
              <a:lumMod val="60000"/>
              <a:lumOff val="40000"/>
            </a:schemeClr>
          </a:solidFill>
        </p:spPr>
        <p:txBody>
          <a:bodyPr>
            <a:noAutofit/>
          </a:bodyPr>
          <a:lstStyle/>
          <a:p>
            <a:pPr algn="ctr"/>
            <a:r>
              <a:rPr lang="en-IN" sz="2200" b="1" u="sng" dirty="0"/>
              <a:t>2. EDA and Graphical analysis</a:t>
            </a:r>
          </a:p>
        </p:txBody>
      </p:sp>
      <p:pic>
        <p:nvPicPr>
          <p:cNvPr id="8" name="Picture 7">
            <a:extLst>
              <a:ext uri="{FF2B5EF4-FFF2-40B4-BE49-F238E27FC236}">
                <a16:creationId xmlns:a16="http://schemas.microsoft.com/office/drawing/2014/main" id="{F7B7F827-4D4A-4DEB-9579-2F99F11EB5E0}"/>
              </a:ext>
            </a:extLst>
          </p:cNvPr>
          <p:cNvPicPr>
            <a:picLocks noChangeAspect="1"/>
          </p:cNvPicPr>
          <p:nvPr/>
        </p:nvPicPr>
        <p:blipFill rotWithShape="1">
          <a:blip r:embed="rId2">
            <a:extLst>
              <a:ext uri="{28A0092B-C50C-407E-A947-70E740481C1C}">
                <a14:useLocalDpi xmlns:a14="http://schemas.microsoft.com/office/drawing/2010/main" val="0"/>
              </a:ext>
            </a:extLst>
          </a:blip>
          <a:srcRect l="6612" t="26838" r="34178" b="19610"/>
          <a:stretch/>
        </p:blipFill>
        <p:spPr>
          <a:xfrm>
            <a:off x="5257133" y="961502"/>
            <a:ext cx="5474368" cy="2273971"/>
          </a:xfrm>
          <a:prstGeom prst="rect">
            <a:avLst/>
          </a:prstGeom>
        </p:spPr>
      </p:pic>
      <p:pic>
        <p:nvPicPr>
          <p:cNvPr id="10" name="Picture 9">
            <a:extLst>
              <a:ext uri="{FF2B5EF4-FFF2-40B4-BE49-F238E27FC236}">
                <a16:creationId xmlns:a16="http://schemas.microsoft.com/office/drawing/2014/main" id="{E3D0EF9A-494E-9CB9-FA8F-FDD93EF57DB1}"/>
              </a:ext>
            </a:extLst>
          </p:cNvPr>
          <p:cNvPicPr>
            <a:picLocks noChangeAspect="1"/>
          </p:cNvPicPr>
          <p:nvPr/>
        </p:nvPicPr>
        <p:blipFill rotWithShape="1">
          <a:blip r:embed="rId3">
            <a:extLst>
              <a:ext uri="{28A0092B-C50C-407E-A947-70E740481C1C}">
                <a14:useLocalDpi xmlns:a14="http://schemas.microsoft.com/office/drawing/2010/main" val="0"/>
              </a:ext>
            </a:extLst>
          </a:blip>
          <a:srcRect l="4441" t="16766" r="61611" b="33445"/>
          <a:stretch/>
        </p:blipFill>
        <p:spPr>
          <a:xfrm>
            <a:off x="5257133" y="3540264"/>
            <a:ext cx="5474368" cy="2570423"/>
          </a:xfrm>
          <a:prstGeom prst="rect">
            <a:avLst/>
          </a:prstGeom>
        </p:spPr>
      </p:pic>
    </p:spTree>
    <p:extLst>
      <p:ext uri="{BB962C8B-B14F-4D97-AF65-F5344CB8AC3E}">
        <p14:creationId xmlns:p14="http://schemas.microsoft.com/office/powerpoint/2010/main" val="183268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8ED688-C093-C63D-85BC-46A8E4AB8A2E}"/>
              </a:ext>
            </a:extLst>
          </p:cNvPr>
          <p:cNvSpPr>
            <a:spLocks noGrp="1"/>
          </p:cNvSpPr>
          <p:nvPr>
            <p:ph idx="1"/>
          </p:nvPr>
        </p:nvSpPr>
        <p:spPr>
          <a:xfrm>
            <a:off x="838200" y="346406"/>
            <a:ext cx="10515600" cy="6022644"/>
          </a:xfrm>
          <a:solidFill>
            <a:schemeClr val="accent5">
              <a:lumMod val="60000"/>
              <a:lumOff val="40000"/>
            </a:schemeClr>
          </a:solidFill>
        </p:spPr>
        <p:txBody>
          <a:bodyPr>
            <a:normAutofit/>
          </a:bodyPr>
          <a:lstStyle/>
          <a:p>
            <a:pPr lvl="1"/>
            <a:r>
              <a:rPr lang="en-IN" sz="1400" b="1" dirty="0"/>
              <a:t>Checking Shape and Columns name in Data Frame:-</a:t>
            </a:r>
          </a:p>
          <a:p>
            <a:pPr marL="457200" lvl="1" indent="0">
              <a:buNone/>
            </a:pPr>
            <a:endParaRPr lang="en-IN" sz="1400" b="1" dirty="0"/>
          </a:p>
        </p:txBody>
      </p:sp>
      <p:sp>
        <p:nvSpPr>
          <p:cNvPr id="3" name="Slide Number Placeholder 2">
            <a:extLst>
              <a:ext uri="{FF2B5EF4-FFF2-40B4-BE49-F238E27FC236}">
                <a16:creationId xmlns:a16="http://schemas.microsoft.com/office/drawing/2014/main" id="{59B73A6D-DE7F-0634-6861-04C43433D98A}"/>
              </a:ext>
            </a:extLst>
          </p:cNvPr>
          <p:cNvSpPr>
            <a:spLocks noGrp="1"/>
          </p:cNvSpPr>
          <p:nvPr>
            <p:ph type="sldNum" sz="quarter" idx="12"/>
          </p:nvPr>
        </p:nvSpPr>
        <p:spPr/>
        <p:txBody>
          <a:bodyPr/>
          <a:lstStyle/>
          <a:p>
            <a:fld id="{7F32F3B8-347B-4BC7-915A-1CD033BDB469}" type="slidenum">
              <a:rPr lang="en-IN" smtClean="0"/>
              <a:pPr/>
              <a:t>8</a:t>
            </a:fld>
            <a:endParaRPr lang="en-IN" dirty="0"/>
          </a:p>
        </p:txBody>
      </p:sp>
      <p:pic>
        <p:nvPicPr>
          <p:cNvPr id="6" name="Picture 5">
            <a:extLst>
              <a:ext uri="{FF2B5EF4-FFF2-40B4-BE49-F238E27FC236}">
                <a16:creationId xmlns:a16="http://schemas.microsoft.com/office/drawing/2014/main" id="{271644A8-2D87-DC71-FBBA-D2D7001B67EE}"/>
              </a:ext>
            </a:extLst>
          </p:cNvPr>
          <p:cNvPicPr>
            <a:picLocks noChangeAspect="1"/>
          </p:cNvPicPr>
          <p:nvPr/>
        </p:nvPicPr>
        <p:blipFill rotWithShape="1">
          <a:blip r:embed="rId2">
            <a:extLst>
              <a:ext uri="{28A0092B-C50C-407E-A947-70E740481C1C}">
                <a14:useLocalDpi xmlns:a14="http://schemas.microsoft.com/office/drawing/2010/main" val="0"/>
              </a:ext>
            </a:extLst>
          </a:blip>
          <a:srcRect l="4702" t="20102" r="48507" b="8854"/>
          <a:stretch/>
        </p:blipFill>
        <p:spPr>
          <a:xfrm>
            <a:off x="5756707" y="668737"/>
            <a:ext cx="4940483" cy="5300264"/>
          </a:xfrm>
          <a:prstGeom prst="rect">
            <a:avLst/>
          </a:prstGeom>
        </p:spPr>
      </p:pic>
    </p:spTree>
    <p:extLst>
      <p:ext uri="{BB962C8B-B14F-4D97-AF65-F5344CB8AC3E}">
        <p14:creationId xmlns:p14="http://schemas.microsoft.com/office/powerpoint/2010/main" val="140042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FD665C-29BD-9EE1-EEC1-34E396DB8237}"/>
              </a:ext>
            </a:extLst>
          </p:cNvPr>
          <p:cNvSpPr>
            <a:spLocks noGrp="1"/>
          </p:cNvSpPr>
          <p:nvPr>
            <p:ph idx="1"/>
          </p:nvPr>
        </p:nvSpPr>
        <p:spPr>
          <a:xfrm>
            <a:off x="838200" y="354835"/>
            <a:ext cx="10515600" cy="6001514"/>
          </a:xfrm>
          <a:solidFill>
            <a:schemeClr val="accent5">
              <a:lumMod val="60000"/>
              <a:lumOff val="40000"/>
            </a:schemeClr>
          </a:solidFill>
        </p:spPr>
        <p:txBody>
          <a:bodyPr>
            <a:normAutofit/>
          </a:bodyPr>
          <a:lstStyle/>
          <a:p>
            <a:pPr lvl="1"/>
            <a:r>
              <a:rPr lang="en-IN" sz="1400" b="1" dirty="0"/>
              <a:t>Null Values and there counts:-</a:t>
            </a:r>
          </a:p>
          <a:p>
            <a:pPr marL="457200" lvl="1" indent="0">
              <a:buNone/>
            </a:pPr>
            <a:endParaRPr lang="en-IN" sz="1400" b="1" dirty="0"/>
          </a:p>
          <a:p>
            <a:pPr marL="457200" lvl="1" indent="0">
              <a:buNone/>
            </a:pPr>
            <a:endParaRPr lang="en-IN" sz="1400" b="1" dirty="0"/>
          </a:p>
          <a:p>
            <a:pPr marL="457200" lvl="1" indent="0">
              <a:buNone/>
            </a:pPr>
            <a:endParaRPr lang="en-IN" sz="1400" b="1" dirty="0"/>
          </a:p>
          <a:p>
            <a:pPr marL="457200" lvl="1" indent="0">
              <a:buNone/>
            </a:pPr>
            <a:endParaRPr lang="en-IN" sz="1400" b="1" dirty="0"/>
          </a:p>
          <a:p>
            <a:pPr marL="457200" lvl="1" indent="0">
              <a:buNone/>
            </a:pPr>
            <a:endParaRPr lang="en-IN" sz="1400" b="1" dirty="0"/>
          </a:p>
          <a:p>
            <a:pPr marL="457200" lvl="1" indent="0">
              <a:buNone/>
            </a:pPr>
            <a:endParaRPr lang="en-IN" sz="1400" b="1" dirty="0"/>
          </a:p>
          <a:p>
            <a:pPr marL="457200" lvl="1" indent="0">
              <a:buNone/>
            </a:pPr>
            <a:endParaRPr lang="en-IN" sz="1400" b="1" dirty="0"/>
          </a:p>
          <a:p>
            <a:pPr marL="457200" lvl="1" indent="0">
              <a:buNone/>
            </a:pPr>
            <a:endParaRPr lang="en-IN" sz="1400" b="1" dirty="0"/>
          </a:p>
          <a:p>
            <a:pPr marL="457200" lvl="1" indent="0">
              <a:buNone/>
            </a:pPr>
            <a:endParaRPr lang="en-IN" sz="1400" b="1" dirty="0"/>
          </a:p>
          <a:p>
            <a:pPr marL="457200" lvl="1" indent="0">
              <a:buNone/>
            </a:pPr>
            <a:endParaRPr lang="en-IN" sz="1400" b="1" dirty="0"/>
          </a:p>
          <a:p>
            <a:pPr marL="457200" lvl="1" indent="0">
              <a:buNone/>
            </a:pPr>
            <a:endParaRPr lang="en-IN" sz="1400" b="1" dirty="0"/>
          </a:p>
          <a:p>
            <a:pPr marL="457200" lvl="1" indent="0">
              <a:buNone/>
            </a:pPr>
            <a:endParaRPr lang="en-IN" sz="1400" b="1" dirty="0"/>
          </a:p>
          <a:p>
            <a:pPr lvl="1"/>
            <a:r>
              <a:rPr lang="en-IN" sz="1400" b="1" dirty="0"/>
              <a:t>Checking Descriptive Details of Dataset:-</a:t>
            </a:r>
          </a:p>
          <a:p>
            <a:pPr marL="457200" lvl="1" indent="0">
              <a:buNone/>
            </a:pPr>
            <a:endParaRPr lang="en-IN" sz="1400" b="1" dirty="0"/>
          </a:p>
          <a:p>
            <a:pPr marL="457200" lvl="1" indent="0">
              <a:buNone/>
            </a:pPr>
            <a:endParaRPr lang="en-IN" sz="1400" b="1" dirty="0"/>
          </a:p>
          <a:p>
            <a:pPr marL="457200" lvl="1" indent="0">
              <a:buNone/>
            </a:pPr>
            <a:endParaRPr lang="en-IN" sz="1400" b="1" dirty="0"/>
          </a:p>
        </p:txBody>
      </p:sp>
      <p:sp>
        <p:nvSpPr>
          <p:cNvPr id="3" name="Slide Number Placeholder 2">
            <a:extLst>
              <a:ext uri="{FF2B5EF4-FFF2-40B4-BE49-F238E27FC236}">
                <a16:creationId xmlns:a16="http://schemas.microsoft.com/office/drawing/2014/main" id="{F1A2D1BF-2B6D-F937-690A-13D913995FC2}"/>
              </a:ext>
            </a:extLst>
          </p:cNvPr>
          <p:cNvSpPr>
            <a:spLocks noGrp="1"/>
          </p:cNvSpPr>
          <p:nvPr>
            <p:ph type="sldNum" sz="quarter" idx="12"/>
          </p:nvPr>
        </p:nvSpPr>
        <p:spPr/>
        <p:txBody>
          <a:bodyPr/>
          <a:lstStyle/>
          <a:p>
            <a:fld id="{7F32F3B8-347B-4BC7-915A-1CD033BDB469}" type="slidenum">
              <a:rPr lang="en-IN" smtClean="0"/>
              <a:pPr/>
              <a:t>9</a:t>
            </a:fld>
            <a:endParaRPr lang="en-IN" dirty="0"/>
          </a:p>
        </p:txBody>
      </p:sp>
      <p:pic>
        <p:nvPicPr>
          <p:cNvPr id="6" name="Picture 5">
            <a:extLst>
              <a:ext uri="{FF2B5EF4-FFF2-40B4-BE49-F238E27FC236}">
                <a16:creationId xmlns:a16="http://schemas.microsoft.com/office/drawing/2014/main" id="{314A60BC-F2CC-ED4F-B053-3B988B01AC9C}"/>
              </a:ext>
            </a:extLst>
          </p:cNvPr>
          <p:cNvPicPr>
            <a:picLocks noChangeAspect="1"/>
          </p:cNvPicPr>
          <p:nvPr/>
        </p:nvPicPr>
        <p:blipFill rotWithShape="1">
          <a:blip r:embed="rId2">
            <a:extLst>
              <a:ext uri="{28A0092B-C50C-407E-A947-70E740481C1C}">
                <a14:useLocalDpi xmlns:a14="http://schemas.microsoft.com/office/drawing/2010/main" val="0"/>
              </a:ext>
            </a:extLst>
          </a:blip>
          <a:srcRect l="4590" t="23673" r="53880" b="29453"/>
          <a:stretch/>
        </p:blipFill>
        <p:spPr>
          <a:xfrm>
            <a:off x="5951370" y="544959"/>
            <a:ext cx="4408218" cy="2497548"/>
          </a:xfrm>
          <a:prstGeom prst="rect">
            <a:avLst/>
          </a:prstGeom>
        </p:spPr>
      </p:pic>
      <p:pic>
        <p:nvPicPr>
          <p:cNvPr id="8" name="Picture 7">
            <a:extLst>
              <a:ext uri="{FF2B5EF4-FFF2-40B4-BE49-F238E27FC236}">
                <a16:creationId xmlns:a16="http://schemas.microsoft.com/office/drawing/2014/main" id="{12EF9FDC-6BDD-D58D-7D79-D029A0E83DF0}"/>
              </a:ext>
            </a:extLst>
          </p:cNvPr>
          <p:cNvPicPr>
            <a:picLocks noChangeAspect="1"/>
          </p:cNvPicPr>
          <p:nvPr/>
        </p:nvPicPr>
        <p:blipFill rotWithShape="1">
          <a:blip r:embed="rId3">
            <a:extLst>
              <a:ext uri="{28A0092B-C50C-407E-A947-70E740481C1C}">
                <a14:useLocalDpi xmlns:a14="http://schemas.microsoft.com/office/drawing/2010/main" val="0"/>
              </a:ext>
            </a:extLst>
          </a:blip>
          <a:srcRect l="4254" t="20310" r="30372" b="12849"/>
          <a:stretch/>
        </p:blipFill>
        <p:spPr>
          <a:xfrm>
            <a:off x="5341770" y="3370999"/>
            <a:ext cx="5190989" cy="2826601"/>
          </a:xfrm>
          <a:prstGeom prst="rect">
            <a:avLst/>
          </a:prstGeom>
        </p:spPr>
      </p:pic>
    </p:spTree>
    <p:extLst>
      <p:ext uri="{BB962C8B-B14F-4D97-AF65-F5344CB8AC3E}">
        <p14:creationId xmlns:p14="http://schemas.microsoft.com/office/powerpoint/2010/main" val="2368777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1398</TotalTime>
  <Words>2738</Words>
  <Application>Microsoft Office PowerPoint</Application>
  <PresentationFormat>Widescreen</PresentationFormat>
  <Paragraphs>356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Algerian</vt:lpstr>
      <vt:lpstr>Arial</vt:lpstr>
      <vt:lpstr>Arial Black</vt:lpstr>
      <vt:lpstr>Calibri</vt:lpstr>
      <vt:lpstr>Calibri Light</vt:lpstr>
      <vt:lpstr>Courier New</vt:lpstr>
      <vt:lpstr>Wingdings</vt:lpstr>
      <vt:lpstr>Office Theme</vt:lpstr>
      <vt:lpstr>Data Science with Python Career Program – Capstone Project    - By Shivam Shrotriya</vt:lpstr>
      <vt:lpstr>Index</vt:lpstr>
      <vt:lpstr>1. Data Summary</vt:lpstr>
      <vt:lpstr>PowerPoint Presentation</vt:lpstr>
      <vt:lpstr>PowerPoint Presentation</vt:lpstr>
      <vt:lpstr>PowerPoint Presentation</vt:lpstr>
      <vt:lpstr>2. EDA and Graphical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Data Cleaning and Data Preprocessing</vt:lpstr>
      <vt:lpstr>PowerPoint Presentation</vt:lpstr>
      <vt:lpstr>PowerPoint Presentation</vt:lpstr>
      <vt:lpstr>PowerPoint Presentation</vt:lpstr>
      <vt:lpstr>PowerPoint Presentation</vt:lpstr>
      <vt:lpstr>4. Machine Learning Modelling &amp; Model Selection</vt:lpstr>
      <vt:lpstr>PowerPoint Presentation</vt:lpstr>
      <vt:lpstr>PowerPoint Presentation</vt:lpstr>
      <vt:lpstr>PowerPoint Presentation</vt:lpstr>
      <vt:lpstr>5. Github &amp; Streamlit Website Screenshots and Links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Python Career Program – Capstone Project</dc:title>
  <dc:creator>SHIVAM SHROTRIYA</dc:creator>
  <cp:lastModifiedBy>SHIVAM SHROTRIYA</cp:lastModifiedBy>
  <cp:revision>9</cp:revision>
  <dcterms:created xsi:type="dcterms:W3CDTF">2023-06-20T10:29:42Z</dcterms:created>
  <dcterms:modified xsi:type="dcterms:W3CDTF">2023-07-06T07:59:06Z</dcterms:modified>
</cp:coreProperties>
</file>