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9" r:id="rId4"/>
    <p:sldId id="267" r:id="rId5"/>
    <p:sldId id="260" r:id="rId6"/>
    <p:sldId id="262" r:id="rId7"/>
    <p:sldId id="266" r:id="rId8"/>
    <p:sldId id="263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43" y="-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38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4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4703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8091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94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65165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20464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429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34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0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97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7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40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19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02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4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03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120" y="448573"/>
            <a:ext cx="8747065" cy="1051981"/>
          </a:xfrm>
        </p:spPr>
        <p:txBody>
          <a:bodyPr/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HOTEL MANAGEMENT SYSTEM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617" y="1611178"/>
            <a:ext cx="4896000" cy="363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87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lob:https://web.whatsapp.com/4db1b540-e70f-4f78-91d1-2c8eaef921d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blob:https://web.whatsapp.com/4db1b540-e70f-4f78-91d1-2c8eaef921d2"/>
          <p:cNvSpPr>
            <a:spLocks noChangeAspect="1" noChangeArrowheads="1"/>
          </p:cNvSpPr>
          <p:nvPr/>
        </p:nvSpPr>
        <p:spPr bwMode="auto">
          <a:xfrm>
            <a:off x="3542881" y="21386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524" y="1403770"/>
            <a:ext cx="69818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9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Shivam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Dadarao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Mandade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Shivam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Ramesh Sharma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Madaka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Nagendra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Gaurav Pradip Shinde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DhanaLakshmi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Veeranki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Vasundhara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Chundu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5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Handle management processes.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Search Hotels.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Ease to check Rooms.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Client Communication and Data Management.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7B023-2B1B-4B92-812B-3ADB006AA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47" y="2983230"/>
            <a:ext cx="3562350" cy="190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8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BA10-0F46-42B5-94B4-75EF347E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67B34-ED98-44A5-8A26-09A44A427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Visual Studio 2019</a:t>
            </a: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SQL Server 2014 Management Studio</a:t>
            </a:r>
          </a:p>
          <a:p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ADO.Net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027F28-5A16-4BF4-A6EC-C651FAE0D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3627120"/>
            <a:ext cx="3520440" cy="23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58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Automate the management process for the Hotel.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Display Cities where booking are available.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Sort and display the details of Hotel.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757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15108"/>
            <a:ext cx="9601196" cy="1303867"/>
          </a:xfrm>
        </p:spPr>
        <p:txBody>
          <a:bodyPr/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3BD29F-C96B-4D27-86F6-2DC389DD4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54" y="2438400"/>
            <a:ext cx="5227320" cy="3704492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33ED208-B3B8-4C02-A1EB-AD4BA17C3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2438400"/>
            <a:ext cx="5518044" cy="3704492"/>
          </a:xfrm>
        </p:spPr>
      </p:pic>
    </p:spTree>
    <p:extLst>
      <p:ext uri="{BB962C8B-B14F-4D97-AF65-F5344CB8AC3E}">
        <p14:creationId xmlns:p14="http://schemas.microsoft.com/office/powerpoint/2010/main" val="14357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8EA0-0883-4EB0-A45E-D1B2AEAD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84EAC2-5DA1-4D62-A5EA-3ED0E73E5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4070" y="2456180"/>
            <a:ext cx="5823859" cy="3419688"/>
          </a:xfrm>
        </p:spPr>
      </p:pic>
    </p:spTree>
    <p:extLst>
      <p:ext uri="{BB962C8B-B14F-4D97-AF65-F5344CB8AC3E}">
        <p14:creationId xmlns:p14="http://schemas.microsoft.com/office/powerpoint/2010/main" val="150446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Saves Time.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User Friendly.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Centralized Data.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Secured Data.</a:t>
            </a:r>
          </a:p>
          <a:p>
            <a:r>
              <a:rPr lang="en-I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N" sz="28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ffective Customer </a:t>
            </a:r>
            <a:r>
              <a:rPr lang="en-I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IN" sz="28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anagement </a:t>
            </a:r>
            <a:r>
              <a:rPr lang="en-IN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IN" sz="28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ystem.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600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ADBB-A3A8-4A42-A5CD-02700686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8D270-59EC-4EAA-B82F-A5F3C1755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A Hotel Management System is a computerized management system keeping the record of the hardware assets besides software of this organization.</a:t>
            </a: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Automates the conventional process.</a:t>
            </a:r>
          </a:p>
        </p:txBody>
      </p:sp>
    </p:spTree>
    <p:extLst>
      <p:ext uri="{BB962C8B-B14F-4D97-AF65-F5344CB8AC3E}">
        <p14:creationId xmlns:p14="http://schemas.microsoft.com/office/powerpoint/2010/main" val="4118402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131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HOTEL MANAGEMENT SYSTEM</vt:lpstr>
      <vt:lpstr>Team Members</vt:lpstr>
      <vt:lpstr>Introduction</vt:lpstr>
      <vt:lpstr>Technologies Used</vt:lpstr>
      <vt:lpstr>OBJECTIVES</vt:lpstr>
      <vt:lpstr>Results</vt:lpstr>
      <vt:lpstr>Results</vt:lpstr>
      <vt:lpstr>Advantages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</dc:title>
  <dc:creator>HP</dc:creator>
  <cp:lastModifiedBy>Gaurav Shinde</cp:lastModifiedBy>
  <cp:revision>31</cp:revision>
  <dcterms:created xsi:type="dcterms:W3CDTF">2022-03-08T04:31:36Z</dcterms:created>
  <dcterms:modified xsi:type="dcterms:W3CDTF">2022-03-09T17:15:20Z</dcterms:modified>
</cp:coreProperties>
</file>