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68" r:id="rId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B2E2"/>
    <a:srgbClr val="2A66AC"/>
    <a:srgbClr val="75A4DD"/>
    <a:srgbClr val="2E6CB8"/>
    <a:srgbClr val="2A65AC"/>
    <a:srgbClr val="255997"/>
    <a:srgbClr val="3379CD"/>
    <a:srgbClr val="558ED5"/>
    <a:srgbClr val="78A6DE"/>
    <a:srgbClr val="9DBE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07C9A-EDB5-4C0A-BCFE-81AAF6133E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00B0C-2831-4624-A5D3-43F42D30BA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2B5EB-424D-4C39-A8AB-65F1D7895EF3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4ABA9-0C2F-480A-B554-A457296C39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3BA01-5457-4975-8BF5-D0EAD49D53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99376-55CE-4213-A97D-9D70929AC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022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BC1CF-45D5-4DEE-AAB8-8C5341844FC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7523A-12D4-4E0F-9409-B3F845B483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2222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7523A-12D4-4E0F-9409-B3F845B4833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9BB95-9755-4BC6-8051-C2B8CF54F2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Name of the faculty [Group: G00] [Sem:2nd]</a:t>
            </a:r>
          </a:p>
        </p:txBody>
      </p:sp>
    </p:spTree>
    <p:extLst>
      <p:ext uri="{BB962C8B-B14F-4D97-AF65-F5344CB8AC3E}">
        <p14:creationId xmlns:p14="http://schemas.microsoft.com/office/powerpoint/2010/main" val="425487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5486040" cy="423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"/>
          <p:cNvSpPr/>
          <p:nvPr/>
        </p:nvSpPr>
        <p:spPr>
          <a:xfrm flipV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 w="9360">
            <a:noFill/>
          </a:ln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0" descr="LOGO.gif"/>
          <p:cNvPicPr/>
          <p:nvPr/>
        </p:nvPicPr>
        <p:blipFill>
          <a:blip r:embed="rId14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pic>
        <p:nvPicPr>
          <p:cNvPr id="3" name="Picture 10" descr="LOGO.gif"/>
          <p:cNvPicPr/>
          <p:nvPr/>
        </p:nvPicPr>
        <p:blipFill>
          <a:blip r:embed="rId14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5" name="CustomShape 4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6" name="Picture 9" descr="LOGO.gif"/>
            <p:cNvPicPr/>
            <p:nvPr/>
          </p:nvPicPr>
          <p:blipFill>
            <a:blip r:embed="rId14"/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7" name="CustomShape 5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8" name="Picture 15" descr="logo.jpg"/>
          <p:cNvPicPr/>
          <p:nvPr/>
        </p:nvPicPr>
        <p:blipFill>
          <a:blip r:embed="rId15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pic>
        <p:nvPicPr>
          <p:cNvPr id="9" name="Picture 10" descr="LOGO.gif"/>
          <p:cNvPicPr/>
          <p:nvPr/>
        </p:nvPicPr>
        <p:blipFill>
          <a:blip r:embed="rId14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10" name="Group 6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1" name="CustomShape 7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2" name="Picture 9" descr="LOGO.gif"/>
            <p:cNvPicPr/>
            <p:nvPr/>
          </p:nvPicPr>
          <p:blipFill>
            <a:blip r:embed="rId14"/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3" name="CustomShape 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4" name="Picture 15" descr="logo.jpg"/>
          <p:cNvPicPr/>
          <p:nvPr/>
        </p:nvPicPr>
        <p:blipFill>
          <a:blip r:embed="rId15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sp>
        <p:nvSpPr>
          <p:cNvPr id="15" name="PlaceHolder 9"/>
          <p:cNvSpPr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Calibri"/>
                <a:ea typeface="MS PGothic"/>
              </a:rPr>
              <a:t>Click to edit Master title style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0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MS PGothic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MS PGothic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MS PGothic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MS PGothic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MS PGothic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1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GB" sz="1200" b="0" strike="noStrike" spc="-1">
              <a:latin typeface="Times New Roman"/>
            </a:endParaRPr>
          </a:p>
        </p:txBody>
      </p:sp>
      <p:sp>
        <p:nvSpPr>
          <p:cNvPr id="18" name="PlaceHolder 1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GB" sz="2400" b="0" strike="noStrike" spc="-1">
                <a:latin typeface="Times New Roman"/>
              </a:rPr>
              <a:t>Name</a:t>
            </a:r>
          </a:p>
        </p:txBody>
      </p:sp>
      <p:sp>
        <p:nvSpPr>
          <p:cNvPr id="19" name="PlaceHolder 1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CFDC92E-FF5D-4613-8499-B15BC16E50D9}" type="slidenum">
              <a:rPr lang="en-US" sz="1200" b="0" strike="noStrike" spc="-1">
                <a:solidFill>
                  <a:srgbClr val="898989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0" y="840631"/>
            <a:ext cx="9144000" cy="5377289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Presentation of Back End Engineering Project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BEE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 (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22CS026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</a:t>
            </a:r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4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Collaborative Study Room</a:t>
            </a:r>
            <a:endParaRPr lang="en-US" sz="2000" i="1" spc="-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ts val="400"/>
              </a:spcBef>
            </a:pPr>
            <a:b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</a:b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Shivam Sharma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2210992316</a:t>
            </a:r>
            <a:endParaRPr lang="en-US" sz="2000" spc="-1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Shivam Sharma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2210992317</a:t>
            </a:r>
            <a:endParaRPr lang="en-US" sz="2000" spc="-1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Shivansh Garg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2210992321</a:t>
            </a:r>
            <a:endParaRPr lang="en-US" sz="2000" spc="-1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Shivansh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Makhija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2210992325</a:t>
            </a:r>
            <a:endParaRPr lang="en-US" sz="2000" spc="-1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spc="-1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Supervised By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IN" sz="2000" dirty="0"/>
              <a:t>Suhaib Khan Sir</a:t>
            </a:r>
            <a:br>
              <a:rPr lang="en-IN" sz="2000" dirty="0"/>
            </a:br>
            <a:endParaRPr lang="en-US" sz="2000" spc="-1" dirty="0"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Department of </a:t>
            </a:r>
            <a:r>
              <a:rPr lang="en-US" sz="2400" b="0" strike="noStrike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Computer Science and Engineering, 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0" strike="noStrike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Chitkara University, Punjab</a:t>
            </a:r>
          </a:p>
          <a:p>
            <a:pPr algn="ctr">
              <a:lnSpc>
                <a:spcPct val="15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2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52640" y="1307637"/>
            <a:ext cx="8838720" cy="4838571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r>
              <a:rPr lang="en-US" sz="1400" dirty="0"/>
              <a:t>Our project, </a:t>
            </a:r>
            <a:r>
              <a:rPr lang="en-US" sz="1400" b="1" dirty="0"/>
              <a:t>Collaborative Study Room</a:t>
            </a:r>
            <a:r>
              <a:rPr lang="en-US" sz="1400" dirty="0"/>
              <a:t>, is designed to create an interactive and dynamic online study environment that fosters collaboration and real-time communication among users. The application aims to provide a seamless experience for users to study together, share resources, and communicate effectively.</a:t>
            </a:r>
          </a:p>
          <a:p>
            <a:endParaRPr lang="en-US" sz="1400" b="1" dirty="0"/>
          </a:p>
          <a:p>
            <a:r>
              <a:rPr lang="en-US" sz="1400" b="1" dirty="0"/>
              <a:t>Technologies Used:</a:t>
            </a:r>
          </a:p>
          <a:p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MongoDB</a:t>
            </a:r>
            <a:r>
              <a:rPr lang="en-US" sz="1400" dirty="0"/>
              <a:t>: Serves as our database solution, storing user data, study materials, and session information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Express.js</a:t>
            </a:r>
            <a:r>
              <a:rPr lang="en-US" sz="1400" dirty="0"/>
              <a:t>: Powers our backend server, handling API requests and managing server-side logic.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React.js</a:t>
            </a:r>
            <a:r>
              <a:rPr lang="en-US" sz="1400" dirty="0"/>
              <a:t>: Builds the frontend user interface, delivering a responsive and intuitive experience for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Node.js</a:t>
            </a:r>
            <a:r>
              <a:rPr lang="en-US" sz="1400" dirty="0"/>
              <a:t>: Acts as our server-side runtime environment, enabling efficient server operations and real-time data handling.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Socket.io</a:t>
            </a:r>
            <a:r>
              <a:rPr lang="en-US" sz="1400" dirty="0"/>
              <a:t>: Facilitates real-time communication, enabling live chat and instant notifications between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Redux/</a:t>
            </a:r>
            <a:r>
              <a:rPr lang="en-US" sz="1400" b="1" dirty="0" err="1"/>
              <a:t>Zustand</a:t>
            </a:r>
            <a:r>
              <a:rPr lang="en-US" sz="1400" dirty="0"/>
              <a:t>: Manages the application state, ensuring consistent and predictable data flow across components.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Tailwind CSS</a:t>
            </a:r>
            <a:r>
              <a:rPr lang="en-US" sz="1400" dirty="0"/>
              <a:t>: Provides a modern and flexible styling framework, allowing for a visually appealing and customizable user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WebRTC</a:t>
            </a:r>
            <a:r>
              <a:rPr lang="en-US" sz="1400" dirty="0"/>
              <a:t>: Implements video calling functionality, enabling users to engage in face-to-face discussions and video conferences within the study room.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By integrating these technologies, our project aims to create a robust and interactive platform that enhances collaborative learning and study sessions.</a:t>
            </a:r>
          </a:p>
          <a:p>
            <a:pPr marL="139700" lvl="0">
              <a:buClr>
                <a:srgbClr val="000000"/>
              </a:buClr>
              <a:buSzPts val="1400"/>
            </a:pPr>
            <a:endParaRPr lang="en-US" sz="1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297577" y="2821578"/>
            <a:ext cx="6705599" cy="1410788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3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447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6F1BF43DDE004485E7A868D137D60A" ma:contentTypeVersion="0" ma:contentTypeDescription="Create a new document." ma:contentTypeScope="" ma:versionID="47fff7f98a9c49c088ba096c14cf445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05e9f2c4932a6a674126b9dde7716e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62A602-78C1-468C-BB25-57CD481DB741}">
  <ds:schemaRefs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37ED6F0-5E4C-4CD0-9B68-9C53F925A6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DF113-39A2-46D5-BFDA-E63300A9EC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34962</TotalTime>
  <Words>295</Words>
  <Application>Microsoft Office PowerPoint</Application>
  <PresentationFormat>On-screen Show (4:3)</PresentationFormat>
  <Paragraphs>41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Shivam Sharma</cp:lastModifiedBy>
  <cp:revision>2296</cp:revision>
  <dcterms:created xsi:type="dcterms:W3CDTF">2010-04-09T07:36:15Z</dcterms:created>
  <dcterms:modified xsi:type="dcterms:W3CDTF">2024-08-04T12:22:22Z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  <property fmtid="{D5CDD505-2E9C-101B-9397-08002B2CF9AE}" pid="13" name="ContentTypeId">
    <vt:lpwstr>0x010100096F1BF43DDE004485E7A868D137D60A</vt:lpwstr>
  </property>
</Properties>
</file>