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035" y="411988"/>
            <a:ext cx="16470630" cy="1647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7357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20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3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13"/>
                </a:lnTo>
                <a:lnTo>
                  <a:pt x="565100" y="555113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38"/>
                </a:lnTo>
                <a:lnTo>
                  <a:pt x="504626" y="807117"/>
                </a:lnTo>
                <a:lnTo>
                  <a:pt x="475828" y="857512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31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  <a:path w="566420" h="3332479">
                <a:moveTo>
                  <a:pt x="0" y="1111221"/>
                </a:moveTo>
                <a:lnTo>
                  <a:pt x="39548" y="1111675"/>
                </a:lnTo>
                <a:lnTo>
                  <a:pt x="97859" y="1117441"/>
                </a:lnTo>
                <a:lnTo>
                  <a:pt x="154736" y="1129684"/>
                </a:lnTo>
                <a:lnTo>
                  <a:pt x="209451" y="1147681"/>
                </a:lnTo>
                <a:lnTo>
                  <a:pt x="262725" y="1171431"/>
                </a:lnTo>
                <a:lnTo>
                  <a:pt x="313125" y="1200236"/>
                </a:lnTo>
                <a:lnTo>
                  <a:pt x="359921" y="1234794"/>
                </a:lnTo>
                <a:lnTo>
                  <a:pt x="403116" y="1273670"/>
                </a:lnTo>
                <a:lnTo>
                  <a:pt x="441989" y="1316877"/>
                </a:lnTo>
                <a:lnTo>
                  <a:pt x="476548" y="1363678"/>
                </a:lnTo>
                <a:lnTo>
                  <a:pt x="505345" y="1414074"/>
                </a:lnTo>
                <a:lnTo>
                  <a:pt x="529103" y="1467353"/>
                </a:lnTo>
                <a:lnTo>
                  <a:pt x="547101" y="1522079"/>
                </a:lnTo>
                <a:lnTo>
                  <a:pt x="559341" y="1578952"/>
                </a:lnTo>
                <a:lnTo>
                  <a:pt x="565100" y="1637273"/>
                </a:lnTo>
                <a:lnTo>
                  <a:pt x="565819" y="1666078"/>
                </a:lnTo>
                <a:lnTo>
                  <a:pt x="565100" y="1666078"/>
                </a:lnTo>
                <a:lnTo>
                  <a:pt x="564380" y="1694870"/>
                </a:lnTo>
                <a:lnTo>
                  <a:pt x="558621" y="1753190"/>
                </a:lnTo>
                <a:lnTo>
                  <a:pt x="546382" y="1809352"/>
                </a:lnTo>
                <a:lnTo>
                  <a:pt x="528385" y="1864802"/>
                </a:lnTo>
                <a:lnTo>
                  <a:pt x="504626" y="1918068"/>
                </a:lnTo>
                <a:lnTo>
                  <a:pt x="475828" y="1968477"/>
                </a:lnTo>
                <a:lnTo>
                  <a:pt x="441270" y="2015265"/>
                </a:lnTo>
                <a:lnTo>
                  <a:pt x="403116" y="2058472"/>
                </a:lnTo>
                <a:lnTo>
                  <a:pt x="359921" y="2097349"/>
                </a:lnTo>
                <a:lnTo>
                  <a:pt x="312404" y="2131196"/>
                </a:lnTo>
                <a:lnTo>
                  <a:pt x="262725" y="2160712"/>
                </a:lnTo>
                <a:lnTo>
                  <a:pt x="209451" y="2184474"/>
                </a:lnTo>
                <a:lnTo>
                  <a:pt x="154016" y="2202471"/>
                </a:lnTo>
                <a:lnTo>
                  <a:pt x="97140" y="2213990"/>
                </a:lnTo>
                <a:lnTo>
                  <a:pt x="39548" y="2220467"/>
                </a:lnTo>
                <a:lnTo>
                  <a:pt x="10750" y="2221191"/>
                </a:lnTo>
                <a:lnTo>
                  <a:pt x="10750" y="2220467"/>
                </a:lnTo>
                <a:lnTo>
                  <a:pt x="0" y="2220202"/>
                </a:lnTo>
              </a:path>
              <a:path w="566420" h="3332479">
                <a:moveTo>
                  <a:pt x="0" y="2222185"/>
                </a:moveTo>
                <a:lnTo>
                  <a:pt x="39548" y="2222639"/>
                </a:lnTo>
                <a:lnTo>
                  <a:pt x="97859" y="2228393"/>
                </a:lnTo>
                <a:lnTo>
                  <a:pt x="154736" y="2240636"/>
                </a:lnTo>
                <a:lnTo>
                  <a:pt x="209451" y="2258632"/>
                </a:lnTo>
                <a:lnTo>
                  <a:pt x="262725" y="2282395"/>
                </a:lnTo>
                <a:lnTo>
                  <a:pt x="313125" y="2311187"/>
                </a:lnTo>
                <a:lnTo>
                  <a:pt x="359921" y="2345745"/>
                </a:lnTo>
                <a:lnTo>
                  <a:pt x="403116" y="2384634"/>
                </a:lnTo>
                <a:lnTo>
                  <a:pt x="441989" y="2427829"/>
                </a:lnTo>
                <a:lnTo>
                  <a:pt x="476548" y="2474630"/>
                </a:lnTo>
                <a:lnTo>
                  <a:pt x="505345" y="2525038"/>
                </a:lnTo>
                <a:lnTo>
                  <a:pt x="529103" y="2578304"/>
                </a:lnTo>
                <a:lnTo>
                  <a:pt x="547101" y="2633031"/>
                </a:lnTo>
                <a:lnTo>
                  <a:pt x="559341" y="2689904"/>
                </a:lnTo>
                <a:lnTo>
                  <a:pt x="565100" y="2748224"/>
                </a:lnTo>
                <a:lnTo>
                  <a:pt x="565819" y="2777029"/>
                </a:lnTo>
                <a:lnTo>
                  <a:pt x="565100" y="2777029"/>
                </a:lnTo>
                <a:lnTo>
                  <a:pt x="564380" y="2805821"/>
                </a:lnTo>
                <a:lnTo>
                  <a:pt x="558621" y="2864142"/>
                </a:lnTo>
                <a:lnTo>
                  <a:pt x="546382" y="2920303"/>
                </a:lnTo>
                <a:lnTo>
                  <a:pt x="528385" y="2975754"/>
                </a:lnTo>
                <a:lnTo>
                  <a:pt x="504626" y="3029033"/>
                </a:lnTo>
                <a:lnTo>
                  <a:pt x="475828" y="3079428"/>
                </a:lnTo>
                <a:lnTo>
                  <a:pt x="441270" y="3126230"/>
                </a:lnTo>
                <a:lnTo>
                  <a:pt x="403116" y="3169424"/>
                </a:lnTo>
                <a:lnTo>
                  <a:pt x="359921" y="3208313"/>
                </a:lnTo>
                <a:lnTo>
                  <a:pt x="312404" y="3242147"/>
                </a:lnTo>
                <a:lnTo>
                  <a:pt x="262725" y="3271663"/>
                </a:lnTo>
                <a:lnTo>
                  <a:pt x="209451" y="3295426"/>
                </a:lnTo>
                <a:lnTo>
                  <a:pt x="154016" y="3313422"/>
                </a:lnTo>
                <a:lnTo>
                  <a:pt x="97140" y="3324942"/>
                </a:lnTo>
                <a:lnTo>
                  <a:pt x="39548" y="3331432"/>
                </a:lnTo>
                <a:lnTo>
                  <a:pt x="10750" y="3332143"/>
                </a:lnTo>
                <a:lnTo>
                  <a:pt x="10750" y="3331432"/>
                </a:lnTo>
                <a:lnTo>
                  <a:pt x="0" y="333116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8931" y="9259200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797"/>
                </a:moveTo>
                <a:lnTo>
                  <a:pt x="19230" y="941010"/>
                </a:lnTo>
                <a:lnTo>
                  <a:pt x="37949" y="877649"/>
                </a:lnTo>
                <a:lnTo>
                  <a:pt x="60263" y="815013"/>
                </a:lnTo>
                <a:lnTo>
                  <a:pt x="86184" y="753814"/>
                </a:lnTo>
                <a:lnTo>
                  <a:pt x="114264" y="693336"/>
                </a:lnTo>
                <a:lnTo>
                  <a:pt x="145938" y="635020"/>
                </a:lnTo>
                <a:lnTo>
                  <a:pt x="181218" y="578143"/>
                </a:lnTo>
                <a:lnTo>
                  <a:pt x="218658" y="523424"/>
                </a:lnTo>
                <a:lnTo>
                  <a:pt x="258980" y="470862"/>
                </a:lnTo>
                <a:lnTo>
                  <a:pt x="302173" y="420465"/>
                </a:lnTo>
                <a:lnTo>
                  <a:pt x="348261" y="372229"/>
                </a:lnTo>
                <a:lnTo>
                  <a:pt x="396496" y="326147"/>
                </a:lnTo>
                <a:lnTo>
                  <a:pt x="446889" y="282952"/>
                </a:lnTo>
                <a:lnTo>
                  <a:pt x="499455" y="242629"/>
                </a:lnTo>
                <a:lnTo>
                  <a:pt x="554166" y="205195"/>
                </a:lnTo>
                <a:lnTo>
                  <a:pt x="611050" y="169912"/>
                </a:lnTo>
                <a:lnTo>
                  <a:pt x="669368" y="138236"/>
                </a:lnTo>
                <a:lnTo>
                  <a:pt x="729845" y="110158"/>
                </a:lnTo>
                <a:lnTo>
                  <a:pt x="791034" y="84236"/>
                </a:lnTo>
                <a:lnTo>
                  <a:pt x="853683" y="61917"/>
                </a:lnTo>
                <a:lnTo>
                  <a:pt x="917043" y="43195"/>
                </a:lnTo>
                <a:lnTo>
                  <a:pt x="981839" y="28079"/>
                </a:lnTo>
                <a:lnTo>
                  <a:pt x="1047358" y="15840"/>
                </a:lnTo>
                <a:lnTo>
                  <a:pt x="1113589" y="7198"/>
                </a:lnTo>
                <a:lnTo>
                  <a:pt x="1179832" y="1438"/>
                </a:lnTo>
                <a:lnTo>
                  <a:pt x="1246062" y="0"/>
                </a:lnTo>
                <a:lnTo>
                  <a:pt x="1312306" y="1438"/>
                </a:lnTo>
                <a:lnTo>
                  <a:pt x="1378549" y="7198"/>
                </a:lnTo>
                <a:lnTo>
                  <a:pt x="1444779" y="15840"/>
                </a:lnTo>
                <a:lnTo>
                  <a:pt x="1510298" y="28079"/>
                </a:lnTo>
                <a:lnTo>
                  <a:pt x="1575094" y="43195"/>
                </a:lnTo>
                <a:lnTo>
                  <a:pt x="1638454" y="61917"/>
                </a:lnTo>
                <a:lnTo>
                  <a:pt x="1701091" y="84236"/>
                </a:lnTo>
                <a:lnTo>
                  <a:pt x="1762292" y="110158"/>
                </a:lnTo>
                <a:lnTo>
                  <a:pt x="1822769" y="138236"/>
                </a:lnTo>
                <a:lnTo>
                  <a:pt x="1881088" y="169912"/>
                </a:lnTo>
                <a:lnTo>
                  <a:pt x="1937971" y="205195"/>
                </a:lnTo>
                <a:lnTo>
                  <a:pt x="1992683" y="242629"/>
                </a:lnTo>
                <a:lnTo>
                  <a:pt x="2045248" y="282952"/>
                </a:lnTo>
                <a:lnTo>
                  <a:pt x="2095641" y="326147"/>
                </a:lnTo>
                <a:lnTo>
                  <a:pt x="2143889" y="372229"/>
                </a:lnTo>
                <a:lnTo>
                  <a:pt x="2189964" y="420465"/>
                </a:lnTo>
                <a:lnTo>
                  <a:pt x="2233157" y="470862"/>
                </a:lnTo>
                <a:lnTo>
                  <a:pt x="2273480" y="523424"/>
                </a:lnTo>
                <a:lnTo>
                  <a:pt x="2310919" y="578143"/>
                </a:lnTo>
                <a:lnTo>
                  <a:pt x="2346200" y="635020"/>
                </a:lnTo>
                <a:lnTo>
                  <a:pt x="2377874" y="693336"/>
                </a:lnTo>
                <a:lnTo>
                  <a:pt x="2405953" y="753814"/>
                </a:lnTo>
                <a:lnTo>
                  <a:pt x="2431874" y="815013"/>
                </a:lnTo>
                <a:lnTo>
                  <a:pt x="2454188" y="877649"/>
                </a:lnTo>
                <a:lnTo>
                  <a:pt x="2472908" y="941010"/>
                </a:lnTo>
                <a:lnTo>
                  <a:pt x="2488033" y="1005810"/>
                </a:lnTo>
                <a:lnTo>
                  <a:pt x="2492142" y="1027797"/>
                </a:lnTo>
              </a:path>
              <a:path w="2492375" h="1028065">
                <a:moveTo>
                  <a:pt x="653749" y="1027797"/>
                </a:moveTo>
                <a:lnTo>
                  <a:pt x="675845" y="979170"/>
                </a:lnTo>
                <a:lnTo>
                  <a:pt x="708967" y="921568"/>
                </a:lnTo>
                <a:lnTo>
                  <a:pt x="748565" y="867573"/>
                </a:lnTo>
                <a:lnTo>
                  <a:pt x="793206" y="817176"/>
                </a:lnTo>
                <a:lnTo>
                  <a:pt x="843599" y="772537"/>
                </a:lnTo>
                <a:lnTo>
                  <a:pt x="897600" y="732934"/>
                </a:lnTo>
                <a:lnTo>
                  <a:pt x="955194" y="699819"/>
                </a:lnTo>
                <a:lnTo>
                  <a:pt x="1016396" y="672459"/>
                </a:lnTo>
                <a:lnTo>
                  <a:pt x="1080467" y="651579"/>
                </a:lnTo>
                <a:lnTo>
                  <a:pt x="1145986" y="637898"/>
                </a:lnTo>
                <a:lnTo>
                  <a:pt x="1212230" y="630699"/>
                </a:lnTo>
                <a:lnTo>
                  <a:pt x="1246062" y="629979"/>
                </a:lnTo>
                <a:lnTo>
                  <a:pt x="1279908" y="630699"/>
                </a:lnTo>
                <a:lnTo>
                  <a:pt x="1346138" y="637898"/>
                </a:lnTo>
                <a:lnTo>
                  <a:pt x="1411658" y="651579"/>
                </a:lnTo>
                <a:lnTo>
                  <a:pt x="1475742" y="672459"/>
                </a:lnTo>
                <a:lnTo>
                  <a:pt x="1536943" y="699819"/>
                </a:lnTo>
                <a:lnTo>
                  <a:pt x="1594538" y="732934"/>
                </a:lnTo>
                <a:lnTo>
                  <a:pt x="1648538" y="772537"/>
                </a:lnTo>
                <a:lnTo>
                  <a:pt x="1698932" y="817176"/>
                </a:lnTo>
                <a:lnTo>
                  <a:pt x="1743572" y="867573"/>
                </a:lnTo>
                <a:lnTo>
                  <a:pt x="1783171" y="921568"/>
                </a:lnTo>
                <a:lnTo>
                  <a:pt x="1816292" y="979170"/>
                </a:lnTo>
                <a:lnTo>
                  <a:pt x="1830694" y="1009407"/>
                </a:lnTo>
                <a:lnTo>
                  <a:pt x="1838388" y="10277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217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9003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6896" y="6031196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02" y="0"/>
                </a:moveTo>
                <a:lnTo>
                  <a:pt x="877569" y="21090"/>
                </a:lnTo>
                <a:lnTo>
                  <a:pt x="814958" y="43404"/>
                </a:lnTo>
                <a:lnTo>
                  <a:pt x="753744" y="69325"/>
                </a:lnTo>
                <a:lnTo>
                  <a:pt x="693292" y="97404"/>
                </a:lnTo>
                <a:lnTo>
                  <a:pt x="634999" y="129091"/>
                </a:lnTo>
                <a:lnTo>
                  <a:pt x="578103" y="164371"/>
                </a:lnTo>
                <a:lnTo>
                  <a:pt x="523366" y="201811"/>
                </a:lnTo>
                <a:lnTo>
                  <a:pt x="470788" y="242133"/>
                </a:lnTo>
                <a:lnTo>
                  <a:pt x="420369" y="285326"/>
                </a:lnTo>
                <a:lnTo>
                  <a:pt x="372236" y="331402"/>
                </a:lnTo>
                <a:lnTo>
                  <a:pt x="326135" y="379649"/>
                </a:lnTo>
                <a:lnTo>
                  <a:pt x="282955" y="430055"/>
                </a:lnTo>
                <a:lnTo>
                  <a:pt x="242569" y="482608"/>
                </a:lnTo>
                <a:lnTo>
                  <a:pt x="205104" y="537332"/>
                </a:lnTo>
                <a:lnTo>
                  <a:pt x="169798" y="594203"/>
                </a:lnTo>
                <a:lnTo>
                  <a:pt x="138175" y="652534"/>
                </a:lnTo>
                <a:lnTo>
                  <a:pt x="110108" y="713011"/>
                </a:lnTo>
                <a:lnTo>
                  <a:pt x="84200" y="774200"/>
                </a:lnTo>
                <a:lnTo>
                  <a:pt x="61848" y="836849"/>
                </a:lnTo>
                <a:lnTo>
                  <a:pt x="43179" y="900209"/>
                </a:lnTo>
                <a:lnTo>
                  <a:pt x="28066" y="965005"/>
                </a:lnTo>
                <a:lnTo>
                  <a:pt x="15747" y="1030524"/>
                </a:lnTo>
                <a:lnTo>
                  <a:pt x="7111" y="1096767"/>
                </a:lnTo>
                <a:lnTo>
                  <a:pt x="1396" y="1162998"/>
                </a:lnTo>
                <a:lnTo>
                  <a:pt x="0" y="1229254"/>
                </a:lnTo>
                <a:lnTo>
                  <a:pt x="1396" y="1295484"/>
                </a:lnTo>
                <a:lnTo>
                  <a:pt x="7111" y="1361727"/>
                </a:lnTo>
                <a:lnTo>
                  <a:pt x="15747" y="1427958"/>
                </a:lnTo>
                <a:lnTo>
                  <a:pt x="28066" y="1493477"/>
                </a:lnTo>
                <a:lnTo>
                  <a:pt x="43179" y="1557561"/>
                </a:lnTo>
                <a:lnTo>
                  <a:pt x="62610" y="1621645"/>
                </a:lnTo>
                <a:lnTo>
                  <a:pt x="84200" y="1684282"/>
                </a:lnTo>
                <a:lnTo>
                  <a:pt x="110108" y="1745483"/>
                </a:lnTo>
                <a:lnTo>
                  <a:pt x="138937" y="1805237"/>
                </a:lnTo>
                <a:lnTo>
                  <a:pt x="170560" y="1864279"/>
                </a:lnTo>
                <a:lnTo>
                  <a:pt x="205104" y="1920438"/>
                </a:lnTo>
                <a:lnTo>
                  <a:pt x="242569" y="1975163"/>
                </a:lnTo>
                <a:lnTo>
                  <a:pt x="282955" y="2028439"/>
                </a:lnTo>
                <a:lnTo>
                  <a:pt x="326135" y="2078845"/>
                </a:lnTo>
                <a:lnTo>
                  <a:pt x="372236" y="2127080"/>
                </a:lnTo>
                <a:lnTo>
                  <a:pt x="420369" y="2172444"/>
                </a:lnTo>
                <a:lnTo>
                  <a:pt x="470788" y="2215637"/>
                </a:lnTo>
                <a:lnTo>
                  <a:pt x="523366" y="2255960"/>
                </a:lnTo>
                <a:lnTo>
                  <a:pt x="578865" y="2294123"/>
                </a:lnTo>
                <a:lnTo>
                  <a:pt x="634999" y="2328680"/>
                </a:lnTo>
                <a:lnTo>
                  <a:pt x="693292" y="2360366"/>
                </a:lnTo>
                <a:lnTo>
                  <a:pt x="753744" y="2389157"/>
                </a:lnTo>
                <a:lnTo>
                  <a:pt x="814958" y="2414367"/>
                </a:lnTo>
                <a:lnTo>
                  <a:pt x="877569" y="2436681"/>
                </a:lnTo>
                <a:lnTo>
                  <a:pt x="941704" y="2455400"/>
                </a:lnTo>
                <a:lnTo>
                  <a:pt x="951102" y="2457619"/>
                </a:lnTo>
                <a:lnTo>
                  <a:pt x="951102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9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02"/>
                </a:lnTo>
                <a:lnTo>
                  <a:pt x="323993" y="1177188"/>
                </a:lnTo>
                <a:lnTo>
                  <a:pt x="385197" y="1151991"/>
                </a:lnTo>
                <a:lnTo>
                  <a:pt x="445675" y="1123187"/>
                </a:lnTo>
                <a:lnTo>
                  <a:pt x="503996" y="1091514"/>
                </a:lnTo>
                <a:lnTo>
                  <a:pt x="560153" y="1056944"/>
                </a:lnTo>
                <a:lnTo>
                  <a:pt x="615593" y="1018793"/>
                </a:lnTo>
                <a:lnTo>
                  <a:pt x="668153" y="978471"/>
                </a:lnTo>
                <a:lnTo>
                  <a:pt x="718551" y="935266"/>
                </a:lnTo>
                <a:lnTo>
                  <a:pt x="766791" y="889914"/>
                </a:lnTo>
                <a:lnTo>
                  <a:pt x="812874" y="841667"/>
                </a:lnTo>
                <a:lnTo>
                  <a:pt x="856073" y="791273"/>
                </a:lnTo>
                <a:lnTo>
                  <a:pt x="896391" y="737996"/>
                </a:lnTo>
                <a:lnTo>
                  <a:pt x="933832" y="683272"/>
                </a:lnTo>
                <a:lnTo>
                  <a:pt x="968395" y="627113"/>
                </a:lnTo>
                <a:lnTo>
                  <a:pt x="1000075" y="568070"/>
                </a:lnTo>
                <a:lnTo>
                  <a:pt x="1028873" y="508304"/>
                </a:lnTo>
                <a:lnTo>
                  <a:pt x="1054794" y="447116"/>
                </a:lnTo>
                <a:lnTo>
                  <a:pt x="1076394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5" y="190792"/>
                </a:lnTo>
                <a:lnTo>
                  <a:pt x="1131832" y="124548"/>
                </a:lnTo>
                <a:lnTo>
                  <a:pt x="1137592" y="58318"/>
                </a:lnTo>
                <a:lnTo>
                  <a:pt x="11388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296" y="3867912"/>
            <a:ext cx="13566648" cy="238353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1132621" y="8451352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7"/>
                </a:moveTo>
                <a:lnTo>
                  <a:pt x="1447" y="0"/>
                </a:lnTo>
              </a:path>
              <a:path w="772159" h="1281429">
                <a:moveTo>
                  <a:pt x="0" y="646545"/>
                </a:moveTo>
                <a:lnTo>
                  <a:pt x="771713" y="1435"/>
                </a:lnTo>
              </a:path>
              <a:path w="772159" h="1281429">
                <a:moveTo>
                  <a:pt x="0" y="632863"/>
                </a:moveTo>
                <a:lnTo>
                  <a:pt x="770278" y="1280847"/>
                </a:lnTo>
              </a:path>
              <a:path w="772159" h="1281429">
                <a:moveTo>
                  <a:pt x="7924" y="637903"/>
                </a:moveTo>
                <a:lnTo>
                  <a:pt x="771713" y="636465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9207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74" y="0"/>
                </a:moveTo>
                <a:lnTo>
                  <a:pt x="1280922" y="895641"/>
                </a:lnTo>
                <a:lnTo>
                  <a:pt x="1280160" y="895641"/>
                </a:lnTo>
                <a:lnTo>
                  <a:pt x="1279398" y="928763"/>
                </a:lnTo>
                <a:lnTo>
                  <a:pt x="1272286" y="995717"/>
                </a:lnTo>
                <a:lnTo>
                  <a:pt x="1258570" y="1061236"/>
                </a:lnTo>
                <a:lnTo>
                  <a:pt x="1237742" y="1124596"/>
                </a:lnTo>
                <a:lnTo>
                  <a:pt x="1210310" y="1185797"/>
                </a:lnTo>
                <a:lnTo>
                  <a:pt x="1177163" y="1244115"/>
                </a:lnTo>
                <a:lnTo>
                  <a:pt x="1137666" y="1298116"/>
                </a:lnTo>
                <a:lnTo>
                  <a:pt x="1092962" y="1347798"/>
                </a:lnTo>
                <a:lnTo>
                  <a:pt x="1043305" y="1393162"/>
                </a:lnTo>
                <a:lnTo>
                  <a:pt x="989330" y="1432037"/>
                </a:lnTo>
                <a:lnTo>
                  <a:pt x="931037" y="1465869"/>
                </a:lnTo>
                <a:lnTo>
                  <a:pt x="869823" y="1493238"/>
                </a:lnTo>
                <a:lnTo>
                  <a:pt x="806450" y="1513392"/>
                </a:lnTo>
                <a:lnTo>
                  <a:pt x="740918" y="1527794"/>
                </a:lnTo>
                <a:lnTo>
                  <a:pt x="673989" y="1534995"/>
                </a:lnTo>
                <a:lnTo>
                  <a:pt x="640842" y="1535719"/>
                </a:lnTo>
                <a:lnTo>
                  <a:pt x="640080" y="1536430"/>
                </a:lnTo>
                <a:lnTo>
                  <a:pt x="640080" y="1535719"/>
                </a:lnTo>
                <a:lnTo>
                  <a:pt x="606933" y="1534995"/>
                </a:lnTo>
                <a:lnTo>
                  <a:pt x="573151" y="1532112"/>
                </a:lnTo>
                <a:lnTo>
                  <a:pt x="506857" y="1522041"/>
                </a:lnTo>
                <a:lnTo>
                  <a:pt x="442087" y="1504756"/>
                </a:lnTo>
                <a:lnTo>
                  <a:pt x="380238" y="1480271"/>
                </a:lnTo>
                <a:lnTo>
                  <a:pt x="320421" y="1450032"/>
                </a:lnTo>
                <a:lnTo>
                  <a:pt x="264287" y="1413317"/>
                </a:lnTo>
                <a:lnTo>
                  <a:pt x="211709" y="1371559"/>
                </a:lnTo>
                <a:lnTo>
                  <a:pt x="164846" y="1324036"/>
                </a:lnTo>
                <a:lnTo>
                  <a:pt x="122428" y="1272195"/>
                </a:lnTo>
                <a:lnTo>
                  <a:pt x="85725" y="1216048"/>
                </a:lnTo>
                <a:lnTo>
                  <a:pt x="55499" y="1156283"/>
                </a:lnTo>
                <a:lnTo>
                  <a:pt x="31750" y="1093646"/>
                </a:lnTo>
                <a:lnTo>
                  <a:pt x="14478" y="1029562"/>
                </a:lnTo>
                <a:lnTo>
                  <a:pt x="3683" y="963319"/>
                </a:lnTo>
                <a:lnTo>
                  <a:pt x="0" y="896365"/>
                </a:lnTo>
                <a:lnTo>
                  <a:pt x="0" y="0"/>
                </a:lnTo>
              </a:path>
              <a:path w="2036444" h="1536700">
                <a:moveTo>
                  <a:pt x="2035943" y="0"/>
                </a:moveTo>
                <a:lnTo>
                  <a:pt x="2036191" y="895641"/>
                </a:lnTo>
                <a:lnTo>
                  <a:pt x="2035429" y="895641"/>
                </a:lnTo>
                <a:lnTo>
                  <a:pt x="2034794" y="928763"/>
                </a:lnTo>
                <a:lnTo>
                  <a:pt x="2027555" y="995717"/>
                </a:lnTo>
                <a:lnTo>
                  <a:pt x="2013839" y="1061236"/>
                </a:lnTo>
                <a:lnTo>
                  <a:pt x="1993011" y="1124596"/>
                </a:lnTo>
                <a:lnTo>
                  <a:pt x="1965579" y="1185797"/>
                </a:lnTo>
                <a:lnTo>
                  <a:pt x="1932432" y="1244115"/>
                </a:lnTo>
                <a:lnTo>
                  <a:pt x="1892935" y="1298116"/>
                </a:lnTo>
                <a:lnTo>
                  <a:pt x="1848231" y="1347798"/>
                </a:lnTo>
                <a:lnTo>
                  <a:pt x="1798574" y="1393162"/>
                </a:lnTo>
                <a:lnTo>
                  <a:pt x="1744599" y="1432037"/>
                </a:lnTo>
                <a:lnTo>
                  <a:pt x="1686306" y="1465869"/>
                </a:lnTo>
                <a:lnTo>
                  <a:pt x="1625092" y="1493238"/>
                </a:lnTo>
                <a:lnTo>
                  <a:pt x="1561719" y="1513392"/>
                </a:lnTo>
                <a:lnTo>
                  <a:pt x="1496187" y="1527794"/>
                </a:lnTo>
                <a:lnTo>
                  <a:pt x="1429258" y="1534995"/>
                </a:lnTo>
                <a:lnTo>
                  <a:pt x="1396111" y="1535719"/>
                </a:lnTo>
                <a:lnTo>
                  <a:pt x="1395349" y="1536430"/>
                </a:lnTo>
                <a:lnTo>
                  <a:pt x="1395349" y="1535719"/>
                </a:lnTo>
                <a:lnTo>
                  <a:pt x="1362202" y="1534995"/>
                </a:lnTo>
                <a:lnTo>
                  <a:pt x="1328420" y="1532112"/>
                </a:lnTo>
                <a:lnTo>
                  <a:pt x="1262126" y="1522041"/>
                </a:lnTo>
                <a:lnTo>
                  <a:pt x="1197356" y="1504756"/>
                </a:lnTo>
                <a:lnTo>
                  <a:pt x="1135507" y="1480271"/>
                </a:lnTo>
                <a:lnTo>
                  <a:pt x="1075690" y="1450032"/>
                </a:lnTo>
                <a:lnTo>
                  <a:pt x="1019556" y="1413317"/>
                </a:lnTo>
                <a:lnTo>
                  <a:pt x="966978" y="1371559"/>
                </a:lnTo>
                <a:lnTo>
                  <a:pt x="920242" y="1324036"/>
                </a:lnTo>
                <a:lnTo>
                  <a:pt x="877697" y="1272195"/>
                </a:lnTo>
                <a:lnTo>
                  <a:pt x="840994" y="1216048"/>
                </a:lnTo>
                <a:lnTo>
                  <a:pt x="810768" y="1156283"/>
                </a:lnTo>
                <a:lnTo>
                  <a:pt x="787019" y="1093646"/>
                </a:lnTo>
                <a:lnTo>
                  <a:pt x="769747" y="1029562"/>
                </a:lnTo>
                <a:lnTo>
                  <a:pt x="758952" y="963319"/>
                </a:lnTo>
                <a:lnTo>
                  <a:pt x="755269" y="896365"/>
                </a:lnTo>
                <a:lnTo>
                  <a:pt x="75526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5"/>
                </a:lnTo>
                <a:lnTo>
                  <a:pt x="67617" y="1245489"/>
                </a:lnTo>
                <a:lnTo>
                  <a:pt x="133131" y="1233246"/>
                </a:lnTo>
                <a:lnTo>
                  <a:pt x="197211" y="1218133"/>
                </a:lnTo>
                <a:lnTo>
                  <a:pt x="261287" y="1199413"/>
                </a:lnTo>
                <a:lnTo>
                  <a:pt x="323924" y="1177099"/>
                </a:lnTo>
                <a:lnTo>
                  <a:pt x="385122" y="1151890"/>
                </a:lnTo>
                <a:lnTo>
                  <a:pt x="445601" y="1123099"/>
                </a:lnTo>
                <a:lnTo>
                  <a:pt x="503916" y="1091425"/>
                </a:lnTo>
                <a:lnTo>
                  <a:pt x="560075" y="1056855"/>
                </a:lnTo>
                <a:lnTo>
                  <a:pt x="615513" y="1018705"/>
                </a:lnTo>
                <a:lnTo>
                  <a:pt x="668069" y="978382"/>
                </a:lnTo>
                <a:lnTo>
                  <a:pt x="718468" y="935189"/>
                </a:lnTo>
                <a:lnTo>
                  <a:pt x="766707" y="889825"/>
                </a:lnTo>
                <a:lnTo>
                  <a:pt x="812784" y="841590"/>
                </a:lnTo>
                <a:lnTo>
                  <a:pt x="855979" y="791184"/>
                </a:lnTo>
                <a:lnTo>
                  <a:pt x="896302" y="737908"/>
                </a:lnTo>
                <a:lnTo>
                  <a:pt x="933738" y="683196"/>
                </a:lnTo>
                <a:lnTo>
                  <a:pt x="968296" y="627037"/>
                </a:lnTo>
                <a:lnTo>
                  <a:pt x="999976" y="567994"/>
                </a:lnTo>
                <a:lnTo>
                  <a:pt x="1028774" y="508241"/>
                </a:lnTo>
                <a:lnTo>
                  <a:pt x="1054695" y="447040"/>
                </a:lnTo>
                <a:lnTo>
                  <a:pt x="1076290" y="384403"/>
                </a:lnTo>
                <a:lnTo>
                  <a:pt x="1095731" y="320332"/>
                </a:lnTo>
                <a:lnTo>
                  <a:pt x="1110853" y="256260"/>
                </a:lnTo>
                <a:lnTo>
                  <a:pt x="1123091" y="190741"/>
                </a:lnTo>
                <a:lnTo>
                  <a:pt x="1131728" y="124498"/>
                </a:lnTo>
                <a:lnTo>
                  <a:pt x="1137488" y="58267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50461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21" y="2035445"/>
                </a:moveTo>
                <a:lnTo>
                  <a:pt x="184278" y="2031849"/>
                </a:lnTo>
                <a:lnTo>
                  <a:pt x="250516" y="2021768"/>
                </a:lnTo>
                <a:lnTo>
                  <a:pt x="315317" y="2003765"/>
                </a:lnTo>
                <a:lnTo>
                  <a:pt x="377954" y="1980007"/>
                </a:lnTo>
                <a:lnTo>
                  <a:pt x="437713" y="1949765"/>
                </a:lnTo>
                <a:lnTo>
                  <a:pt x="493876" y="1913049"/>
                </a:lnTo>
                <a:lnTo>
                  <a:pt x="545713" y="1871289"/>
                </a:lnTo>
                <a:lnTo>
                  <a:pt x="593234" y="1823768"/>
                </a:lnTo>
                <a:lnTo>
                  <a:pt x="634995" y="1771932"/>
                </a:lnTo>
                <a:lnTo>
                  <a:pt x="671711" y="1715050"/>
                </a:lnTo>
                <a:lnTo>
                  <a:pt x="701953" y="1656010"/>
                </a:lnTo>
                <a:lnTo>
                  <a:pt x="725711" y="1593372"/>
                </a:lnTo>
                <a:lnTo>
                  <a:pt x="743709" y="1528573"/>
                </a:lnTo>
                <a:lnTo>
                  <a:pt x="753789" y="1462330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0"/>
                </a:lnTo>
                <a:lnTo>
                  <a:pt x="735791" y="1229772"/>
                </a:lnTo>
                <a:lnTo>
                  <a:pt x="714911" y="1165692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8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6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8"/>
                </a:lnTo>
              </a:path>
              <a:path w="757555" h="2035809">
                <a:moveTo>
                  <a:pt x="0" y="2035445"/>
                </a:moveTo>
                <a:lnTo>
                  <a:pt x="117321" y="2035445"/>
                </a:lnTo>
              </a:path>
              <a:path w="757555" h="2035809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3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7"/>
                </a:moveTo>
                <a:lnTo>
                  <a:pt x="378" y="0"/>
                </a:lnTo>
              </a:path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71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43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</a:path>
              <a:path w="1295400" h="1288415">
                <a:moveTo>
                  <a:pt x="629919" y="17957"/>
                </a:moveTo>
                <a:lnTo>
                  <a:pt x="630324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76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6176" y="-721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5059" y="9776874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32" y="0"/>
                </a:moveTo>
                <a:lnTo>
                  <a:pt x="2831927" y="2882"/>
                </a:lnTo>
                <a:lnTo>
                  <a:pt x="2888826" y="12239"/>
                </a:lnTo>
                <a:lnTo>
                  <a:pt x="2945089" y="27359"/>
                </a:lnTo>
                <a:lnTo>
                  <a:pt x="2999701" y="48235"/>
                </a:lnTo>
                <a:lnTo>
                  <a:pt x="3051646" y="74156"/>
                </a:lnTo>
                <a:lnTo>
                  <a:pt x="3099781" y="105832"/>
                </a:lnTo>
                <a:lnTo>
                  <a:pt x="3145249" y="142548"/>
                </a:lnTo>
                <a:lnTo>
                  <a:pt x="3186271" y="183584"/>
                </a:lnTo>
                <a:lnTo>
                  <a:pt x="3222976" y="228943"/>
                </a:lnTo>
                <a:lnTo>
                  <a:pt x="3254600" y="277897"/>
                </a:lnTo>
                <a:lnTo>
                  <a:pt x="3280509" y="329014"/>
                </a:lnTo>
                <a:lnTo>
                  <a:pt x="3301465" y="383728"/>
                </a:lnTo>
                <a:lnTo>
                  <a:pt x="3316579" y="439881"/>
                </a:lnTo>
                <a:lnTo>
                  <a:pt x="3325850" y="496758"/>
                </a:lnTo>
                <a:lnTo>
                  <a:pt x="3326828" y="510123"/>
                </a:lnTo>
              </a:path>
              <a:path w="3327400" h="510540">
                <a:moveTo>
                  <a:pt x="2221198" y="510123"/>
                </a:moveTo>
                <a:lnTo>
                  <a:pt x="2225732" y="467960"/>
                </a:lnTo>
                <a:lnTo>
                  <a:pt x="2238051" y="411807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700"/>
                </a:lnTo>
                <a:lnTo>
                  <a:pt x="2343085" y="205903"/>
                </a:lnTo>
                <a:lnTo>
                  <a:pt x="2381313" y="162708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8" y="7199"/>
                </a:lnTo>
                <a:lnTo>
                  <a:pt x="2744929" y="720"/>
                </a:lnTo>
                <a:lnTo>
                  <a:pt x="2773632" y="0"/>
                </a:lnTo>
              </a:path>
              <a:path w="3327400" h="510540">
                <a:moveTo>
                  <a:pt x="1662718" y="0"/>
                </a:moveTo>
                <a:lnTo>
                  <a:pt x="1721014" y="2882"/>
                </a:lnTo>
                <a:lnTo>
                  <a:pt x="1777912" y="12239"/>
                </a:lnTo>
                <a:lnTo>
                  <a:pt x="1834048" y="27359"/>
                </a:lnTo>
                <a:lnTo>
                  <a:pt x="1888788" y="48235"/>
                </a:lnTo>
                <a:lnTo>
                  <a:pt x="1940606" y="74156"/>
                </a:lnTo>
                <a:lnTo>
                  <a:pt x="1988868" y="105832"/>
                </a:lnTo>
                <a:lnTo>
                  <a:pt x="2034208" y="142548"/>
                </a:lnTo>
                <a:lnTo>
                  <a:pt x="2075231" y="183584"/>
                </a:lnTo>
                <a:lnTo>
                  <a:pt x="2111935" y="228943"/>
                </a:lnTo>
                <a:lnTo>
                  <a:pt x="2143687" y="277897"/>
                </a:lnTo>
                <a:lnTo>
                  <a:pt x="2169596" y="329014"/>
                </a:lnTo>
                <a:lnTo>
                  <a:pt x="2190425" y="383728"/>
                </a:lnTo>
                <a:lnTo>
                  <a:pt x="2205538" y="439881"/>
                </a:lnTo>
                <a:lnTo>
                  <a:pt x="2214937" y="496758"/>
                </a:lnTo>
                <a:lnTo>
                  <a:pt x="2215914" y="510123"/>
                </a:lnTo>
              </a:path>
              <a:path w="3327400" h="510540">
                <a:moveTo>
                  <a:pt x="1110285" y="510123"/>
                </a:moveTo>
                <a:lnTo>
                  <a:pt x="1114819" y="467960"/>
                </a:lnTo>
                <a:lnTo>
                  <a:pt x="1127011" y="411807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700"/>
                </a:lnTo>
                <a:lnTo>
                  <a:pt x="1232171" y="205903"/>
                </a:lnTo>
                <a:lnTo>
                  <a:pt x="1270273" y="162708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199"/>
                </a:lnTo>
                <a:lnTo>
                  <a:pt x="1633888" y="720"/>
                </a:lnTo>
                <a:lnTo>
                  <a:pt x="1662718" y="0"/>
                </a:lnTo>
              </a:path>
              <a:path w="3327400" h="510540">
                <a:moveTo>
                  <a:pt x="552491" y="0"/>
                </a:moveTo>
                <a:lnTo>
                  <a:pt x="610812" y="2882"/>
                </a:lnTo>
                <a:lnTo>
                  <a:pt x="667684" y="12239"/>
                </a:lnTo>
                <a:lnTo>
                  <a:pt x="723897" y="27359"/>
                </a:lnTo>
                <a:lnTo>
                  <a:pt x="778509" y="48235"/>
                </a:lnTo>
                <a:lnTo>
                  <a:pt x="830454" y="74156"/>
                </a:lnTo>
                <a:lnTo>
                  <a:pt x="878589" y="105832"/>
                </a:lnTo>
                <a:lnTo>
                  <a:pt x="924057" y="142548"/>
                </a:lnTo>
                <a:lnTo>
                  <a:pt x="965080" y="183584"/>
                </a:lnTo>
                <a:lnTo>
                  <a:pt x="1001784" y="228943"/>
                </a:lnTo>
                <a:lnTo>
                  <a:pt x="1033408" y="277897"/>
                </a:lnTo>
                <a:lnTo>
                  <a:pt x="1059317" y="329014"/>
                </a:lnTo>
                <a:lnTo>
                  <a:pt x="1080273" y="383728"/>
                </a:lnTo>
                <a:lnTo>
                  <a:pt x="1095387" y="439881"/>
                </a:lnTo>
                <a:lnTo>
                  <a:pt x="1104785" y="496758"/>
                </a:lnTo>
                <a:lnTo>
                  <a:pt x="1105763" y="510123"/>
                </a:lnTo>
              </a:path>
              <a:path w="3327400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75" y="1987296"/>
            <a:ext cx="5757672" cy="13289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3375" y="3846576"/>
            <a:ext cx="7949184" cy="336499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473842" y="1167120"/>
            <a:ext cx="6880859" cy="7952740"/>
            <a:chOff x="10473842" y="1167120"/>
            <a:chExt cx="6880859" cy="79527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42" y="1167120"/>
              <a:ext cx="6387706" cy="79523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087724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4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7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2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1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4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4"/>
                  </a:lnTo>
                  <a:lnTo>
                    <a:pt x="456218" y="2244899"/>
                  </a:lnTo>
                  <a:lnTo>
                    <a:pt x="491593" y="2273432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4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3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7" y="2518289"/>
                  </a:lnTo>
                  <a:lnTo>
                    <a:pt x="1079300" y="2526269"/>
                  </a:lnTo>
                  <a:lnTo>
                    <a:pt x="1126564" y="2532533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4" y="2540615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527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79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61" y="277117"/>
                </a:lnTo>
                <a:lnTo>
                  <a:pt x="276453" y="136762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03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91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74" y="277117"/>
                </a:lnTo>
                <a:lnTo>
                  <a:pt x="276466" y="136762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253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4" y="277117"/>
                </a:lnTo>
                <a:lnTo>
                  <a:pt x="276467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0" y="277117"/>
                </a:lnTo>
                <a:lnTo>
                  <a:pt x="276463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8" y="0"/>
                </a:moveTo>
                <a:lnTo>
                  <a:pt x="0" y="0"/>
                </a:lnTo>
                <a:lnTo>
                  <a:pt x="0" y="1254351"/>
                </a:lnTo>
                <a:lnTo>
                  <a:pt x="67672" y="1245577"/>
                </a:lnTo>
                <a:lnTo>
                  <a:pt x="133196" y="1233347"/>
                </a:lnTo>
                <a:lnTo>
                  <a:pt x="197271" y="1218222"/>
                </a:lnTo>
                <a:lnTo>
                  <a:pt x="261352" y="1199502"/>
                </a:lnTo>
                <a:lnTo>
                  <a:pt x="323993" y="1177175"/>
                </a:lnTo>
                <a:lnTo>
                  <a:pt x="385192" y="1151978"/>
                </a:lnTo>
                <a:lnTo>
                  <a:pt x="445670" y="1123175"/>
                </a:lnTo>
                <a:lnTo>
                  <a:pt x="503991" y="1091501"/>
                </a:lnTo>
                <a:lnTo>
                  <a:pt x="560153" y="1056944"/>
                </a:lnTo>
                <a:lnTo>
                  <a:pt x="615593" y="1018781"/>
                </a:lnTo>
                <a:lnTo>
                  <a:pt x="668153" y="978458"/>
                </a:lnTo>
                <a:lnTo>
                  <a:pt x="718551" y="935266"/>
                </a:lnTo>
                <a:lnTo>
                  <a:pt x="766791" y="889901"/>
                </a:lnTo>
                <a:lnTo>
                  <a:pt x="812869" y="841667"/>
                </a:lnTo>
                <a:lnTo>
                  <a:pt x="856068" y="791260"/>
                </a:lnTo>
                <a:lnTo>
                  <a:pt x="896391" y="737984"/>
                </a:lnTo>
                <a:lnTo>
                  <a:pt x="933832" y="683260"/>
                </a:lnTo>
                <a:lnTo>
                  <a:pt x="968390" y="627100"/>
                </a:lnTo>
                <a:lnTo>
                  <a:pt x="1000070" y="568071"/>
                </a:lnTo>
                <a:lnTo>
                  <a:pt x="1028868" y="508304"/>
                </a:lnTo>
                <a:lnTo>
                  <a:pt x="1054789" y="447103"/>
                </a:lnTo>
                <a:lnTo>
                  <a:pt x="1076389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0" y="190792"/>
                </a:lnTo>
                <a:lnTo>
                  <a:pt x="1131827" y="124549"/>
                </a:lnTo>
                <a:lnTo>
                  <a:pt x="1137587" y="58305"/>
                </a:lnTo>
                <a:lnTo>
                  <a:pt x="11388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046700" y="7756562"/>
            <a:ext cx="1279525" cy="2530475"/>
            <a:chOff x="17046700" y="7756562"/>
            <a:chExt cx="1279525" cy="2530475"/>
          </a:xfrm>
        </p:grpSpPr>
        <p:sp>
          <p:nvSpPr>
            <p:cNvPr id="8" name="object 8"/>
            <p:cNvSpPr/>
            <p:nvPr/>
          </p:nvSpPr>
          <p:spPr>
            <a:xfrm>
              <a:off x="17046700" y="8603053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297" y="0"/>
                  </a:moveTo>
                  <a:lnTo>
                    <a:pt x="1174467" y="3078"/>
                  </a:lnTo>
                  <a:lnTo>
                    <a:pt x="1126666" y="7588"/>
                  </a:lnTo>
                  <a:lnTo>
                    <a:pt x="1079394" y="13845"/>
                  </a:lnTo>
                  <a:lnTo>
                    <a:pt x="1032685" y="21817"/>
                  </a:lnTo>
                  <a:lnTo>
                    <a:pt x="986571" y="31469"/>
                  </a:lnTo>
                  <a:lnTo>
                    <a:pt x="941085" y="42769"/>
                  </a:lnTo>
                  <a:lnTo>
                    <a:pt x="896260" y="55685"/>
                  </a:lnTo>
                  <a:lnTo>
                    <a:pt x="852128" y="70183"/>
                  </a:lnTo>
                  <a:lnTo>
                    <a:pt x="808724" y="86230"/>
                  </a:lnTo>
                  <a:lnTo>
                    <a:pt x="766080" y="103794"/>
                  </a:lnTo>
                  <a:lnTo>
                    <a:pt x="724229" y="122841"/>
                  </a:lnTo>
                  <a:lnTo>
                    <a:pt x="683203" y="143339"/>
                  </a:lnTo>
                  <a:lnTo>
                    <a:pt x="643037" y="165255"/>
                  </a:lnTo>
                  <a:lnTo>
                    <a:pt x="603762" y="188555"/>
                  </a:lnTo>
                  <a:lnTo>
                    <a:pt x="565412" y="213207"/>
                  </a:lnTo>
                  <a:lnTo>
                    <a:pt x="528019" y="239178"/>
                  </a:lnTo>
                  <a:lnTo>
                    <a:pt x="491618" y="266435"/>
                  </a:lnTo>
                  <a:lnTo>
                    <a:pt x="456240" y="294946"/>
                  </a:lnTo>
                  <a:lnTo>
                    <a:pt x="421919" y="324676"/>
                  </a:lnTo>
                  <a:lnTo>
                    <a:pt x="388687" y="355594"/>
                  </a:lnTo>
                  <a:lnTo>
                    <a:pt x="356578" y="387665"/>
                  </a:lnTo>
                  <a:lnTo>
                    <a:pt x="325625" y="420859"/>
                  </a:lnTo>
                  <a:lnTo>
                    <a:pt x="295860" y="455140"/>
                  </a:lnTo>
                  <a:lnTo>
                    <a:pt x="267317" y="490477"/>
                  </a:lnTo>
                  <a:lnTo>
                    <a:pt x="240028" y="526837"/>
                  </a:lnTo>
                  <a:lnTo>
                    <a:pt x="214027" y="564187"/>
                  </a:lnTo>
                  <a:lnTo>
                    <a:pt x="189346" y="602493"/>
                  </a:lnTo>
                  <a:lnTo>
                    <a:pt x="166018" y="641723"/>
                  </a:lnTo>
                  <a:lnTo>
                    <a:pt x="144077" y="681843"/>
                  </a:lnTo>
                  <a:lnTo>
                    <a:pt x="123555" y="722822"/>
                  </a:lnTo>
                  <a:lnTo>
                    <a:pt x="104485" y="764626"/>
                  </a:lnTo>
                  <a:lnTo>
                    <a:pt x="86901" y="807222"/>
                  </a:lnTo>
                  <a:lnTo>
                    <a:pt x="70835" y="850577"/>
                  </a:lnTo>
                  <a:lnTo>
                    <a:pt x="56320" y="894658"/>
                  </a:lnTo>
                  <a:lnTo>
                    <a:pt x="43389" y="939433"/>
                  </a:lnTo>
                  <a:lnTo>
                    <a:pt x="32075" y="984868"/>
                  </a:lnTo>
                  <a:lnTo>
                    <a:pt x="22412" y="1030930"/>
                  </a:lnTo>
                  <a:lnTo>
                    <a:pt x="14431" y="1077587"/>
                  </a:lnTo>
                  <a:lnTo>
                    <a:pt x="8167" y="1124806"/>
                  </a:lnTo>
                  <a:lnTo>
                    <a:pt x="3651" y="1172553"/>
                  </a:lnTo>
                  <a:lnTo>
                    <a:pt x="918" y="1220796"/>
                  </a:lnTo>
                  <a:lnTo>
                    <a:pt x="0" y="1269502"/>
                  </a:lnTo>
                  <a:lnTo>
                    <a:pt x="918" y="1318209"/>
                  </a:lnTo>
                  <a:lnTo>
                    <a:pt x="3651" y="1366455"/>
                  </a:lnTo>
                  <a:lnTo>
                    <a:pt x="8167" y="1414207"/>
                  </a:lnTo>
                  <a:lnTo>
                    <a:pt x="14431" y="1461433"/>
                  </a:lnTo>
                  <a:lnTo>
                    <a:pt x="22412" y="1508100"/>
                  </a:lnTo>
                  <a:lnTo>
                    <a:pt x="32075" y="1554173"/>
                  </a:lnTo>
                  <a:lnTo>
                    <a:pt x="43389" y="1599621"/>
                  </a:lnTo>
                  <a:lnTo>
                    <a:pt x="56320" y="1644410"/>
                  </a:lnTo>
                  <a:lnTo>
                    <a:pt x="69333" y="1683944"/>
                  </a:lnTo>
                  <a:lnTo>
                    <a:pt x="1241297" y="1683944"/>
                  </a:lnTo>
                  <a:lnTo>
                    <a:pt x="1241297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16172" y="7794716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2"/>
                  </a:moveTo>
                  <a:lnTo>
                    <a:pt x="1396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11"/>
                  </a:lnTo>
                </a:path>
                <a:path w="772159" h="1281429">
                  <a:moveTo>
                    <a:pt x="0" y="632859"/>
                  </a:moveTo>
                  <a:lnTo>
                    <a:pt x="770202" y="1280842"/>
                  </a:lnTo>
                </a:path>
                <a:path w="772159" h="1281429">
                  <a:moveTo>
                    <a:pt x="7873" y="637902"/>
                  </a:moveTo>
                  <a:lnTo>
                    <a:pt x="771726" y="636454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7079217" y="0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6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44"/>
                </a:lnTo>
                <a:lnTo>
                  <a:pt x="635" y="589644"/>
                </a:lnTo>
                <a:lnTo>
                  <a:pt x="1397" y="556523"/>
                </a:lnTo>
                <a:lnTo>
                  <a:pt x="4318" y="522678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72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0"/>
                </a:lnTo>
                <a:lnTo>
                  <a:pt x="392169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3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5"/>
                </a:lnTo>
                <a:lnTo>
                  <a:pt x="8636" y="1446388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38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0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7"/>
                </a:lnTo>
                <a:lnTo>
                  <a:pt x="442735" y="737226"/>
                </a:lnTo>
                <a:lnTo>
                  <a:pt x="506872" y="719955"/>
                </a:lnTo>
                <a:lnTo>
                  <a:pt x="573041" y="709147"/>
                </a:lnTo>
                <a:lnTo>
                  <a:pt x="639972" y="705553"/>
                </a:lnTo>
                <a:lnTo>
                  <a:pt x="1208840" y="70555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182368"/>
            <a:ext cx="8058912" cy="1258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0847" y="3904488"/>
            <a:ext cx="14709648" cy="1853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5"/>
                </a:lnTo>
                <a:lnTo>
                  <a:pt x="67617" y="1245489"/>
                </a:lnTo>
                <a:lnTo>
                  <a:pt x="133131" y="1233246"/>
                </a:lnTo>
                <a:lnTo>
                  <a:pt x="197211" y="1218133"/>
                </a:lnTo>
                <a:lnTo>
                  <a:pt x="261287" y="1199413"/>
                </a:lnTo>
                <a:lnTo>
                  <a:pt x="323924" y="1177099"/>
                </a:lnTo>
                <a:lnTo>
                  <a:pt x="385122" y="1151890"/>
                </a:lnTo>
                <a:lnTo>
                  <a:pt x="445601" y="1123099"/>
                </a:lnTo>
                <a:lnTo>
                  <a:pt x="503916" y="1091412"/>
                </a:lnTo>
                <a:lnTo>
                  <a:pt x="560075" y="1056855"/>
                </a:lnTo>
                <a:lnTo>
                  <a:pt x="615513" y="1018705"/>
                </a:lnTo>
                <a:lnTo>
                  <a:pt x="668069" y="978382"/>
                </a:lnTo>
                <a:lnTo>
                  <a:pt x="718468" y="935189"/>
                </a:lnTo>
                <a:lnTo>
                  <a:pt x="766707" y="889825"/>
                </a:lnTo>
                <a:lnTo>
                  <a:pt x="812784" y="841590"/>
                </a:lnTo>
                <a:lnTo>
                  <a:pt x="855979" y="791184"/>
                </a:lnTo>
                <a:lnTo>
                  <a:pt x="896302" y="737908"/>
                </a:lnTo>
                <a:lnTo>
                  <a:pt x="933738" y="683196"/>
                </a:lnTo>
                <a:lnTo>
                  <a:pt x="968296" y="627037"/>
                </a:lnTo>
                <a:lnTo>
                  <a:pt x="999976" y="567994"/>
                </a:lnTo>
                <a:lnTo>
                  <a:pt x="1028774" y="508241"/>
                </a:lnTo>
                <a:lnTo>
                  <a:pt x="1054695" y="447040"/>
                </a:lnTo>
                <a:lnTo>
                  <a:pt x="1076290" y="384403"/>
                </a:lnTo>
                <a:lnTo>
                  <a:pt x="1095731" y="320332"/>
                </a:lnTo>
                <a:lnTo>
                  <a:pt x="1110853" y="256248"/>
                </a:lnTo>
                <a:lnTo>
                  <a:pt x="1123091" y="190741"/>
                </a:lnTo>
                <a:lnTo>
                  <a:pt x="1131728" y="124498"/>
                </a:lnTo>
                <a:lnTo>
                  <a:pt x="1137488" y="58255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50461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21" y="2035445"/>
                </a:moveTo>
                <a:lnTo>
                  <a:pt x="184278" y="2031849"/>
                </a:lnTo>
                <a:lnTo>
                  <a:pt x="250516" y="2021768"/>
                </a:lnTo>
                <a:lnTo>
                  <a:pt x="315317" y="2003765"/>
                </a:lnTo>
                <a:lnTo>
                  <a:pt x="377954" y="1980007"/>
                </a:lnTo>
                <a:lnTo>
                  <a:pt x="437713" y="1949765"/>
                </a:lnTo>
                <a:lnTo>
                  <a:pt x="493876" y="1913049"/>
                </a:lnTo>
                <a:lnTo>
                  <a:pt x="545713" y="1871289"/>
                </a:lnTo>
                <a:lnTo>
                  <a:pt x="593234" y="1823768"/>
                </a:lnTo>
                <a:lnTo>
                  <a:pt x="634995" y="1771932"/>
                </a:lnTo>
                <a:lnTo>
                  <a:pt x="671711" y="1715050"/>
                </a:lnTo>
                <a:lnTo>
                  <a:pt x="701953" y="1656010"/>
                </a:lnTo>
                <a:lnTo>
                  <a:pt x="725711" y="1593372"/>
                </a:lnTo>
                <a:lnTo>
                  <a:pt x="743709" y="1528573"/>
                </a:lnTo>
                <a:lnTo>
                  <a:pt x="753789" y="1462330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0"/>
                </a:lnTo>
                <a:lnTo>
                  <a:pt x="735791" y="1229772"/>
                </a:lnTo>
                <a:lnTo>
                  <a:pt x="714911" y="1165692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8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6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8"/>
                </a:lnTo>
              </a:path>
              <a:path w="757555" h="2035809">
                <a:moveTo>
                  <a:pt x="0" y="2035445"/>
                </a:moveTo>
                <a:lnTo>
                  <a:pt x="117321" y="2035445"/>
                </a:lnTo>
              </a:path>
              <a:path w="757555" h="2035809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3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7"/>
                </a:moveTo>
                <a:lnTo>
                  <a:pt x="378" y="0"/>
                </a:lnTo>
              </a:path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71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43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</a:path>
              <a:path w="1295400" h="1288415">
                <a:moveTo>
                  <a:pt x="629919" y="17957"/>
                </a:moveTo>
                <a:lnTo>
                  <a:pt x="630324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89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6176" y="-721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5059" y="9776879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32" y="0"/>
                </a:moveTo>
                <a:lnTo>
                  <a:pt x="2831927" y="2877"/>
                </a:lnTo>
                <a:lnTo>
                  <a:pt x="2888826" y="12238"/>
                </a:lnTo>
                <a:lnTo>
                  <a:pt x="2945089" y="27354"/>
                </a:lnTo>
                <a:lnTo>
                  <a:pt x="2999701" y="48235"/>
                </a:lnTo>
                <a:lnTo>
                  <a:pt x="3051646" y="74151"/>
                </a:lnTo>
                <a:lnTo>
                  <a:pt x="3099781" y="105831"/>
                </a:lnTo>
                <a:lnTo>
                  <a:pt x="3145249" y="142548"/>
                </a:lnTo>
                <a:lnTo>
                  <a:pt x="3186271" y="183584"/>
                </a:lnTo>
                <a:lnTo>
                  <a:pt x="3222976" y="228938"/>
                </a:lnTo>
                <a:lnTo>
                  <a:pt x="3254600" y="277897"/>
                </a:lnTo>
                <a:lnTo>
                  <a:pt x="3280509" y="329009"/>
                </a:lnTo>
                <a:lnTo>
                  <a:pt x="3301465" y="383723"/>
                </a:lnTo>
                <a:lnTo>
                  <a:pt x="3316579" y="439881"/>
                </a:lnTo>
                <a:lnTo>
                  <a:pt x="3325850" y="496753"/>
                </a:lnTo>
                <a:lnTo>
                  <a:pt x="3326828" y="510118"/>
                </a:lnTo>
              </a:path>
              <a:path w="3327400" h="510540">
                <a:moveTo>
                  <a:pt x="2221198" y="510118"/>
                </a:moveTo>
                <a:lnTo>
                  <a:pt x="2225732" y="467960"/>
                </a:lnTo>
                <a:lnTo>
                  <a:pt x="2238051" y="411802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695"/>
                </a:lnTo>
                <a:lnTo>
                  <a:pt x="2343085" y="205898"/>
                </a:lnTo>
                <a:lnTo>
                  <a:pt x="2381313" y="162703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8" y="7199"/>
                </a:lnTo>
                <a:lnTo>
                  <a:pt x="2744929" y="720"/>
                </a:lnTo>
                <a:lnTo>
                  <a:pt x="2773632" y="0"/>
                </a:lnTo>
              </a:path>
              <a:path w="3327400" h="510540">
                <a:moveTo>
                  <a:pt x="1662718" y="0"/>
                </a:moveTo>
                <a:lnTo>
                  <a:pt x="1721014" y="2877"/>
                </a:lnTo>
                <a:lnTo>
                  <a:pt x="1777912" y="12238"/>
                </a:lnTo>
                <a:lnTo>
                  <a:pt x="1834048" y="27354"/>
                </a:lnTo>
                <a:lnTo>
                  <a:pt x="1888788" y="48235"/>
                </a:lnTo>
                <a:lnTo>
                  <a:pt x="1940606" y="74151"/>
                </a:lnTo>
                <a:lnTo>
                  <a:pt x="1988868" y="105831"/>
                </a:lnTo>
                <a:lnTo>
                  <a:pt x="2034208" y="142548"/>
                </a:lnTo>
                <a:lnTo>
                  <a:pt x="2075231" y="183584"/>
                </a:lnTo>
                <a:lnTo>
                  <a:pt x="2111935" y="228938"/>
                </a:lnTo>
                <a:lnTo>
                  <a:pt x="2143687" y="277897"/>
                </a:lnTo>
                <a:lnTo>
                  <a:pt x="2169596" y="329009"/>
                </a:lnTo>
                <a:lnTo>
                  <a:pt x="2190425" y="383723"/>
                </a:lnTo>
                <a:lnTo>
                  <a:pt x="2205538" y="439881"/>
                </a:lnTo>
                <a:lnTo>
                  <a:pt x="2214937" y="496753"/>
                </a:lnTo>
                <a:lnTo>
                  <a:pt x="2215914" y="510118"/>
                </a:lnTo>
              </a:path>
              <a:path w="3327400" h="510540">
                <a:moveTo>
                  <a:pt x="1110285" y="510118"/>
                </a:moveTo>
                <a:lnTo>
                  <a:pt x="1114819" y="467960"/>
                </a:lnTo>
                <a:lnTo>
                  <a:pt x="1127011" y="411802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695"/>
                </a:lnTo>
                <a:lnTo>
                  <a:pt x="1232171" y="205898"/>
                </a:lnTo>
                <a:lnTo>
                  <a:pt x="1270273" y="162703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199"/>
                </a:lnTo>
                <a:lnTo>
                  <a:pt x="1633888" y="720"/>
                </a:lnTo>
                <a:lnTo>
                  <a:pt x="1662718" y="0"/>
                </a:lnTo>
              </a:path>
              <a:path w="3327400" h="510540">
                <a:moveTo>
                  <a:pt x="552491" y="0"/>
                </a:moveTo>
                <a:lnTo>
                  <a:pt x="610812" y="2877"/>
                </a:lnTo>
                <a:lnTo>
                  <a:pt x="667684" y="12238"/>
                </a:lnTo>
                <a:lnTo>
                  <a:pt x="723897" y="27354"/>
                </a:lnTo>
                <a:lnTo>
                  <a:pt x="778509" y="48235"/>
                </a:lnTo>
                <a:lnTo>
                  <a:pt x="830454" y="74151"/>
                </a:lnTo>
                <a:lnTo>
                  <a:pt x="878589" y="105831"/>
                </a:lnTo>
                <a:lnTo>
                  <a:pt x="924057" y="142548"/>
                </a:lnTo>
                <a:lnTo>
                  <a:pt x="965080" y="183584"/>
                </a:lnTo>
                <a:lnTo>
                  <a:pt x="1001784" y="228938"/>
                </a:lnTo>
                <a:lnTo>
                  <a:pt x="1033408" y="277897"/>
                </a:lnTo>
                <a:lnTo>
                  <a:pt x="1059317" y="329009"/>
                </a:lnTo>
                <a:lnTo>
                  <a:pt x="1080273" y="383723"/>
                </a:lnTo>
                <a:lnTo>
                  <a:pt x="1095387" y="439881"/>
                </a:lnTo>
                <a:lnTo>
                  <a:pt x="1104785" y="496753"/>
                </a:lnTo>
                <a:lnTo>
                  <a:pt x="1105763" y="510118"/>
                </a:lnTo>
              </a:path>
              <a:path w="3327400" h="510540">
                <a:moveTo>
                  <a:pt x="0" y="510118"/>
                </a:moveTo>
                <a:lnTo>
                  <a:pt x="4578" y="467960"/>
                </a:lnTo>
                <a:lnTo>
                  <a:pt x="16822" y="411802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695"/>
                </a:lnTo>
                <a:lnTo>
                  <a:pt x="121931" y="205898"/>
                </a:lnTo>
                <a:lnTo>
                  <a:pt x="160096" y="162703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063" y="2072640"/>
            <a:ext cx="5547360" cy="12496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4063" y="3819144"/>
            <a:ext cx="7766304" cy="183184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473842" y="1167117"/>
            <a:ext cx="6880859" cy="7952740"/>
            <a:chOff x="10473842" y="1167117"/>
            <a:chExt cx="6880859" cy="79527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087724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4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7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2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1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4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4"/>
                  </a:lnTo>
                  <a:lnTo>
                    <a:pt x="456218" y="2244899"/>
                  </a:lnTo>
                  <a:lnTo>
                    <a:pt x="491593" y="2273432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4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3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7" y="2518289"/>
                  </a:lnTo>
                  <a:lnTo>
                    <a:pt x="1079300" y="2526269"/>
                  </a:lnTo>
                  <a:lnTo>
                    <a:pt x="1126564" y="2532533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4" y="2540615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5"/>
                </a:lnTo>
                <a:lnTo>
                  <a:pt x="67617" y="1245489"/>
                </a:lnTo>
                <a:lnTo>
                  <a:pt x="133131" y="1233246"/>
                </a:lnTo>
                <a:lnTo>
                  <a:pt x="197211" y="1218133"/>
                </a:lnTo>
                <a:lnTo>
                  <a:pt x="261287" y="1199413"/>
                </a:lnTo>
                <a:lnTo>
                  <a:pt x="323924" y="1177099"/>
                </a:lnTo>
                <a:lnTo>
                  <a:pt x="385122" y="1151890"/>
                </a:lnTo>
                <a:lnTo>
                  <a:pt x="445601" y="1123099"/>
                </a:lnTo>
                <a:lnTo>
                  <a:pt x="503916" y="1091425"/>
                </a:lnTo>
                <a:lnTo>
                  <a:pt x="560075" y="1056855"/>
                </a:lnTo>
                <a:lnTo>
                  <a:pt x="615513" y="1018705"/>
                </a:lnTo>
                <a:lnTo>
                  <a:pt x="668069" y="978382"/>
                </a:lnTo>
                <a:lnTo>
                  <a:pt x="718468" y="935189"/>
                </a:lnTo>
                <a:lnTo>
                  <a:pt x="766707" y="889825"/>
                </a:lnTo>
                <a:lnTo>
                  <a:pt x="812784" y="841590"/>
                </a:lnTo>
                <a:lnTo>
                  <a:pt x="855979" y="791184"/>
                </a:lnTo>
                <a:lnTo>
                  <a:pt x="896302" y="737908"/>
                </a:lnTo>
                <a:lnTo>
                  <a:pt x="933738" y="683196"/>
                </a:lnTo>
                <a:lnTo>
                  <a:pt x="968296" y="627037"/>
                </a:lnTo>
                <a:lnTo>
                  <a:pt x="999976" y="567994"/>
                </a:lnTo>
                <a:lnTo>
                  <a:pt x="1028774" y="508241"/>
                </a:lnTo>
                <a:lnTo>
                  <a:pt x="1054695" y="447040"/>
                </a:lnTo>
                <a:lnTo>
                  <a:pt x="1076290" y="384403"/>
                </a:lnTo>
                <a:lnTo>
                  <a:pt x="1095731" y="320332"/>
                </a:lnTo>
                <a:lnTo>
                  <a:pt x="1110853" y="256260"/>
                </a:lnTo>
                <a:lnTo>
                  <a:pt x="1123091" y="190741"/>
                </a:lnTo>
                <a:lnTo>
                  <a:pt x="1131728" y="124498"/>
                </a:lnTo>
                <a:lnTo>
                  <a:pt x="1137488" y="58267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95958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3"/>
                </a:moveTo>
                <a:lnTo>
                  <a:pt x="2032077" y="573115"/>
                </a:lnTo>
                <a:lnTo>
                  <a:pt x="2021994" y="506875"/>
                </a:lnTo>
                <a:lnTo>
                  <a:pt x="2003998" y="442076"/>
                </a:lnTo>
                <a:lnTo>
                  <a:pt x="1980236" y="379434"/>
                </a:lnTo>
                <a:lnTo>
                  <a:pt x="1949997" y="319670"/>
                </a:lnTo>
                <a:lnTo>
                  <a:pt x="1913282" y="263511"/>
                </a:lnTo>
                <a:lnTo>
                  <a:pt x="1871511" y="211670"/>
                </a:lnTo>
                <a:lnTo>
                  <a:pt x="1824001" y="164159"/>
                </a:lnTo>
                <a:lnTo>
                  <a:pt x="1772159" y="122402"/>
                </a:lnTo>
                <a:lnTo>
                  <a:pt x="1715289" y="85673"/>
                </a:lnTo>
                <a:lnTo>
                  <a:pt x="1656246" y="55435"/>
                </a:lnTo>
                <a:lnTo>
                  <a:pt x="1593597" y="31673"/>
                </a:lnTo>
                <a:lnTo>
                  <a:pt x="1528802" y="13677"/>
                </a:lnTo>
                <a:lnTo>
                  <a:pt x="1462559" y="3594"/>
                </a:lnTo>
                <a:lnTo>
                  <a:pt x="1395604" y="0"/>
                </a:lnTo>
                <a:lnTo>
                  <a:pt x="1361759" y="723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8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5"/>
                </a:lnTo>
                <a:lnTo>
                  <a:pt x="777127" y="474476"/>
                </a:lnTo>
                <a:lnTo>
                  <a:pt x="763449" y="539996"/>
                </a:lnTo>
                <a:lnTo>
                  <a:pt x="756248" y="606233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2035684" y="1615318"/>
                </a:moveTo>
                <a:lnTo>
                  <a:pt x="2035684" y="640073"/>
                </a:lnTo>
              </a:path>
              <a:path w="2035809" h="1615440">
                <a:moveTo>
                  <a:pt x="1280402" y="640073"/>
                </a:moveTo>
                <a:lnTo>
                  <a:pt x="1276808" y="573115"/>
                </a:lnTo>
                <a:lnTo>
                  <a:pt x="1266725" y="506875"/>
                </a:lnTo>
                <a:lnTo>
                  <a:pt x="1248729" y="442076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23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5"/>
                </a:lnTo>
                <a:lnTo>
                  <a:pt x="21858" y="474476"/>
                </a:lnTo>
                <a:lnTo>
                  <a:pt x="8180" y="539996"/>
                </a:lnTo>
                <a:lnTo>
                  <a:pt x="979" y="606233"/>
                </a:lnTo>
                <a:lnTo>
                  <a:pt x="255" y="640073"/>
                </a:lnTo>
                <a:lnTo>
                  <a:pt x="0" y="1615318"/>
                </a:lnTo>
              </a:path>
              <a:path w="2035809" h="1615440">
                <a:moveTo>
                  <a:pt x="1280402" y="1615318"/>
                </a:moveTo>
                <a:lnTo>
                  <a:pt x="1280402" y="64007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7"/>
                </a:moveTo>
                <a:lnTo>
                  <a:pt x="378" y="0"/>
                </a:lnTo>
              </a:path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71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43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</a:path>
              <a:path w="1295400" h="1288415">
                <a:moveTo>
                  <a:pt x="629919" y="17957"/>
                </a:moveTo>
                <a:lnTo>
                  <a:pt x="630324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76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776874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2144849" y="0"/>
                </a:moveTo>
                <a:lnTo>
                  <a:pt x="2203169" y="2882"/>
                </a:lnTo>
                <a:lnTo>
                  <a:pt x="2260055" y="12238"/>
                </a:lnTo>
                <a:lnTo>
                  <a:pt x="2316204" y="27359"/>
                </a:lnTo>
                <a:lnTo>
                  <a:pt x="2370930" y="48235"/>
                </a:lnTo>
                <a:lnTo>
                  <a:pt x="2422774" y="74156"/>
                </a:lnTo>
                <a:lnTo>
                  <a:pt x="2471010" y="105832"/>
                </a:lnTo>
                <a:lnTo>
                  <a:pt x="2516364" y="142548"/>
                </a:lnTo>
                <a:lnTo>
                  <a:pt x="2557412" y="183584"/>
                </a:lnTo>
                <a:lnTo>
                  <a:pt x="2594129" y="228943"/>
                </a:lnTo>
                <a:lnTo>
                  <a:pt x="2625804" y="277897"/>
                </a:lnTo>
                <a:lnTo>
                  <a:pt x="2651726" y="329014"/>
                </a:lnTo>
                <a:lnTo>
                  <a:pt x="2672605" y="383728"/>
                </a:lnTo>
                <a:lnTo>
                  <a:pt x="2687719" y="439881"/>
                </a:lnTo>
                <a:lnTo>
                  <a:pt x="2697092" y="496758"/>
                </a:lnTo>
                <a:lnTo>
                  <a:pt x="2698064" y="510123"/>
                </a:lnTo>
              </a:path>
              <a:path w="2698115" h="510540">
                <a:moveTo>
                  <a:pt x="1592358" y="510123"/>
                </a:moveTo>
                <a:lnTo>
                  <a:pt x="1596936" y="467960"/>
                </a:lnTo>
                <a:lnTo>
                  <a:pt x="1609179" y="411807"/>
                </a:lnTo>
                <a:lnTo>
                  <a:pt x="1627176" y="356369"/>
                </a:lnTo>
                <a:lnTo>
                  <a:pt x="1650939" y="303093"/>
                </a:lnTo>
                <a:lnTo>
                  <a:pt x="1679731" y="252700"/>
                </a:lnTo>
                <a:lnTo>
                  <a:pt x="1714301" y="205903"/>
                </a:lnTo>
                <a:lnTo>
                  <a:pt x="1752454" y="162708"/>
                </a:lnTo>
                <a:lnTo>
                  <a:pt x="1795661" y="123830"/>
                </a:lnTo>
                <a:lnTo>
                  <a:pt x="1843173" y="89991"/>
                </a:lnTo>
                <a:lnTo>
                  <a:pt x="1892858" y="60473"/>
                </a:lnTo>
                <a:lnTo>
                  <a:pt x="1946136" y="36716"/>
                </a:lnTo>
                <a:lnTo>
                  <a:pt x="2001574" y="18717"/>
                </a:lnTo>
                <a:lnTo>
                  <a:pt x="2058447" y="7203"/>
                </a:lnTo>
                <a:lnTo>
                  <a:pt x="2116044" y="720"/>
                </a:lnTo>
                <a:lnTo>
                  <a:pt x="2144849" y="0"/>
                </a:lnTo>
              </a:path>
              <a:path w="2698115" h="510540">
                <a:moveTo>
                  <a:pt x="1034621" y="0"/>
                </a:moveTo>
                <a:lnTo>
                  <a:pt x="1092942" y="2882"/>
                </a:lnTo>
                <a:lnTo>
                  <a:pt x="1149820" y="12238"/>
                </a:lnTo>
                <a:lnTo>
                  <a:pt x="1205983" y="27359"/>
                </a:lnTo>
                <a:lnTo>
                  <a:pt x="1260701" y="48235"/>
                </a:lnTo>
                <a:lnTo>
                  <a:pt x="1312533" y="74156"/>
                </a:lnTo>
                <a:lnTo>
                  <a:pt x="1360783" y="105832"/>
                </a:lnTo>
                <a:lnTo>
                  <a:pt x="1406136" y="142548"/>
                </a:lnTo>
                <a:lnTo>
                  <a:pt x="1447184" y="183584"/>
                </a:lnTo>
                <a:lnTo>
                  <a:pt x="1483901" y="228943"/>
                </a:lnTo>
                <a:lnTo>
                  <a:pt x="1515577" y="277897"/>
                </a:lnTo>
                <a:lnTo>
                  <a:pt x="1541498" y="329014"/>
                </a:lnTo>
                <a:lnTo>
                  <a:pt x="1562378" y="383728"/>
                </a:lnTo>
                <a:lnTo>
                  <a:pt x="1577504" y="439881"/>
                </a:lnTo>
                <a:lnTo>
                  <a:pt x="1586852" y="496758"/>
                </a:lnTo>
                <a:lnTo>
                  <a:pt x="1587835" y="510123"/>
                </a:lnTo>
              </a:path>
              <a:path w="2698115" h="510540">
                <a:moveTo>
                  <a:pt x="482130" y="510123"/>
                </a:moveTo>
                <a:lnTo>
                  <a:pt x="486708" y="467960"/>
                </a:lnTo>
                <a:lnTo>
                  <a:pt x="498948" y="411807"/>
                </a:lnTo>
                <a:lnTo>
                  <a:pt x="516946" y="356369"/>
                </a:lnTo>
                <a:lnTo>
                  <a:pt x="540708" y="303093"/>
                </a:lnTo>
                <a:lnTo>
                  <a:pt x="569507" y="252700"/>
                </a:lnTo>
                <a:lnTo>
                  <a:pt x="604065" y="205903"/>
                </a:lnTo>
                <a:lnTo>
                  <a:pt x="642225" y="162708"/>
                </a:lnTo>
                <a:lnTo>
                  <a:pt x="685424" y="123830"/>
                </a:lnTo>
                <a:lnTo>
                  <a:pt x="732946" y="89991"/>
                </a:lnTo>
                <a:lnTo>
                  <a:pt x="782625" y="60473"/>
                </a:lnTo>
                <a:lnTo>
                  <a:pt x="835905" y="36716"/>
                </a:lnTo>
                <a:lnTo>
                  <a:pt x="891344" y="18717"/>
                </a:lnTo>
                <a:lnTo>
                  <a:pt x="948221" y="7203"/>
                </a:lnTo>
                <a:lnTo>
                  <a:pt x="1005823" y="720"/>
                </a:lnTo>
                <a:lnTo>
                  <a:pt x="1034621" y="0"/>
                </a:lnTo>
              </a:path>
              <a:path w="2698115" h="510540">
                <a:moveTo>
                  <a:pt x="0" y="5131"/>
                </a:moveTo>
                <a:lnTo>
                  <a:pt x="38869" y="12238"/>
                </a:lnTo>
                <a:lnTo>
                  <a:pt x="95032" y="27359"/>
                </a:lnTo>
                <a:lnTo>
                  <a:pt x="149751" y="48235"/>
                </a:lnTo>
                <a:lnTo>
                  <a:pt x="201588" y="74156"/>
                </a:lnTo>
                <a:lnTo>
                  <a:pt x="249829" y="105832"/>
                </a:lnTo>
                <a:lnTo>
                  <a:pt x="295186" y="142548"/>
                </a:lnTo>
                <a:lnTo>
                  <a:pt x="336228" y="183584"/>
                </a:lnTo>
                <a:lnTo>
                  <a:pt x="372949" y="228943"/>
                </a:lnTo>
                <a:lnTo>
                  <a:pt x="404630" y="277897"/>
                </a:lnTo>
                <a:lnTo>
                  <a:pt x="430545" y="329014"/>
                </a:lnTo>
                <a:lnTo>
                  <a:pt x="451426" y="383728"/>
                </a:lnTo>
                <a:lnTo>
                  <a:pt x="466548" y="439881"/>
                </a:lnTo>
                <a:lnTo>
                  <a:pt x="475909" y="496758"/>
                </a:lnTo>
                <a:lnTo>
                  <a:pt x="476886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16172" y="678671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6"/>
                </a:moveTo>
                <a:lnTo>
                  <a:pt x="1396" y="0"/>
                </a:lnTo>
              </a:path>
              <a:path w="772159" h="1281429">
                <a:moveTo>
                  <a:pt x="0" y="645827"/>
                </a:moveTo>
                <a:lnTo>
                  <a:pt x="771726" y="723"/>
                </a:lnTo>
              </a:path>
              <a:path w="772159" h="1281429">
                <a:moveTo>
                  <a:pt x="0" y="632859"/>
                </a:moveTo>
                <a:lnTo>
                  <a:pt x="770202" y="1280846"/>
                </a:lnTo>
              </a:path>
              <a:path w="772159" h="1281429">
                <a:moveTo>
                  <a:pt x="7873" y="637902"/>
                </a:moveTo>
                <a:lnTo>
                  <a:pt x="771726" y="636466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552240" y="0"/>
            <a:ext cx="7309484" cy="9119870"/>
            <a:chOff x="9552240" y="0"/>
            <a:chExt cx="7309484" cy="91198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552240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0"/>
                  </a:moveTo>
                  <a:lnTo>
                    <a:pt x="214210" y="0"/>
                  </a:lnTo>
                  <a:lnTo>
                    <a:pt x="189345" y="38570"/>
                  </a:lnTo>
                  <a:lnTo>
                    <a:pt x="166018" y="77799"/>
                  </a:lnTo>
                  <a:lnTo>
                    <a:pt x="144077" y="117919"/>
                  </a:lnTo>
                  <a:lnTo>
                    <a:pt x="123555" y="158897"/>
                  </a:lnTo>
                  <a:lnTo>
                    <a:pt x="104485" y="200699"/>
                  </a:lnTo>
                  <a:lnTo>
                    <a:pt x="86901" y="243294"/>
                  </a:lnTo>
                  <a:lnTo>
                    <a:pt x="70835" y="286648"/>
                  </a:lnTo>
                  <a:lnTo>
                    <a:pt x="56320" y="330728"/>
                  </a:lnTo>
                  <a:lnTo>
                    <a:pt x="43389" y="375501"/>
                  </a:lnTo>
                  <a:lnTo>
                    <a:pt x="32076" y="420935"/>
                  </a:lnTo>
                  <a:lnTo>
                    <a:pt x="22412" y="466996"/>
                  </a:lnTo>
                  <a:lnTo>
                    <a:pt x="14431" y="513652"/>
                  </a:lnTo>
                  <a:lnTo>
                    <a:pt x="8167" y="560869"/>
                  </a:lnTo>
                  <a:lnTo>
                    <a:pt x="3651" y="608615"/>
                  </a:lnTo>
                  <a:lnTo>
                    <a:pt x="918" y="656856"/>
                  </a:lnTo>
                  <a:lnTo>
                    <a:pt x="0" y="705561"/>
                  </a:lnTo>
                  <a:lnTo>
                    <a:pt x="918" y="754265"/>
                  </a:lnTo>
                  <a:lnTo>
                    <a:pt x="3651" y="802510"/>
                  </a:lnTo>
                  <a:lnTo>
                    <a:pt x="8167" y="850260"/>
                  </a:lnTo>
                  <a:lnTo>
                    <a:pt x="14431" y="897484"/>
                  </a:lnTo>
                  <a:lnTo>
                    <a:pt x="22412" y="944149"/>
                  </a:lnTo>
                  <a:lnTo>
                    <a:pt x="32076" y="990220"/>
                  </a:lnTo>
                  <a:lnTo>
                    <a:pt x="43389" y="1035666"/>
                  </a:lnTo>
                  <a:lnTo>
                    <a:pt x="56320" y="1080454"/>
                  </a:lnTo>
                  <a:lnTo>
                    <a:pt x="70835" y="1124549"/>
                  </a:lnTo>
                  <a:lnTo>
                    <a:pt x="86901" y="1167920"/>
                  </a:lnTo>
                  <a:lnTo>
                    <a:pt x="104485" y="1210533"/>
                  </a:lnTo>
                  <a:lnTo>
                    <a:pt x="123555" y="1252354"/>
                  </a:lnTo>
                  <a:lnTo>
                    <a:pt x="144077" y="1293353"/>
                  </a:lnTo>
                  <a:lnTo>
                    <a:pt x="166018" y="1333494"/>
                  </a:lnTo>
                  <a:lnTo>
                    <a:pt x="189345" y="1372745"/>
                  </a:lnTo>
                  <a:lnTo>
                    <a:pt x="214025" y="1411073"/>
                  </a:lnTo>
                  <a:lnTo>
                    <a:pt x="240026" y="1448445"/>
                  </a:lnTo>
                  <a:lnTo>
                    <a:pt x="267314" y="1484828"/>
                  </a:lnTo>
                  <a:lnTo>
                    <a:pt x="295857" y="1520188"/>
                  </a:lnTo>
                  <a:lnTo>
                    <a:pt x="325620" y="1554494"/>
                  </a:lnTo>
                  <a:lnTo>
                    <a:pt x="356573" y="1587711"/>
                  </a:lnTo>
                  <a:lnTo>
                    <a:pt x="388680" y="1619807"/>
                  </a:lnTo>
                  <a:lnTo>
                    <a:pt x="421910" y="1650749"/>
                  </a:lnTo>
                  <a:lnTo>
                    <a:pt x="456230" y="1680504"/>
                  </a:lnTo>
                  <a:lnTo>
                    <a:pt x="491606" y="1709038"/>
                  </a:lnTo>
                  <a:lnTo>
                    <a:pt x="528005" y="1736318"/>
                  </a:lnTo>
                  <a:lnTo>
                    <a:pt x="565395" y="1762313"/>
                  </a:lnTo>
                  <a:lnTo>
                    <a:pt x="603743" y="1786988"/>
                  </a:lnTo>
                  <a:lnTo>
                    <a:pt x="643015" y="1810310"/>
                  </a:lnTo>
                  <a:lnTo>
                    <a:pt x="683179" y="1832247"/>
                  </a:lnTo>
                  <a:lnTo>
                    <a:pt x="724201" y="1852765"/>
                  </a:lnTo>
                  <a:lnTo>
                    <a:pt x="766049" y="1871832"/>
                  </a:lnTo>
                  <a:lnTo>
                    <a:pt x="808689" y="1889414"/>
                  </a:lnTo>
                  <a:lnTo>
                    <a:pt x="852089" y="1905478"/>
                  </a:lnTo>
                  <a:lnTo>
                    <a:pt x="896216" y="1919992"/>
                  </a:lnTo>
                  <a:lnTo>
                    <a:pt x="941037" y="1932921"/>
                  </a:lnTo>
                  <a:lnTo>
                    <a:pt x="986518" y="1944234"/>
                  </a:lnTo>
                  <a:lnTo>
                    <a:pt x="1032627" y="1953898"/>
                  </a:lnTo>
                  <a:lnTo>
                    <a:pt x="1079331" y="1961878"/>
                  </a:lnTo>
                  <a:lnTo>
                    <a:pt x="1126597" y="1968142"/>
                  </a:lnTo>
                  <a:lnTo>
                    <a:pt x="1174391" y="1972658"/>
                  </a:lnTo>
                  <a:lnTo>
                    <a:pt x="1222681" y="1975391"/>
                  </a:lnTo>
                  <a:lnTo>
                    <a:pt x="1266824" y="1976223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06723" y="566635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66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26"/>
                  </a:lnTo>
                  <a:lnTo>
                    <a:pt x="276466" y="136766"/>
                  </a:lnTo>
                  <a:close/>
                </a:path>
                <a:path w="1768475" h="277494">
                  <a:moveTo>
                    <a:pt x="773239" y="136766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26"/>
                  </a:lnTo>
                  <a:lnTo>
                    <a:pt x="773239" y="136766"/>
                  </a:lnTo>
                  <a:close/>
                </a:path>
                <a:path w="1768475" h="277494">
                  <a:moveTo>
                    <a:pt x="1270723" y="136766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094" y="208737"/>
                  </a:lnTo>
                  <a:lnTo>
                    <a:pt x="1133932" y="277126"/>
                  </a:lnTo>
                  <a:lnTo>
                    <a:pt x="1270723" y="136766"/>
                  </a:lnTo>
                  <a:close/>
                </a:path>
                <a:path w="1768475" h="277494">
                  <a:moveTo>
                    <a:pt x="1768221" y="136766"/>
                  </a:moveTo>
                  <a:lnTo>
                    <a:pt x="1628546" y="0"/>
                  </a:lnTo>
                  <a:lnTo>
                    <a:pt x="1491754" y="139636"/>
                  </a:lnTo>
                  <a:lnTo>
                    <a:pt x="1561592" y="208737"/>
                  </a:lnTo>
                  <a:lnTo>
                    <a:pt x="1631416" y="277126"/>
                  </a:lnTo>
                  <a:lnTo>
                    <a:pt x="1768221" y="136766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08888"/>
            <a:ext cx="5669280" cy="12496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8488" y="2712720"/>
            <a:ext cx="7394448" cy="1725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1" y="60439"/>
                </a:lnTo>
                <a:lnTo>
                  <a:pt x="7074" y="126669"/>
                </a:lnTo>
                <a:lnTo>
                  <a:pt x="15723" y="192913"/>
                </a:lnTo>
                <a:lnTo>
                  <a:pt x="27953" y="258432"/>
                </a:lnTo>
                <a:lnTo>
                  <a:pt x="43078" y="322516"/>
                </a:lnTo>
                <a:lnTo>
                  <a:pt x="61798" y="386588"/>
                </a:lnTo>
                <a:lnTo>
                  <a:pt x="84112" y="449224"/>
                </a:lnTo>
                <a:lnTo>
                  <a:pt x="109321" y="510425"/>
                </a:lnTo>
                <a:lnTo>
                  <a:pt x="138112" y="570903"/>
                </a:lnTo>
                <a:lnTo>
                  <a:pt x="169786" y="629221"/>
                </a:lnTo>
                <a:lnTo>
                  <a:pt x="204356" y="685380"/>
                </a:lnTo>
                <a:lnTo>
                  <a:pt x="242506" y="740816"/>
                </a:lnTo>
                <a:lnTo>
                  <a:pt x="282829" y="793381"/>
                </a:lnTo>
                <a:lnTo>
                  <a:pt x="326034" y="843775"/>
                </a:lnTo>
                <a:lnTo>
                  <a:pt x="371386" y="892009"/>
                </a:lnTo>
                <a:lnTo>
                  <a:pt x="419621" y="938085"/>
                </a:lnTo>
                <a:lnTo>
                  <a:pt x="470027" y="981290"/>
                </a:lnTo>
                <a:lnTo>
                  <a:pt x="523303" y="1021613"/>
                </a:lnTo>
                <a:lnTo>
                  <a:pt x="578015" y="1059053"/>
                </a:lnTo>
                <a:lnTo>
                  <a:pt x="634174" y="1093609"/>
                </a:lnTo>
                <a:lnTo>
                  <a:pt x="693217" y="1125283"/>
                </a:lnTo>
                <a:lnTo>
                  <a:pt x="752970" y="1154087"/>
                </a:lnTo>
                <a:lnTo>
                  <a:pt x="814171" y="1180007"/>
                </a:lnTo>
                <a:lnTo>
                  <a:pt x="876808" y="1201610"/>
                </a:lnTo>
                <a:lnTo>
                  <a:pt x="940892" y="1221041"/>
                </a:lnTo>
                <a:lnTo>
                  <a:pt x="1004964" y="1236167"/>
                </a:lnTo>
                <a:lnTo>
                  <a:pt x="1070483" y="1248397"/>
                </a:lnTo>
                <a:lnTo>
                  <a:pt x="1136726" y="1257046"/>
                </a:lnTo>
                <a:lnTo>
                  <a:pt x="1202957" y="1262799"/>
                </a:lnTo>
                <a:lnTo>
                  <a:pt x="1269200" y="1264246"/>
                </a:lnTo>
                <a:lnTo>
                  <a:pt x="1269200" y="1263523"/>
                </a:lnTo>
                <a:lnTo>
                  <a:pt x="1335430" y="1262075"/>
                </a:lnTo>
                <a:lnTo>
                  <a:pt x="1401673" y="1256322"/>
                </a:lnTo>
                <a:lnTo>
                  <a:pt x="1467917" y="1247686"/>
                </a:lnTo>
                <a:lnTo>
                  <a:pt x="1533436" y="1235443"/>
                </a:lnTo>
                <a:lnTo>
                  <a:pt x="1597507" y="1220330"/>
                </a:lnTo>
                <a:lnTo>
                  <a:pt x="1661592" y="1201610"/>
                </a:lnTo>
                <a:lnTo>
                  <a:pt x="1724228" y="1179283"/>
                </a:lnTo>
                <a:lnTo>
                  <a:pt x="1785429" y="1154087"/>
                </a:lnTo>
                <a:lnTo>
                  <a:pt x="1845907" y="1125283"/>
                </a:lnTo>
                <a:lnTo>
                  <a:pt x="1904212" y="1093609"/>
                </a:lnTo>
                <a:lnTo>
                  <a:pt x="1960372" y="1059053"/>
                </a:lnTo>
                <a:lnTo>
                  <a:pt x="2015820" y="1020889"/>
                </a:lnTo>
                <a:lnTo>
                  <a:pt x="2068373" y="980567"/>
                </a:lnTo>
                <a:lnTo>
                  <a:pt x="2118779" y="937374"/>
                </a:lnTo>
                <a:lnTo>
                  <a:pt x="2167013" y="892009"/>
                </a:lnTo>
                <a:lnTo>
                  <a:pt x="2213089" y="843775"/>
                </a:lnTo>
                <a:lnTo>
                  <a:pt x="2256294" y="793381"/>
                </a:lnTo>
                <a:lnTo>
                  <a:pt x="2296604" y="740105"/>
                </a:lnTo>
                <a:lnTo>
                  <a:pt x="2334044" y="685380"/>
                </a:lnTo>
                <a:lnTo>
                  <a:pt x="2368601" y="629221"/>
                </a:lnTo>
                <a:lnTo>
                  <a:pt x="2400287" y="570179"/>
                </a:lnTo>
                <a:lnTo>
                  <a:pt x="2429091" y="510425"/>
                </a:lnTo>
                <a:lnTo>
                  <a:pt x="2454999" y="449224"/>
                </a:lnTo>
                <a:lnTo>
                  <a:pt x="2476601" y="386588"/>
                </a:lnTo>
                <a:lnTo>
                  <a:pt x="2496045" y="322516"/>
                </a:lnTo>
                <a:lnTo>
                  <a:pt x="2511158" y="258432"/>
                </a:lnTo>
                <a:lnTo>
                  <a:pt x="2523401" y="192913"/>
                </a:lnTo>
                <a:lnTo>
                  <a:pt x="2532037" y="126669"/>
                </a:lnTo>
                <a:lnTo>
                  <a:pt x="2537803" y="60439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63"/>
                </a:lnTo>
                <a:lnTo>
                  <a:pt x="643534" y="127393"/>
                </a:lnTo>
                <a:lnTo>
                  <a:pt x="660819" y="192189"/>
                </a:lnTo>
                <a:lnTo>
                  <a:pt x="685292" y="254114"/>
                </a:lnTo>
                <a:lnTo>
                  <a:pt x="715543" y="313867"/>
                </a:lnTo>
                <a:lnTo>
                  <a:pt x="752259" y="370027"/>
                </a:lnTo>
                <a:lnTo>
                  <a:pt x="794017" y="422592"/>
                </a:lnTo>
                <a:lnTo>
                  <a:pt x="841527" y="469392"/>
                </a:lnTo>
                <a:lnTo>
                  <a:pt x="893369" y="511873"/>
                </a:lnTo>
                <a:lnTo>
                  <a:pt x="949528" y="548589"/>
                </a:lnTo>
                <a:lnTo>
                  <a:pt x="1009282" y="578827"/>
                </a:lnTo>
                <a:lnTo>
                  <a:pt x="1071931" y="602576"/>
                </a:lnTo>
                <a:lnTo>
                  <a:pt x="1136002" y="619861"/>
                </a:lnTo>
                <a:lnTo>
                  <a:pt x="1202245" y="630656"/>
                </a:lnTo>
                <a:lnTo>
                  <a:pt x="1269200" y="634263"/>
                </a:lnTo>
                <a:lnTo>
                  <a:pt x="1269200" y="633539"/>
                </a:lnTo>
                <a:lnTo>
                  <a:pt x="1302321" y="632815"/>
                </a:lnTo>
                <a:lnTo>
                  <a:pt x="1369276" y="625627"/>
                </a:lnTo>
                <a:lnTo>
                  <a:pt x="1434795" y="611949"/>
                </a:lnTo>
                <a:lnTo>
                  <a:pt x="1498155" y="591058"/>
                </a:lnTo>
                <a:lnTo>
                  <a:pt x="1559344" y="563702"/>
                </a:lnTo>
                <a:lnTo>
                  <a:pt x="1617675" y="530580"/>
                </a:lnTo>
                <a:lnTo>
                  <a:pt x="1671663" y="490982"/>
                </a:lnTo>
                <a:lnTo>
                  <a:pt x="1721345" y="446354"/>
                </a:lnTo>
                <a:lnTo>
                  <a:pt x="1766709" y="396671"/>
                </a:lnTo>
                <a:lnTo>
                  <a:pt x="1805584" y="342671"/>
                </a:lnTo>
                <a:lnTo>
                  <a:pt x="1839417" y="284353"/>
                </a:lnTo>
                <a:lnTo>
                  <a:pt x="1866785" y="223151"/>
                </a:lnTo>
                <a:lnTo>
                  <a:pt x="1886940" y="159791"/>
                </a:lnTo>
                <a:lnTo>
                  <a:pt x="1901342" y="94284"/>
                </a:lnTo>
                <a:lnTo>
                  <a:pt x="1908543" y="27317"/>
                </a:lnTo>
                <a:lnTo>
                  <a:pt x="190913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611282" y="9039597"/>
            <a:ext cx="2054860" cy="1257300"/>
            <a:chOff x="11611282" y="9039597"/>
            <a:chExt cx="2054860" cy="1257300"/>
          </a:xfrm>
        </p:grpSpPr>
        <p:sp>
          <p:nvSpPr>
            <p:cNvPr id="4" name="object 4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4"/>
                  </a:lnTo>
                  <a:lnTo>
                    <a:pt x="1194583" y="319673"/>
                  </a:lnTo>
                  <a:lnTo>
                    <a:pt x="1157880" y="263516"/>
                  </a:lnTo>
                  <a:lnTo>
                    <a:pt x="1116097" y="211674"/>
                  </a:lnTo>
                  <a:lnTo>
                    <a:pt x="1068613" y="164158"/>
                  </a:lnTo>
                  <a:lnTo>
                    <a:pt x="1016771" y="122396"/>
                  </a:lnTo>
                  <a:lnTo>
                    <a:pt x="959889" y="85675"/>
                  </a:lnTo>
                  <a:lnTo>
                    <a:pt x="900847" y="55438"/>
                  </a:lnTo>
                  <a:lnTo>
                    <a:pt x="838211" y="31675"/>
                  </a:lnTo>
                  <a:lnTo>
                    <a:pt x="773416" y="13676"/>
                  </a:lnTo>
                  <a:lnTo>
                    <a:pt x="707173" y="3596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4"/>
                  </a:lnTo>
                  <a:lnTo>
                    <a:pt x="1194570" y="319673"/>
                  </a:lnTo>
                  <a:lnTo>
                    <a:pt x="1157867" y="263516"/>
                  </a:lnTo>
                  <a:lnTo>
                    <a:pt x="1116085" y="211674"/>
                  </a:lnTo>
                  <a:lnTo>
                    <a:pt x="1068587" y="164158"/>
                  </a:lnTo>
                  <a:lnTo>
                    <a:pt x="1016771" y="122396"/>
                  </a:lnTo>
                  <a:lnTo>
                    <a:pt x="959876" y="85675"/>
                  </a:lnTo>
                  <a:lnTo>
                    <a:pt x="900821" y="55438"/>
                  </a:lnTo>
                  <a:lnTo>
                    <a:pt x="838211" y="31675"/>
                  </a:lnTo>
                  <a:lnTo>
                    <a:pt x="773441" y="13676"/>
                  </a:lnTo>
                  <a:lnTo>
                    <a:pt x="707148" y="3596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34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3" y="1102295"/>
                </a:lnTo>
              </a:path>
              <a:path w="646430" h="3332479">
                <a:moveTo>
                  <a:pt x="645843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3" y="2213246"/>
                </a:lnTo>
              </a:path>
              <a:path w="646430" h="3332479">
                <a:moveTo>
                  <a:pt x="645843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6"/>
                </a:lnTo>
                <a:lnTo>
                  <a:pt x="555094" y="2221915"/>
                </a:lnTo>
                <a:lnTo>
                  <a:pt x="526266" y="2222626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3"/>
                </a:lnTo>
                <a:lnTo>
                  <a:pt x="37463" y="2975748"/>
                </a:lnTo>
                <a:lnTo>
                  <a:pt x="61211" y="3029027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5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3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31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52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76346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18"/>
                </a:lnTo>
                <a:lnTo>
                  <a:pt x="7056" y="124561"/>
                </a:lnTo>
                <a:lnTo>
                  <a:pt x="15692" y="190792"/>
                </a:lnTo>
                <a:lnTo>
                  <a:pt x="27884" y="256311"/>
                </a:lnTo>
                <a:lnTo>
                  <a:pt x="42997" y="320395"/>
                </a:lnTo>
                <a:lnTo>
                  <a:pt x="62428" y="384479"/>
                </a:lnTo>
                <a:lnTo>
                  <a:pt x="84145" y="447116"/>
                </a:lnTo>
                <a:lnTo>
                  <a:pt x="110053" y="508317"/>
                </a:lnTo>
                <a:lnTo>
                  <a:pt x="138755" y="568071"/>
                </a:lnTo>
                <a:lnTo>
                  <a:pt x="170505" y="627113"/>
                </a:lnTo>
                <a:lnTo>
                  <a:pt x="205049" y="683272"/>
                </a:lnTo>
                <a:lnTo>
                  <a:pt x="242514" y="737997"/>
                </a:lnTo>
                <a:lnTo>
                  <a:pt x="282773" y="791273"/>
                </a:lnTo>
                <a:lnTo>
                  <a:pt x="325953" y="841679"/>
                </a:lnTo>
                <a:lnTo>
                  <a:pt x="372054" y="889914"/>
                </a:lnTo>
                <a:lnTo>
                  <a:pt x="420314" y="935278"/>
                </a:lnTo>
                <a:lnTo>
                  <a:pt x="470733" y="978471"/>
                </a:lnTo>
                <a:lnTo>
                  <a:pt x="523311" y="1018794"/>
                </a:lnTo>
                <a:lnTo>
                  <a:pt x="578683" y="1056957"/>
                </a:lnTo>
                <a:lnTo>
                  <a:pt x="634944" y="1091514"/>
                </a:lnTo>
                <a:lnTo>
                  <a:pt x="693237" y="1123188"/>
                </a:lnTo>
                <a:lnTo>
                  <a:pt x="753689" y="1151991"/>
                </a:lnTo>
                <a:lnTo>
                  <a:pt x="814903" y="1177188"/>
                </a:lnTo>
                <a:lnTo>
                  <a:pt x="877514" y="1199515"/>
                </a:lnTo>
                <a:lnTo>
                  <a:pt x="941649" y="1218234"/>
                </a:lnTo>
                <a:lnTo>
                  <a:pt x="1005657" y="1233360"/>
                </a:lnTo>
                <a:lnTo>
                  <a:pt x="1071189" y="1245590"/>
                </a:lnTo>
                <a:lnTo>
                  <a:pt x="1137483" y="1254226"/>
                </a:lnTo>
                <a:lnTo>
                  <a:pt x="1203650" y="1259992"/>
                </a:lnTo>
                <a:lnTo>
                  <a:pt x="1211651" y="1260167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52599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52" y="5172456"/>
            <a:ext cx="6653783" cy="10607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4929" y="5277640"/>
            <a:ext cx="8110728" cy="3910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19981" y="3938409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3"/>
                </a:moveTo>
                <a:lnTo>
                  <a:pt x="2793" y="496793"/>
                </a:lnTo>
                <a:lnTo>
                  <a:pt x="12191" y="439907"/>
                </a:lnTo>
                <a:lnTo>
                  <a:pt x="27303" y="383758"/>
                </a:lnTo>
                <a:lnTo>
                  <a:pt x="48131" y="329032"/>
                </a:lnTo>
                <a:lnTo>
                  <a:pt x="74038" y="277188"/>
                </a:lnTo>
                <a:lnTo>
                  <a:pt x="105786" y="228952"/>
                </a:lnTo>
                <a:lnTo>
                  <a:pt x="142488" y="183598"/>
                </a:lnTo>
                <a:lnTo>
                  <a:pt x="183507" y="142550"/>
                </a:lnTo>
                <a:lnTo>
                  <a:pt x="228844" y="105833"/>
                </a:lnTo>
                <a:lnTo>
                  <a:pt x="277864" y="74158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30"/>
                </a:lnTo>
                <a:lnTo>
                  <a:pt x="496677" y="2870"/>
                </a:lnTo>
                <a:lnTo>
                  <a:pt x="554967" y="0"/>
                </a:lnTo>
                <a:lnTo>
                  <a:pt x="567960" y="320"/>
                </a:lnTo>
              </a:path>
              <a:path w="568325" h="3332479">
                <a:moveTo>
                  <a:pt x="567960" y="1109901"/>
                </a:moveTo>
                <a:lnTo>
                  <a:pt x="554967" y="1110227"/>
                </a:lnTo>
                <a:lnTo>
                  <a:pt x="554967" y="1109503"/>
                </a:lnTo>
                <a:lnTo>
                  <a:pt x="526266" y="1108792"/>
                </a:lnTo>
                <a:lnTo>
                  <a:pt x="467849" y="1103026"/>
                </a:lnTo>
                <a:lnTo>
                  <a:pt x="411717" y="1090783"/>
                </a:lnTo>
                <a:lnTo>
                  <a:pt x="356347" y="1072786"/>
                </a:lnTo>
                <a:lnTo>
                  <a:pt x="303009" y="1049023"/>
                </a:lnTo>
                <a:lnTo>
                  <a:pt x="252592" y="1020231"/>
                </a:lnTo>
                <a:lnTo>
                  <a:pt x="205858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89912" y="856788"/>
                </a:lnTo>
                <a:lnTo>
                  <a:pt x="60449" y="807104"/>
                </a:lnTo>
                <a:lnTo>
                  <a:pt x="36701" y="753825"/>
                </a:lnTo>
                <a:lnTo>
                  <a:pt x="18668" y="698388"/>
                </a:lnTo>
                <a:lnTo>
                  <a:pt x="7111" y="641502"/>
                </a:lnTo>
                <a:lnTo>
                  <a:pt x="634" y="583918"/>
                </a:lnTo>
                <a:lnTo>
                  <a:pt x="0" y="555113"/>
                </a:lnTo>
              </a:path>
              <a:path w="568325" h="3332479">
                <a:moveTo>
                  <a:pt x="0" y="1666065"/>
                </a:moveTo>
                <a:lnTo>
                  <a:pt x="2793" y="1607744"/>
                </a:lnTo>
                <a:lnTo>
                  <a:pt x="12191" y="1550859"/>
                </a:lnTo>
                <a:lnTo>
                  <a:pt x="27303" y="1494710"/>
                </a:lnTo>
                <a:lnTo>
                  <a:pt x="48131" y="1439983"/>
                </a:lnTo>
                <a:lnTo>
                  <a:pt x="74038" y="1388140"/>
                </a:lnTo>
                <a:lnTo>
                  <a:pt x="105786" y="1339903"/>
                </a:lnTo>
                <a:lnTo>
                  <a:pt x="142488" y="1294550"/>
                </a:lnTo>
                <a:lnTo>
                  <a:pt x="183507" y="1253514"/>
                </a:lnTo>
                <a:lnTo>
                  <a:pt x="228844" y="1216784"/>
                </a:lnTo>
                <a:lnTo>
                  <a:pt x="277864" y="1185109"/>
                </a:lnTo>
                <a:lnTo>
                  <a:pt x="328916" y="1159188"/>
                </a:lnTo>
                <a:lnTo>
                  <a:pt x="383651" y="1138308"/>
                </a:lnTo>
                <a:lnTo>
                  <a:pt x="439783" y="1123182"/>
                </a:lnTo>
                <a:lnTo>
                  <a:pt x="496677" y="1113834"/>
                </a:lnTo>
                <a:lnTo>
                  <a:pt x="554967" y="1110951"/>
                </a:lnTo>
                <a:lnTo>
                  <a:pt x="567960" y="1111272"/>
                </a:lnTo>
              </a:path>
              <a:path w="568325" h="3332479">
                <a:moveTo>
                  <a:pt x="567960" y="2220852"/>
                </a:moveTo>
                <a:lnTo>
                  <a:pt x="554967" y="2221179"/>
                </a:lnTo>
                <a:lnTo>
                  <a:pt x="554967" y="2220455"/>
                </a:lnTo>
                <a:lnTo>
                  <a:pt x="526266" y="2219743"/>
                </a:lnTo>
                <a:lnTo>
                  <a:pt x="467849" y="2213977"/>
                </a:lnTo>
                <a:lnTo>
                  <a:pt x="411717" y="2201747"/>
                </a:lnTo>
                <a:lnTo>
                  <a:pt x="356347" y="2183738"/>
                </a:lnTo>
                <a:lnTo>
                  <a:pt x="303009" y="2159975"/>
                </a:lnTo>
                <a:lnTo>
                  <a:pt x="252592" y="2131183"/>
                </a:lnTo>
                <a:lnTo>
                  <a:pt x="205858" y="2096625"/>
                </a:lnTo>
                <a:lnTo>
                  <a:pt x="162680" y="2058460"/>
                </a:lnTo>
                <a:lnTo>
                  <a:pt x="123820" y="2015265"/>
                </a:lnTo>
                <a:lnTo>
                  <a:pt x="89912" y="1967740"/>
                </a:lnTo>
                <a:lnTo>
                  <a:pt x="60449" y="1918056"/>
                </a:lnTo>
                <a:lnTo>
                  <a:pt x="36701" y="1864777"/>
                </a:lnTo>
                <a:lnTo>
                  <a:pt x="18668" y="1809339"/>
                </a:lnTo>
                <a:lnTo>
                  <a:pt x="7111" y="1752466"/>
                </a:lnTo>
                <a:lnTo>
                  <a:pt x="634" y="1694870"/>
                </a:lnTo>
                <a:lnTo>
                  <a:pt x="0" y="1666065"/>
                </a:lnTo>
              </a:path>
              <a:path w="568325" h="3332479">
                <a:moveTo>
                  <a:pt x="0" y="2777016"/>
                </a:moveTo>
                <a:lnTo>
                  <a:pt x="2793" y="2718696"/>
                </a:lnTo>
                <a:lnTo>
                  <a:pt x="12191" y="2661823"/>
                </a:lnTo>
                <a:lnTo>
                  <a:pt x="27303" y="2605661"/>
                </a:lnTo>
                <a:lnTo>
                  <a:pt x="48131" y="2550935"/>
                </a:lnTo>
                <a:lnTo>
                  <a:pt x="74038" y="2499104"/>
                </a:lnTo>
                <a:lnTo>
                  <a:pt x="105786" y="2450855"/>
                </a:lnTo>
                <a:lnTo>
                  <a:pt x="142488" y="2405501"/>
                </a:lnTo>
                <a:lnTo>
                  <a:pt x="183507" y="2364466"/>
                </a:lnTo>
                <a:lnTo>
                  <a:pt x="228844" y="2327736"/>
                </a:lnTo>
                <a:lnTo>
                  <a:pt x="277864" y="2296061"/>
                </a:lnTo>
                <a:lnTo>
                  <a:pt x="328916" y="2270139"/>
                </a:lnTo>
                <a:lnTo>
                  <a:pt x="383651" y="2249259"/>
                </a:lnTo>
                <a:lnTo>
                  <a:pt x="439783" y="2234146"/>
                </a:lnTo>
                <a:lnTo>
                  <a:pt x="496677" y="2224786"/>
                </a:lnTo>
                <a:lnTo>
                  <a:pt x="554967" y="2221903"/>
                </a:lnTo>
                <a:lnTo>
                  <a:pt x="567960" y="2222229"/>
                </a:lnTo>
              </a:path>
              <a:path w="568325" h="3332479">
                <a:moveTo>
                  <a:pt x="567960" y="3331810"/>
                </a:moveTo>
                <a:lnTo>
                  <a:pt x="554967" y="3332130"/>
                </a:lnTo>
                <a:lnTo>
                  <a:pt x="554967" y="3331419"/>
                </a:lnTo>
                <a:lnTo>
                  <a:pt x="526266" y="3330695"/>
                </a:lnTo>
                <a:lnTo>
                  <a:pt x="467849" y="3324929"/>
                </a:lnTo>
                <a:lnTo>
                  <a:pt x="411717" y="3312698"/>
                </a:lnTo>
                <a:lnTo>
                  <a:pt x="356347" y="3294702"/>
                </a:lnTo>
                <a:lnTo>
                  <a:pt x="303009" y="3270939"/>
                </a:lnTo>
                <a:lnTo>
                  <a:pt x="252592" y="3242134"/>
                </a:lnTo>
                <a:lnTo>
                  <a:pt x="205858" y="3207576"/>
                </a:lnTo>
                <a:lnTo>
                  <a:pt x="162680" y="3169411"/>
                </a:lnTo>
                <a:lnTo>
                  <a:pt x="123820" y="3126217"/>
                </a:lnTo>
                <a:lnTo>
                  <a:pt x="89912" y="3078692"/>
                </a:lnTo>
                <a:lnTo>
                  <a:pt x="60449" y="3029020"/>
                </a:lnTo>
                <a:lnTo>
                  <a:pt x="36701" y="2975741"/>
                </a:lnTo>
                <a:lnTo>
                  <a:pt x="18668" y="2920303"/>
                </a:lnTo>
                <a:lnTo>
                  <a:pt x="7111" y="2863418"/>
                </a:lnTo>
                <a:lnTo>
                  <a:pt x="634" y="2805821"/>
                </a:lnTo>
                <a:lnTo>
                  <a:pt x="0" y="2777016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279699" y="8504639"/>
            <a:ext cx="2055495" cy="1791970"/>
            <a:chOff x="13279699" y="8504639"/>
            <a:chExt cx="2055495" cy="1791970"/>
          </a:xfrm>
        </p:grpSpPr>
        <p:sp>
          <p:nvSpPr>
            <p:cNvPr id="4" name="object 4"/>
            <p:cNvSpPr/>
            <p:nvPr/>
          </p:nvSpPr>
          <p:spPr>
            <a:xfrm>
              <a:off x="1328905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715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427" y="263514"/>
                  </a:lnTo>
                  <a:lnTo>
                    <a:pt x="164082" y="211673"/>
                  </a:lnTo>
                  <a:lnTo>
                    <a:pt x="211707" y="164149"/>
                  </a:lnTo>
                  <a:lnTo>
                    <a:pt x="263523" y="122391"/>
                  </a:lnTo>
                  <a:lnTo>
                    <a:pt x="320418" y="85675"/>
                  </a:lnTo>
                  <a:lnTo>
                    <a:pt x="379346" y="55436"/>
                  </a:lnTo>
                  <a:lnTo>
                    <a:pt x="442083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66"/>
                  </a:lnTo>
                  <a:lnTo>
                    <a:pt x="1280411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5085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588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300" y="263514"/>
                  </a:lnTo>
                  <a:lnTo>
                    <a:pt x="164082" y="211673"/>
                  </a:lnTo>
                  <a:lnTo>
                    <a:pt x="211580" y="164149"/>
                  </a:lnTo>
                  <a:lnTo>
                    <a:pt x="263523" y="122391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66"/>
                  </a:lnTo>
                  <a:lnTo>
                    <a:pt x="1280336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86606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2" y="0"/>
                </a:moveTo>
                <a:lnTo>
                  <a:pt x="2537791" y="60439"/>
                </a:lnTo>
                <a:lnTo>
                  <a:pt x="2532038" y="126669"/>
                </a:lnTo>
                <a:lnTo>
                  <a:pt x="2523389" y="192912"/>
                </a:lnTo>
                <a:lnTo>
                  <a:pt x="2511159" y="258432"/>
                </a:lnTo>
                <a:lnTo>
                  <a:pt x="2496033" y="322503"/>
                </a:lnTo>
                <a:lnTo>
                  <a:pt x="2477313" y="386587"/>
                </a:lnTo>
                <a:lnTo>
                  <a:pt x="2455000" y="449224"/>
                </a:lnTo>
                <a:lnTo>
                  <a:pt x="2429790" y="510425"/>
                </a:lnTo>
                <a:lnTo>
                  <a:pt x="2400999" y="570903"/>
                </a:lnTo>
                <a:lnTo>
                  <a:pt x="2369325" y="629221"/>
                </a:lnTo>
                <a:lnTo>
                  <a:pt x="2334756" y="685380"/>
                </a:lnTo>
                <a:lnTo>
                  <a:pt x="2296605" y="740816"/>
                </a:lnTo>
                <a:lnTo>
                  <a:pt x="2256283" y="793381"/>
                </a:lnTo>
                <a:lnTo>
                  <a:pt x="2213077" y="843775"/>
                </a:lnTo>
                <a:lnTo>
                  <a:pt x="2167726" y="892009"/>
                </a:lnTo>
                <a:lnTo>
                  <a:pt x="2119491" y="938085"/>
                </a:lnTo>
                <a:lnTo>
                  <a:pt x="2069097" y="981290"/>
                </a:lnTo>
                <a:lnTo>
                  <a:pt x="2015808" y="1021613"/>
                </a:lnTo>
                <a:lnTo>
                  <a:pt x="1961097" y="1059052"/>
                </a:lnTo>
                <a:lnTo>
                  <a:pt x="1904937" y="1093609"/>
                </a:lnTo>
                <a:lnTo>
                  <a:pt x="1845895" y="1125283"/>
                </a:lnTo>
                <a:lnTo>
                  <a:pt x="1786141" y="1154087"/>
                </a:lnTo>
                <a:lnTo>
                  <a:pt x="1724940" y="1180007"/>
                </a:lnTo>
                <a:lnTo>
                  <a:pt x="1662304" y="1201597"/>
                </a:lnTo>
                <a:lnTo>
                  <a:pt x="1598219" y="1221041"/>
                </a:lnTo>
                <a:lnTo>
                  <a:pt x="1534148" y="1236167"/>
                </a:lnTo>
                <a:lnTo>
                  <a:pt x="1468629" y="1248397"/>
                </a:lnTo>
                <a:lnTo>
                  <a:pt x="1402385" y="1257045"/>
                </a:lnTo>
                <a:lnTo>
                  <a:pt x="1336155" y="1262799"/>
                </a:lnTo>
                <a:lnTo>
                  <a:pt x="1269912" y="1264246"/>
                </a:lnTo>
                <a:lnTo>
                  <a:pt x="1269912" y="1263522"/>
                </a:lnTo>
                <a:lnTo>
                  <a:pt x="1203681" y="1262075"/>
                </a:lnTo>
                <a:lnTo>
                  <a:pt x="1137438" y="1256322"/>
                </a:lnTo>
                <a:lnTo>
                  <a:pt x="1071195" y="1247686"/>
                </a:lnTo>
                <a:lnTo>
                  <a:pt x="1005676" y="1235443"/>
                </a:lnTo>
                <a:lnTo>
                  <a:pt x="941604" y="1220330"/>
                </a:lnTo>
                <a:lnTo>
                  <a:pt x="877520" y="1201597"/>
                </a:lnTo>
                <a:lnTo>
                  <a:pt x="814884" y="1179283"/>
                </a:lnTo>
                <a:lnTo>
                  <a:pt x="753695" y="1154087"/>
                </a:lnTo>
                <a:lnTo>
                  <a:pt x="693205" y="1125283"/>
                </a:lnTo>
                <a:lnTo>
                  <a:pt x="634899" y="1093609"/>
                </a:lnTo>
                <a:lnTo>
                  <a:pt x="578740" y="1059052"/>
                </a:lnTo>
                <a:lnTo>
                  <a:pt x="523292" y="1020889"/>
                </a:lnTo>
                <a:lnTo>
                  <a:pt x="470739" y="980566"/>
                </a:lnTo>
                <a:lnTo>
                  <a:pt x="420333" y="937374"/>
                </a:lnTo>
                <a:lnTo>
                  <a:pt x="372098" y="892009"/>
                </a:lnTo>
                <a:lnTo>
                  <a:pt x="326022" y="843775"/>
                </a:lnTo>
                <a:lnTo>
                  <a:pt x="282817" y="793381"/>
                </a:lnTo>
                <a:lnTo>
                  <a:pt x="242507" y="740092"/>
                </a:lnTo>
                <a:lnTo>
                  <a:pt x="205068" y="685380"/>
                </a:lnTo>
                <a:lnTo>
                  <a:pt x="170511" y="629221"/>
                </a:lnTo>
                <a:lnTo>
                  <a:pt x="138824" y="570179"/>
                </a:lnTo>
                <a:lnTo>
                  <a:pt x="110021" y="510425"/>
                </a:lnTo>
                <a:lnTo>
                  <a:pt x="84113" y="449224"/>
                </a:lnTo>
                <a:lnTo>
                  <a:pt x="62510" y="386587"/>
                </a:lnTo>
                <a:lnTo>
                  <a:pt x="43066" y="322503"/>
                </a:lnTo>
                <a:lnTo>
                  <a:pt x="27953" y="258432"/>
                </a:lnTo>
                <a:lnTo>
                  <a:pt x="15711" y="192912"/>
                </a:lnTo>
                <a:lnTo>
                  <a:pt x="7075" y="126669"/>
                </a:lnTo>
                <a:lnTo>
                  <a:pt x="1309" y="60439"/>
                </a:lnTo>
                <a:lnTo>
                  <a:pt x="0" y="0"/>
                </a:lnTo>
              </a:path>
              <a:path w="2539365" h="1264285">
                <a:moveTo>
                  <a:pt x="1909128" y="0"/>
                </a:moveTo>
                <a:lnTo>
                  <a:pt x="1905648" y="61150"/>
                </a:lnTo>
                <a:lnTo>
                  <a:pt x="1895577" y="127393"/>
                </a:lnTo>
                <a:lnTo>
                  <a:pt x="1878293" y="192189"/>
                </a:lnTo>
                <a:lnTo>
                  <a:pt x="1853820" y="254114"/>
                </a:lnTo>
                <a:lnTo>
                  <a:pt x="1823568" y="313867"/>
                </a:lnTo>
                <a:lnTo>
                  <a:pt x="1786853" y="370027"/>
                </a:lnTo>
                <a:lnTo>
                  <a:pt x="1745095" y="422579"/>
                </a:lnTo>
                <a:lnTo>
                  <a:pt x="1697584" y="469391"/>
                </a:lnTo>
                <a:lnTo>
                  <a:pt x="1645743" y="511860"/>
                </a:lnTo>
                <a:lnTo>
                  <a:pt x="1589583" y="548589"/>
                </a:lnTo>
                <a:lnTo>
                  <a:pt x="1529830" y="578815"/>
                </a:lnTo>
                <a:lnTo>
                  <a:pt x="1467181" y="602576"/>
                </a:lnTo>
                <a:lnTo>
                  <a:pt x="1403109" y="619861"/>
                </a:lnTo>
                <a:lnTo>
                  <a:pt x="1336866" y="630656"/>
                </a:lnTo>
                <a:lnTo>
                  <a:pt x="1269912" y="634263"/>
                </a:lnTo>
                <a:lnTo>
                  <a:pt x="1269912" y="633539"/>
                </a:lnTo>
                <a:lnTo>
                  <a:pt x="1236790" y="632815"/>
                </a:lnTo>
                <a:lnTo>
                  <a:pt x="1169836" y="625627"/>
                </a:lnTo>
                <a:lnTo>
                  <a:pt x="1104316" y="611936"/>
                </a:lnTo>
                <a:lnTo>
                  <a:pt x="1040956" y="591057"/>
                </a:lnTo>
                <a:lnTo>
                  <a:pt x="979768" y="563702"/>
                </a:lnTo>
                <a:lnTo>
                  <a:pt x="921437" y="530580"/>
                </a:lnTo>
                <a:lnTo>
                  <a:pt x="867449" y="490981"/>
                </a:lnTo>
                <a:lnTo>
                  <a:pt x="817766" y="446354"/>
                </a:lnTo>
                <a:lnTo>
                  <a:pt x="772402" y="396671"/>
                </a:lnTo>
                <a:lnTo>
                  <a:pt x="733527" y="342671"/>
                </a:lnTo>
                <a:lnTo>
                  <a:pt x="699695" y="284352"/>
                </a:lnTo>
                <a:lnTo>
                  <a:pt x="672326" y="223151"/>
                </a:lnTo>
                <a:lnTo>
                  <a:pt x="652171" y="159791"/>
                </a:lnTo>
                <a:lnTo>
                  <a:pt x="637769" y="94272"/>
                </a:lnTo>
                <a:lnTo>
                  <a:pt x="630568" y="27317"/>
                </a:lnTo>
                <a:lnTo>
                  <a:pt x="629982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05051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82909" y="0"/>
                </a:moveTo>
                <a:lnTo>
                  <a:pt x="0" y="0"/>
                </a:lnTo>
                <a:lnTo>
                  <a:pt x="1390" y="60426"/>
                </a:lnTo>
                <a:lnTo>
                  <a:pt x="7105" y="126657"/>
                </a:lnTo>
                <a:lnTo>
                  <a:pt x="15741" y="192900"/>
                </a:lnTo>
                <a:lnTo>
                  <a:pt x="27933" y="258407"/>
                </a:lnTo>
                <a:lnTo>
                  <a:pt x="43046" y="322491"/>
                </a:lnTo>
                <a:lnTo>
                  <a:pt x="62604" y="386575"/>
                </a:lnTo>
                <a:lnTo>
                  <a:pt x="84194" y="449211"/>
                </a:lnTo>
                <a:lnTo>
                  <a:pt x="110102" y="510400"/>
                </a:lnTo>
                <a:lnTo>
                  <a:pt x="138804" y="570153"/>
                </a:lnTo>
                <a:lnTo>
                  <a:pt x="170554" y="629196"/>
                </a:lnTo>
                <a:lnTo>
                  <a:pt x="205098" y="685355"/>
                </a:lnTo>
                <a:lnTo>
                  <a:pt x="242563" y="740067"/>
                </a:lnTo>
                <a:lnTo>
                  <a:pt x="282822" y="793356"/>
                </a:lnTo>
                <a:lnTo>
                  <a:pt x="326002" y="843749"/>
                </a:lnTo>
                <a:lnTo>
                  <a:pt x="372103" y="891984"/>
                </a:lnTo>
                <a:lnTo>
                  <a:pt x="420363" y="937336"/>
                </a:lnTo>
                <a:lnTo>
                  <a:pt x="470782" y="980541"/>
                </a:lnTo>
                <a:lnTo>
                  <a:pt x="523360" y="1020864"/>
                </a:lnTo>
                <a:lnTo>
                  <a:pt x="578732" y="1059014"/>
                </a:lnTo>
                <a:lnTo>
                  <a:pt x="634866" y="1093571"/>
                </a:lnTo>
                <a:lnTo>
                  <a:pt x="693286" y="1125258"/>
                </a:lnTo>
                <a:lnTo>
                  <a:pt x="753738" y="1154061"/>
                </a:lnTo>
                <a:lnTo>
                  <a:pt x="814952" y="1179258"/>
                </a:lnTo>
                <a:lnTo>
                  <a:pt x="877563" y="1201572"/>
                </a:lnTo>
                <a:lnTo>
                  <a:pt x="941571" y="1220292"/>
                </a:lnTo>
                <a:lnTo>
                  <a:pt x="1005706" y="1235405"/>
                </a:lnTo>
                <a:lnTo>
                  <a:pt x="1071238" y="1247648"/>
                </a:lnTo>
                <a:lnTo>
                  <a:pt x="1137405" y="1256296"/>
                </a:lnTo>
                <a:lnTo>
                  <a:pt x="1203699" y="1262049"/>
                </a:lnTo>
                <a:lnTo>
                  <a:pt x="1269993" y="1263484"/>
                </a:lnTo>
                <a:lnTo>
                  <a:pt x="1269993" y="1264208"/>
                </a:lnTo>
                <a:lnTo>
                  <a:pt x="1282909" y="1263928"/>
                </a:lnTo>
                <a:lnTo>
                  <a:pt x="128290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8001" y="3784321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0"/>
                </a:moveTo>
                <a:lnTo>
                  <a:pt x="0" y="2540787"/>
                </a:lnTo>
                <a:lnTo>
                  <a:pt x="48752" y="2539868"/>
                </a:lnTo>
                <a:lnTo>
                  <a:pt x="97042" y="2537135"/>
                </a:lnTo>
                <a:lnTo>
                  <a:pt x="144836" y="2532619"/>
                </a:lnTo>
                <a:lnTo>
                  <a:pt x="192101" y="2526355"/>
                </a:lnTo>
                <a:lnTo>
                  <a:pt x="238805" y="2518375"/>
                </a:lnTo>
                <a:lnTo>
                  <a:pt x="284914" y="2508712"/>
                </a:lnTo>
                <a:lnTo>
                  <a:pt x="330395" y="2497399"/>
                </a:lnTo>
                <a:lnTo>
                  <a:pt x="375215" y="2484469"/>
                </a:lnTo>
                <a:lnTo>
                  <a:pt x="419342" y="2469956"/>
                </a:lnTo>
                <a:lnTo>
                  <a:pt x="462742" y="2453892"/>
                </a:lnTo>
                <a:lnTo>
                  <a:pt x="505383" y="2436310"/>
                </a:lnTo>
                <a:lnTo>
                  <a:pt x="547231" y="2417244"/>
                </a:lnTo>
                <a:lnTo>
                  <a:pt x="588253" y="2396726"/>
                </a:lnTo>
                <a:lnTo>
                  <a:pt x="628417" y="2374790"/>
                </a:lnTo>
                <a:lnTo>
                  <a:pt x="667689" y="2351468"/>
                </a:lnTo>
                <a:lnTo>
                  <a:pt x="706037" y="2326793"/>
                </a:lnTo>
                <a:lnTo>
                  <a:pt x="743427" y="2300799"/>
                </a:lnTo>
                <a:lnTo>
                  <a:pt x="779827" y="2273518"/>
                </a:lnTo>
                <a:lnTo>
                  <a:pt x="815203" y="2244985"/>
                </a:lnTo>
                <a:lnTo>
                  <a:pt x="849523" y="2215230"/>
                </a:lnTo>
                <a:lnTo>
                  <a:pt x="882753" y="2184289"/>
                </a:lnTo>
                <a:lnTo>
                  <a:pt x="914861" y="2152193"/>
                </a:lnTo>
                <a:lnTo>
                  <a:pt x="945814" y="2118976"/>
                </a:lnTo>
                <a:lnTo>
                  <a:pt x="975578" y="2084670"/>
                </a:lnTo>
                <a:lnTo>
                  <a:pt x="1004121" y="2049310"/>
                </a:lnTo>
                <a:lnTo>
                  <a:pt x="1031409" y="2012927"/>
                </a:lnTo>
                <a:lnTo>
                  <a:pt x="1057410" y="1975555"/>
                </a:lnTo>
                <a:lnTo>
                  <a:pt x="1082091" y="1937227"/>
                </a:lnTo>
                <a:lnTo>
                  <a:pt x="1105419" y="1897976"/>
                </a:lnTo>
                <a:lnTo>
                  <a:pt x="1127360" y="1857835"/>
                </a:lnTo>
                <a:lnTo>
                  <a:pt x="1147882" y="1816837"/>
                </a:lnTo>
                <a:lnTo>
                  <a:pt x="1166952" y="1775015"/>
                </a:lnTo>
                <a:lnTo>
                  <a:pt x="1184536" y="1732402"/>
                </a:lnTo>
                <a:lnTo>
                  <a:pt x="1200603" y="1689031"/>
                </a:lnTo>
                <a:lnTo>
                  <a:pt x="1215118" y="1644935"/>
                </a:lnTo>
                <a:lnTo>
                  <a:pt x="1228049" y="1600147"/>
                </a:lnTo>
                <a:lnTo>
                  <a:pt x="1239363" y="1554701"/>
                </a:lnTo>
                <a:lnTo>
                  <a:pt x="1249027" y="1508629"/>
                </a:lnTo>
                <a:lnTo>
                  <a:pt x="1257007" y="1461964"/>
                </a:lnTo>
                <a:lnTo>
                  <a:pt x="1263272" y="1414739"/>
                </a:lnTo>
                <a:lnTo>
                  <a:pt x="1266824" y="1377173"/>
                </a:lnTo>
                <a:lnTo>
                  <a:pt x="1266824" y="1162908"/>
                </a:lnTo>
                <a:lnTo>
                  <a:pt x="1257007" y="1078128"/>
                </a:lnTo>
                <a:lnTo>
                  <a:pt x="1249027" y="1031473"/>
                </a:lnTo>
                <a:lnTo>
                  <a:pt x="1239363" y="985412"/>
                </a:lnTo>
                <a:lnTo>
                  <a:pt x="1228049" y="939978"/>
                </a:lnTo>
                <a:lnTo>
                  <a:pt x="1215118" y="895205"/>
                </a:lnTo>
                <a:lnTo>
                  <a:pt x="1200603" y="851125"/>
                </a:lnTo>
                <a:lnTo>
                  <a:pt x="1184536" y="807771"/>
                </a:lnTo>
                <a:lnTo>
                  <a:pt x="1166952" y="765176"/>
                </a:lnTo>
                <a:lnTo>
                  <a:pt x="1147882" y="723373"/>
                </a:lnTo>
                <a:lnTo>
                  <a:pt x="1127360" y="682396"/>
                </a:lnTo>
                <a:lnTo>
                  <a:pt x="1105419" y="642276"/>
                </a:lnTo>
                <a:lnTo>
                  <a:pt x="1082091" y="603047"/>
                </a:lnTo>
                <a:lnTo>
                  <a:pt x="1057410" y="564742"/>
                </a:lnTo>
                <a:lnTo>
                  <a:pt x="1031409" y="527394"/>
                </a:lnTo>
                <a:lnTo>
                  <a:pt x="1004121" y="491035"/>
                </a:lnTo>
                <a:lnTo>
                  <a:pt x="975578" y="455699"/>
                </a:lnTo>
                <a:lnTo>
                  <a:pt x="945814" y="421418"/>
                </a:lnTo>
                <a:lnTo>
                  <a:pt x="914861" y="388225"/>
                </a:lnTo>
                <a:lnTo>
                  <a:pt x="882753" y="356154"/>
                </a:lnTo>
                <a:lnTo>
                  <a:pt x="849523" y="325237"/>
                </a:lnTo>
                <a:lnTo>
                  <a:pt x="815203" y="295508"/>
                </a:lnTo>
                <a:lnTo>
                  <a:pt x="779827" y="266998"/>
                </a:lnTo>
                <a:lnTo>
                  <a:pt x="743427" y="239742"/>
                </a:lnTo>
                <a:lnTo>
                  <a:pt x="706037" y="213771"/>
                </a:lnTo>
                <a:lnTo>
                  <a:pt x="667689" y="189119"/>
                </a:lnTo>
                <a:lnTo>
                  <a:pt x="628417" y="165820"/>
                </a:lnTo>
                <a:lnTo>
                  <a:pt x="588253" y="143904"/>
                </a:lnTo>
                <a:lnTo>
                  <a:pt x="547231" y="123407"/>
                </a:lnTo>
                <a:lnTo>
                  <a:pt x="505383" y="104360"/>
                </a:lnTo>
                <a:lnTo>
                  <a:pt x="462742" y="86797"/>
                </a:lnTo>
                <a:lnTo>
                  <a:pt x="419342" y="70750"/>
                </a:lnTo>
                <a:lnTo>
                  <a:pt x="375215" y="56252"/>
                </a:lnTo>
                <a:lnTo>
                  <a:pt x="330395" y="43337"/>
                </a:lnTo>
                <a:lnTo>
                  <a:pt x="284914" y="32037"/>
                </a:lnTo>
                <a:lnTo>
                  <a:pt x="238805" y="22385"/>
                </a:lnTo>
                <a:lnTo>
                  <a:pt x="192101" y="14414"/>
                </a:lnTo>
                <a:lnTo>
                  <a:pt x="144836" y="8157"/>
                </a:lnTo>
                <a:lnTo>
                  <a:pt x="97042" y="3647"/>
                </a:lnTo>
                <a:lnTo>
                  <a:pt x="48752" y="917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516" y="293688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61"/>
                </a:lnTo>
                <a:lnTo>
                  <a:pt x="139649" y="276453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516" y="343437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5516" y="393114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5516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74942" y="622046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61" y="1280872"/>
                </a:moveTo>
                <a:lnTo>
                  <a:pt x="2158" y="0"/>
                </a:lnTo>
              </a:path>
              <a:path w="772159" h="1282064">
                <a:moveTo>
                  <a:pt x="0" y="646557"/>
                </a:moveTo>
                <a:lnTo>
                  <a:pt x="771719" y="1435"/>
                </a:lnTo>
              </a:path>
              <a:path w="772159" h="1282064">
                <a:moveTo>
                  <a:pt x="761" y="633602"/>
                </a:moveTo>
                <a:lnTo>
                  <a:pt x="770957" y="1281596"/>
                </a:lnTo>
              </a:path>
              <a:path w="772159" h="1282064">
                <a:moveTo>
                  <a:pt x="7873" y="637921"/>
                </a:moveTo>
                <a:lnTo>
                  <a:pt x="771719" y="636473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6631" y="87775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4" y="0"/>
                </a:moveTo>
                <a:lnTo>
                  <a:pt x="0" y="1435"/>
                </a:lnTo>
              </a:path>
              <a:path w="1282700" h="772159">
                <a:moveTo>
                  <a:pt x="645776" y="0"/>
                </a:moveTo>
                <a:lnTo>
                  <a:pt x="723" y="771714"/>
                </a:lnTo>
              </a:path>
              <a:path w="1282700" h="772159">
                <a:moveTo>
                  <a:pt x="634257" y="0"/>
                </a:moveTo>
                <a:lnTo>
                  <a:pt x="1282192" y="770276"/>
                </a:lnTo>
              </a:path>
              <a:path w="1282700" h="772159">
                <a:moveTo>
                  <a:pt x="638575" y="7924"/>
                </a:moveTo>
                <a:lnTo>
                  <a:pt x="637139" y="77171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0735" y="2834640"/>
            <a:ext cx="4986528" cy="12496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3603" y="4426098"/>
            <a:ext cx="8780147" cy="17892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3448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2333654" y="0"/>
                </a:moveTo>
                <a:lnTo>
                  <a:pt x="0" y="0"/>
                </a:lnTo>
                <a:lnTo>
                  <a:pt x="7008" y="16548"/>
                </a:lnTo>
                <a:lnTo>
                  <a:pt x="35799" y="76314"/>
                </a:lnTo>
                <a:lnTo>
                  <a:pt x="67486" y="135356"/>
                </a:lnTo>
                <a:lnTo>
                  <a:pt x="102042" y="191516"/>
                </a:lnTo>
                <a:lnTo>
                  <a:pt x="139482" y="246227"/>
                </a:lnTo>
                <a:lnTo>
                  <a:pt x="179804" y="299504"/>
                </a:lnTo>
                <a:lnTo>
                  <a:pt x="223010" y="349910"/>
                </a:lnTo>
                <a:lnTo>
                  <a:pt x="269085" y="398145"/>
                </a:lnTo>
                <a:lnTo>
                  <a:pt x="317320" y="443509"/>
                </a:lnTo>
                <a:lnTo>
                  <a:pt x="367726" y="486714"/>
                </a:lnTo>
                <a:lnTo>
                  <a:pt x="420292" y="527024"/>
                </a:lnTo>
                <a:lnTo>
                  <a:pt x="475727" y="565188"/>
                </a:lnTo>
                <a:lnTo>
                  <a:pt x="531886" y="599744"/>
                </a:lnTo>
                <a:lnTo>
                  <a:pt x="590205" y="631431"/>
                </a:lnTo>
                <a:lnTo>
                  <a:pt x="650682" y="660234"/>
                </a:lnTo>
                <a:lnTo>
                  <a:pt x="711884" y="685431"/>
                </a:lnTo>
                <a:lnTo>
                  <a:pt x="774520" y="707745"/>
                </a:lnTo>
                <a:lnTo>
                  <a:pt x="838604" y="726465"/>
                </a:lnTo>
                <a:lnTo>
                  <a:pt x="902688" y="741591"/>
                </a:lnTo>
                <a:lnTo>
                  <a:pt x="968195" y="753821"/>
                </a:lnTo>
                <a:lnTo>
                  <a:pt x="1034451" y="762469"/>
                </a:lnTo>
                <a:lnTo>
                  <a:pt x="1100681" y="768223"/>
                </a:lnTo>
                <a:lnTo>
                  <a:pt x="1166925" y="769670"/>
                </a:lnTo>
                <a:lnTo>
                  <a:pt x="1166925" y="770382"/>
                </a:lnTo>
                <a:lnTo>
                  <a:pt x="1233155" y="768946"/>
                </a:lnTo>
                <a:lnTo>
                  <a:pt x="1299398" y="763193"/>
                </a:lnTo>
                <a:lnTo>
                  <a:pt x="1365641" y="754545"/>
                </a:lnTo>
                <a:lnTo>
                  <a:pt x="1431161" y="742302"/>
                </a:lnTo>
                <a:lnTo>
                  <a:pt x="1495245" y="727189"/>
                </a:lnTo>
                <a:lnTo>
                  <a:pt x="1559316" y="707745"/>
                </a:lnTo>
                <a:lnTo>
                  <a:pt x="1621953" y="686155"/>
                </a:lnTo>
                <a:lnTo>
                  <a:pt x="1683167" y="660234"/>
                </a:lnTo>
                <a:lnTo>
                  <a:pt x="1742920" y="631431"/>
                </a:lnTo>
                <a:lnTo>
                  <a:pt x="1801963" y="599744"/>
                </a:lnTo>
                <a:lnTo>
                  <a:pt x="1858122" y="565188"/>
                </a:lnTo>
                <a:lnTo>
                  <a:pt x="1912834" y="527748"/>
                </a:lnTo>
                <a:lnTo>
                  <a:pt x="1966123" y="487426"/>
                </a:lnTo>
                <a:lnTo>
                  <a:pt x="2016516" y="444233"/>
                </a:lnTo>
                <a:lnTo>
                  <a:pt x="2064764" y="398145"/>
                </a:lnTo>
                <a:lnTo>
                  <a:pt x="2110115" y="349910"/>
                </a:lnTo>
                <a:lnTo>
                  <a:pt x="2153321" y="299504"/>
                </a:lnTo>
                <a:lnTo>
                  <a:pt x="2193643" y="246951"/>
                </a:lnTo>
                <a:lnTo>
                  <a:pt x="2231807" y="191516"/>
                </a:lnTo>
                <a:lnTo>
                  <a:pt x="2266363" y="135356"/>
                </a:lnTo>
                <a:lnTo>
                  <a:pt x="2298037" y="77025"/>
                </a:lnTo>
                <a:lnTo>
                  <a:pt x="2326841" y="16548"/>
                </a:lnTo>
                <a:lnTo>
                  <a:pt x="233365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49375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0" y="0"/>
                </a:moveTo>
                <a:lnTo>
                  <a:pt x="0" y="1237622"/>
                </a:lnTo>
                <a:lnTo>
                  <a:pt x="1247779" y="1237622"/>
                </a:lnTo>
                <a:lnTo>
                  <a:pt x="1241271" y="1137123"/>
                </a:lnTo>
                <a:lnTo>
                  <a:pt x="1232633" y="1070884"/>
                </a:lnTo>
                <a:lnTo>
                  <a:pt x="1220395" y="1005366"/>
                </a:lnTo>
                <a:lnTo>
                  <a:pt x="1205274" y="940566"/>
                </a:lnTo>
                <a:lnTo>
                  <a:pt x="1186552" y="877204"/>
                </a:lnTo>
                <a:lnTo>
                  <a:pt x="1164233" y="814563"/>
                </a:lnTo>
                <a:lnTo>
                  <a:pt x="1138312" y="753365"/>
                </a:lnTo>
                <a:lnTo>
                  <a:pt x="1110232" y="692887"/>
                </a:lnTo>
                <a:lnTo>
                  <a:pt x="1078552" y="634566"/>
                </a:lnTo>
                <a:lnTo>
                  <a:pt x="1043275" y="577689"/>
                </a:lnTo>
                <a:lnTo>
                  <a:pt x="1005834" y="522964"/>
                </a:lnTo>
                <a:lnTo>
                  <a:pt x="965512" y="470408"/>
                </a:lnTo>
                <a:lnTo>
                  <a:pt x="922312" y="420004"/>
                </a:lnTo>
                <a:lnTo>
                  <a:pt x="876235" y="371770"/>
                </a:lnTo>
                <a:lnTo>
                  <a:pt x="827995" y="325688"/>
                </a:lnTo>
                <a:lnTo>
                  <a:pt x="777596" y="282487"/>
                </a:lnTo>
                <a:lnTo>
                  <a:pt x="725036" y="242170"/>
                </a:lnTo>
                <a:lnTo>
                  <a:pt x="670317" y="204730"/>
                </a:lnTo>
                <a:lnTo>
                  <a:pt x="613435" y="169447"/>
                </a:lnTo>
                <a:lnTo>
                  <a:pt x="555114" y="137767"/>
                </a:lnTo>
                <a:lnTo>
                  <a:pt x="494635" y="109689"/>
                </a:lnTo>
                <a:lnTo>
                  <a:pt x="433437" y="83768"/>
                </a:lnTo>
                <a:lnTo>
                  <a:pt x="370795" y="61448"/>
                </a:lnTo>
                <a:lnTo>
                  <a:pt x="307433" y="42731"/>
                </a:lnTo>
                <a:lnTo>
                  <a:pt x="242634" y="27610"/>
                </a:lnTo>
                <a:lnTo>
                  <a:pt x="177115" y="15371"/>
                </a:lnTo>
                <a:lnTo>
                  <a:pt x="110876" y="6729"/>
                </a:lnTo>
                <a:lnTo>
                  <a:pt x="44638" y="969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8" y="0"/>
                </a:moveTo>
                <a:lnTo>
                  <a:pt x="1215280" y="60439"/>
                </a:lnTo>
                <a:lnTo>
                  <a:pt x="1209521" y="126669"/>
                </a:lnTo>
                <a:lnTo>
                  <a:pt x="1200883" y="192912"/>
                </a:lnTo>
                <a:lnTo>
                  <a:pt x="1188644" y="258432"/>
                </a:lnTo>
                <a:lnTo>
                  <a:pt x="1173524" y="322503"/>
                </a:lnTo>
                <a:lnTo>
                  <a:pt x="1154802" y="386587"/>
                </a:lnTo>
                <a:lnTo>
                  <a:pt x="1132483" y="449224"/>
                </a:lnTo>
                <a:lnTo>
                  <a:pt x="1107286" y="510425"/>
                </a:lnTo>
                <a:lnTo>
                  <a:pt x="1078487" y="570903"/>
                </a:lnTo>
                <a:lnTo>
                  <a:pt x="1046807" y="629221"/>
                </a:lnTo>
                <a:lnTo>
                  <a:pt x="1012249" y="685380"/>
                </a:lnTo>
                <a:lnTo>
                  <a:pt x="974089" y="740816"/>
                </a:lnTo>
                <a:lnTo>
                  <a:pt x="933772" y="793381"/>
                </a:lnTo>
                <a:lnTo>
                  <a:pt x="890572" y="843775"/>
                </a:lnTo>
                <a:lnTo>
                  <a:pt x="845214" y="892009"/>
                </a:lnTo>
                <a:lnTo>
                  <a:pt x="796974" y="938085"/>
                </a:lnTo>
                <a:lnTo>
                  <a:pt x="746575" y="981290"/>
                </a:lnTo>
                <a:lnTo>
                  <a:pt x="693295" y="1021613"/>
                </a:lnTo>
                <a:lnTo>
                  <a:pt x="638581" y="1059052"/>
                </a:lnTo>
                <a:lnTo>
                  <a:pt x="582424" y="1093609"/>
                </a:lnTo>
                <a:lnTo>
                  <a:pt x="523383" y="1125283"/>
                </a:lnTo>
                <a:lnTo>
                  <a:pt x="463624" y="1154087"/>
                </a:lnTo>
                <a:lnTo>
                  <a:pt x="402426" y="1180007"/>
                </a:lnTo>
                <a:lnTo>
                  <a:pt x="339789" y="1201597"/>
                </a:lnTo>
                <a:lnTo>
                  <a:pt x="275709" y="1221041"/>
                </a:lnTo>
                <a:lnTo>
                  <a:pt x="211634" y="1236167"/>
                </a:lnTo>
                <a:lnTo>
                  <a:pt x="146114" y="1248397"/>
                </a:lnTo>
                <a:lnTo>
                  <a:pt x="79876" y="1257045"/>
                </a:lnTo>
                <a:lnTo>
                  <a:pt x="13637" y="1262799"/>
                </a:lnTo>
                <a:lnTo>
                  <a:pt x="0" y="1263097"/>
                </a:lnTo>
              </a:path>
              <a:path w="1216660" h="1263650">
                <a:moveTo>
                  <a:pt x="586614" y="0"/>
                </a:moveTo>
                <a:lnTo>
                  <a:pt x="583143" y="61150"/>
                </a:lnTo>
                <a:lnTo>
                  <a:pt x="573062" y="127393"/>
                </a:lnTo>
                <a:lnTo>
                  <a:pt x="555783" y="192189"/>
                </a:lnTo>
                <a:lnTo>
                  <a:pt x="531301" y="254114"/>
                </a:lnTo>
                <a:lnTo>
                  <a:pt x="501064" y="313867"/>
                </a:lnTo>
                <a:lnTo>
                  <a:pt x="464343" y="370027"/>
                </a:lnTo>
                <a:lnTo>
                  <a:pt x="422587" y="422579"/>
                </a:lnTo>
                <a:lnTo>
                  <a:pt x="375066" y="469391"/>
                </a:lnTo>
                <a:lnTo>
                  <a:pt x="323230" y="511860"/>
                </a:lnTo>
                <a:lnTo>
                  <a:pt x="267072" y="548589"/>
                </a:lnTo>
                <a:lnTo>
                  <a:pt x="207312" y="578815"/>
                </a:lnTo>
                <a:lnTo>
                  <a:pt x="144675" y="602576"/>
                </a:lnTo>
                <a:lnTo>
                  <a:pt x="80595" y="619861"/>
                </a:lnTo>
                <a:lnTo>
                  <a:pt x="14356" y="630656"/>
                </a:lnTo>
                <a:lnTo>
                  <a:pt x="0" y="631879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5" y="0"/>
                </a:moveTo>
                <a:lnTo>
                  <a:pt x="0" y="1438"/>
                </a:lnTo>
              </a:path>
              <a:path w="1280795" h="756920">
                <a:moveTo>
                  <a:pt x="645051" y="0"/>
                </a:moveTo>
                <a:lnTo>
                  <a:pt x="12829" y="756364"/>
                </a:lnTo>
              </a:path>
              <a:path w="1280795" h="756920">
                <a:moveTo>
                  <a:pt x="634255" y="0"/>
                </a:moveTo>
                <a:lnTo>
                  <a:pt x="1270489" y="756364"/>
                </a:lnTo>
              </a:path>
              <a:path w="1280795" h="756920">
                <a:moveTo>
                  <a:pt x="638573" y="7918"/>
                </a:moveTo>
                <a:lnTo>
                  <a:pt x="637167" y="756364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5365" y="3077975"/>
            <a:ext cx="602615" cy="3331845"/>
          </a:xfrm>
          <a:custGeom>
            <a:avLst/>
            <a:gdLst/>
            <a:ahLst/>
            <a:cxnLst/>
            <a:rect l="l" t="t" r="r" b="b"/>
            <a:pathLst>
              <a:path w="602615" h="3331845">
                <a:moveTo>
                  <a:pt x="0" y="555113"/>
                </a:moveTo>
                <a:lnTo>
                  <a:pt x="2920" y="496793"/>
                </a:lnTo>
                <a:lnTo>
                  <a:pt x="12191" y="439920"/>
                </a:lnTo>
                <a:lnTo>
                  <a:pt x="27303" y="383758"/>
                </a:lnTo>
                <a:lnTo>
                  <a:pt x="48258" y="329044"/>
                </a:lnTo>
                <a:lnTo>
                  <a:pt x="74165" y="277201"/>
                </a:lnTo>
                <a:lnTo>
                  <a:pt x="105787" y="228964"/>
                </a:lnTo>
                <a:lnTo>
                  <a:pt x="142488" y="183598"/>
                </a:lnTo>
                <a:lnTo>
                  <a:pt x="183508" y="142563"/>
                </a:lnTo>
                <a:lnTo>
                  <a:pt x="228972" y="105846"/>
                </a:lnTo>
                <a:lnTo>
                  <a:pt x="277865" y="74158"/>
                </a:lnTo>
                <a:lnTo>
                  <a:pt x="329044" y="48236"/>
                </a:lnTo>
                <a:lnTo>
                  <a:pt x="383652" y="27369"/>
                </a:lnTo>
                <a:lnTo>
                  <a:pt x="439911" y="12243"/>
                </a:lnTo>
                <a:lnTo>
                  <a:pt x="496805" y="2883"/>
                </a:lnTo>
                <a:lnTo>
                  <a:pt x="555096" y="0"/>
                </a:lnTo>
                <a:lnTo>
                  <a:pt x="583797" y="723"/>
                </a:lnTo>
                <a:lnTo>
                  <a:pt x="602591" y="2095"/>
                </a:lnTo>
              </a:path>
              <a:path w="602615" h="3331845">
                <a:moveTo>
                  <a:pt x="602591" y="1108145"/>
                </a:moveTo>
                <a:lnTo>
                  <a:pt x="583797" y="1109516"/>
                </a:lnTo>
                <a:lnTo>
                  <a:pt x="555096" y="1110227"/>
                </a:lnTo>
                <a:lnTo>
                  <a:pt x="555096" y="1109516"/>
                </a:lnTo>
                <a:lnTo>
                  <a:pt x="526268" y="1108792"/>
                </a:lnTo>
                <a:lnTo>
                  <a:pt x="467977" y="1103026"/>
                </a:lnTo>
                <a:lnTo>
                  <a:pt x="411845" y="1090795"/>
                </a:lnTo>
                <a:lnTo>
                  <a:pt x="356348" y="1072786"/>
                </a:lnTo>
                <a:lnTo>
                  <a:pt x="303137" y="1049036"/>
                </a:lnTo>
                <a:lnTo>
                  <a:pt x="252720" y="1020231"/>
                </a:lnTo>
                <a:lnTo>
                  <a:pt x="205859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38"/>
                </a:lnTo>
                <a:lnTo>
                  <a:pt x="18668" y="698400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</a:path>
              <a:path w="602615" h="3331845">
                <a:moveTo>
                  <a:pt x="0" y="1665341"/>
                </a:moveTo>
                <a:lnTo>
                  <a:pt x="2920" y="1607020"/>
                </a:lnTo>
                <a:lnTo>
                  <a:pt x="12191" y="1550147"/>
                </a:lnTo>
                <a:lnTo>
                  <a:pt x="27303" y="1493986"/>
                </a:lnTo>
                <a:lnTo>
                  <a:pt x="48258" y="1439272"/>
                </a:lnTo>
                <a:lnTo>
                  <a:pt x="74165" y="1387428"/>
                </a:lnTo>
                <a:lnTo>
                  <a:pt x="105787" y="1339192"/>
                </a:lnTo>
                <a:lnTo>
                  <a:pt x="142488" y="1293826"/>
                </a:lnTo>
                <a:lnTo>
                  <a:pt x="183508" y="1252790"/>
                </a:lnTo>
                <a:lnTo>
                  <a:pt x="228972" y="1216073"/>
                </a:lnTo>
                <a:lnTo>
                  <a:pt x="277865" y="1184385"/>
                </a:lnTo>
                <a:lnTo>
                  <a:pt x="329044" y="1158476"/>
                </a:lnTo>
                <a:lnTo>
                  <a:pt x="383652" y="1137584"/>
                </a:lnTo>
                <a:lnTo>
                  <a:pt x="439911" y="1122470"/>
                </a:lnTo>
                <a:lnTo>
                  <a:pt x="496805" y="1113110"/>
                </a:lnTo>
                <a:lnTo>
                  <a:pt x="555096" y="1110227"/>
                </a:lnTo>
                <a:lnTo>
                  <a:pt x="583797" y="1110951"/>
                </a:lnTo>
                <a:lnTo>
                  <a:pt x="602591" y="1112322"/>
                </a:lnTo>
              </a:path>
              <a:path w="602615" h="3331845">
                <a:moveTo>
                  <a:pt x="602591" y="2218372"/>
                </a:moveTo>
                <a:lnTo>
                  <a:pt x="583797" y="2219743"/>
                </a:lnTo>
                <a:lnTo>
                  <a:pt x="555096" y="2220467"/>
                </a:lnTo>
                <a:lnTo>
                  <a:pt x="555096" y="2219743"/>
                </a:lnTo>
                <a:lnTo>
                  <a:pt x="526268" y="2219020"/>
                </a:lnTo>
                <a:lnTo>
                  <a:pt x="467977" y="2213254"/>
                </a:lnTo>
                <a:lnTo>
                  <a:pt x="411845" y="2201023"/>
                </a:lnTo>
                <a:lnTo>
                  <a:pt x="356348" y="2183026"/>
                </a:lnTo>
                <a:lnTo>
                  <a:pt x="303137" y="2159264"/>
                </a:lnTo>
                <a:lnTo>
                  <a:pt x="252720" y="2130459"/>
                </a:lnTo>
                <a:lnTo>
                  <a:pt x="205859" y="2095901"/>
                </a:lnTo>
                <a:lnTo>
                  <a:pt x="162680" y="2057736"/>
                </a:lnTo>
                <a:lnTo>
                  <a:pt x="123820" y="2014541"/>
                </a:lnTo>
                <a:lnTo>
                  <a:pt x="90039" y="1967016"/>
                </a:lnTo>
                <a:lnTo>
                  <a:pt x="60449" y="1917344"/>
                </a:lnTo>
                <a:lnTo>
                  <a:pt x="36701" y="1864066"/>
                </a:lnTo>
                <a:lnTo>
                  <a:pt x="18668" y="1808628"/>
                </a:lnTo>
                <a:lnTo>
                  <a:pt x="7238" y="1751742"/>
                </a:lnTo>
                <a:lnTo>
                  <a:pt x="761" y="1694146"/>
                </a:lnTo>
                <a:lnTo>
                  <a:pt x="0" y="1665341"/>
                </a:lnTo>
              </a:path>
              <a:path w="602615" h="3331845">
                <a:moveTo>
                  <a:pt x="0" y="2776292"/>
                </a:moveTo>
                <a:lnTo>
                  <a:pt x="2920" y="2717972"/>
                </a:lnTo>
                <a:lnTo>
                  <a:pt x="12191" y="2661099"/>
                </a:lnTo>
                <a:lnTo>
                  <a:pt x="27303" y="2604937"/>
                </a:lnTo>
                <a:lnTo>
                  <a:pt x="48258" y="2550211"/>
                </a:lnTo>
                <a:lnTo>
                  <a:pt x="74165" y="2498380"/>
                </a:lnTo>
                <a:lnTo>
                  <a:pt x="105787" y="2450143"/>
                </a:lnTo>
                <a:lnTo>
                  <a:pt x="142488" y="2404777"/>
                </a:lnTo>
                <a:lnTo>
                  <a:pt x="183508" y="2363742"/>
                </a:lnTo>
                <a:lnTo>
                  <a:pt x="228972" y="2327012"/>
                </a:lnTo>
                <a:lnTo>
                  <a:pt x="277865" y="2295337"/>
                </a:lnTo>
                <a:lnTo>
                  <a:pt x="329044" y="2269415"/>
                </a:lnTo>
                <a:lnTo>
                  <a:pt x="383652" y="2248536"/>
                </a:lnTo>
                <a:lnTo>
                  <a:pt x="439911" y="2233422"/>
                </a:lnTo>
                <a:lnTo>
                  <a:pt x="496805" y="2224062"/>
                </a:lnTo>
                <a:lnTo>
                  <a:pt x="555096" y="2221179"/>
                </a:lnTo>
                <a:lnTo>
                  <a:pt x="583797" y="2221903"/>
                </a:lnTo>
                <a:lnTo>
                  <a:pt x="602591" y="2223274"/>
                </a:lnTo>
              </a:path>
              <a:path w="602615" h="3331845">
                <a:moveTo>
                  <a:pt x="602591" y="3329319"/>
                </a:moveTo>
                <a:lnTo>
                  <a:pt x="583797" y="3330682"/>
                </a:lnTo>
                <a:lnTo>
                  <a:pt x="555096" y="3331406"/>
                </a:lnTo>
                <a:lnTo>
                  <a:pt x="555096" y="3330682"/>
                </a:lnTo>
                <a:lnTo>
                  <a:pt x="526268" y="3329971"/>
                </a:lnTo>
                <a:lnTo>
                  <a:pt x="467977" y="3324205"/>
                </a:lnTo>
                <a:lnTo>
                  <a:pt x="411845" y="3311974"/>
                </a:lnTo>
                <a:lnTo>
                  <a:pt x="356348" y="3293978"/>
                </a:lnTo>
                <a:lnTo>
                  <a:pt x="303137" y="3270215"/>
                </a:lnTo>
                <a:lnTo>
                  <a:pt x="252720" y="3241410"/>
                </a:lnTo>
                <a:lnTo>
                  <a:pt x="205859" y="3206852"/>
                </a:lnTo>
                <a:lnTo>
                  <a:pt x="162680" y="3168687"/>
                </a:lnTo>
                <a:lnTo>
                  <a:pt x="123820" y="3125493"/>
                </a:lnTo>
                <a:lnTo>
                  <a:pt x="90039" y="3077968"/>
                </a:lnTo>
                <a:lnTo>
                  <a:pt x="60449" y="3028296"/>
                </a:lnTo>
                <a:lnTo>
                  <a:pt x="36701" y="2975017"/>
                </a:lnTo>
                <a:lnTo>
                  <a:pt x="18668" y="2919580"/>
                </a:lnTo>
                <a:lnTo>
                  <a:pt x="7238" y="2862694"/>
                </a:lnTo>
                <a:lnTo>
                  <a:pt x="761" y="2805097"/>
                </a:lnTo>
                <a:lnTo>
                  <a:pt x="0" y="2776292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137" y="1643058"/>
            <a:ext cx="5489013" cy="190982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4069441" y="8298721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7"/>
                </a:moveTo>
                <a:lnTo>
                  <a:pt x="3683" y="573110"/>
                </a:lnTo>
                <a:lnTo>
                  <a:pt x="13716" y="506867"/>
                </a:lnTo>
                <a:lnTo>
                  <a:pt x="31750" y="442072"/>
                </a:lnTo>
                <a:lnTo>
                  <a:pt x="55499" y="379436"/>
                </a:lnTo>
                <a:lnTo>
                  <a:pt x="85725" y="319670"/>
                </a:lnTo>
                <a:lnTo>
                  <a:pt x="122428" y="263511"/>
                </a:lnTo>
                <a:lnTo>
                  <a:pt x="164211" y="211682"/>
                </a:lnTo>
                <a:lnTo>
                  <a:pt x="211709" y="164159"/>
                </a:lnTo>
                <a:lnTo>
                  <a:pt x="263525" y="122402"/>
                </a:lnTo>
                <a:lnTo>
                  <a:pt x="320421" y="85673"/>
                </a:lnTo>
                <a:lnTo>
                  <a:pt x="379476" y="55435"/>
                </a:lnTo>
                <a:lnTo>
                  <a:pt x="442087" y="31673"/>
                </a:lnTo>
                <a:lnTo>
                  <a:pt x="506857" y="13677"/>
                </a:lnTo>
                <a:lnTo>
                  <a:pt x="573151" y="3594"/>
                </a:lnTo>
                <a:lnTo>
                  <a:pt x="640080" y="0"/>
                </a:lnTo>
                <a:lnTo>
                  <a:pt x="673989" y="723"/>
                </a:lnTo>
                <a:lnTo>
                  <a:pt x="740156" y="7924"/>
                </a:lnTo>
                <a:lnTo>
                  <a:pt x="805688" y="21602"/>
                </a:lnTo>
                <a:lnTo>
                  <a:pt x="869823" y="42481"/>
                </a:lnTo>
                <a:lnTo>
                  <a:pt x="931037" y="69837"/>
                </a:lnTo>
                <a:lnTo>
                  <a:pt x="988568" y="102958"/>
                </a:lnTo>
                <a:lnTo>
                  <a:pt x="1042543" y="142556"/>
                </a:lnTo>
                <a:lnTo>
                  <a:pt x="1092962" y="187197"/>
                </a:lnTo>
                <a:lnTo>
                  <a:pt x="1137666" y="237603"/>
                </a:lnTo>
                <a:lnTo>
                  <a:pt x="1177163" y="291590"/>
                </a:lnTo>
                <a:lnTo>
                  <a:pt x="1210310" y="349197"/>
                </a:lnTo>
                <a:lnTo>
                  <a:pt x="1237742" y="410386"/>
                </a:lnTo>
                <a:lnTo>
                  <a:pt x="1258570" y="474470"/>
                </a:lnTo>
                <a:lnTo>
                  <a:pt x="1272286" y="539989"/>
                </a:lnTo>
                <a:lnTo>
                  <a:pt x="1279398" y="606232"/>
                </a:lnTo>
                <a:lnTo>
                  <a:pt x="1280160" y="640077"/>
                </a:lnTo>
                <a:lnTo>
                  <a:pt x="1280532" y="1988276"/>
                </a:lnTo>
              </a:path>
              <a:path w="2035809" h="1988820">
                <a:moveTo>
                  <a:pt x="0" y="1988276"/>
                </a:moveTo>
                <a:lnTo>
                  <a:pt x="0" y="640077"/>
                </a:lnTo>
              </a:path>
              <a:path w="2035809" h="1988820">
                <a:moveTo>
                  <a:pt x="755269" y="640077"/>
                </a:moveTo>
                <a:lnTo>
                  <a:pt x="758952" y="573110"/>
                </a:lnTo>
                <a:lnTo>
                  <a:pt x="768985" y="506867"/>
                </a:lnTo>
                <a:lnTo>
                  <a:pt x="787019" y="442072"/>
                </a:lnTo>
                <a:lnTo>
                  <a:pt x="810768" y="379436"/>
                </a:lnTo>
                <a:lnTo>
                  <a:pt x="840994" y="319670"/>
                </a:lnTo>
                <a:lnTo>
                  <a:pt x="877697" y="263511"/>
                </a:lnTo>
                <a:lnTo>
                  <a:pt x="919480" y="211682"/>
                </a:lnTo>
                <a:lnTo>
                  <a:pt x="966978" y="164159"/>
                </a:lnTo>
                <a:lnTo>
                  <a:pt x="1018794" y="122402"/>
                </a:lnTo>
                <a:lnTo>
                  <a:pt x="1075690" y="85673"/>
                </a:lnTo>
                <a:lnTo>
                  <a:pt x="1134745" y="55435"/>
                </a:lnTo>
                <a:lnTo>
                  <a:pt x="1197356" y="31673"/>
                </a:lnTo>
                <a:lnTo>
                  <a:pt x="1262126" y="13677"/>
                </a:lnTo>
                <a:lnTo>
                  <a:pt x="1328420" y="3594"/>
                </a:lnTo>
                <a:lnTo>
                  <a:pt x="1395349" y="0"/>
                </a:lnTo>
                <a:lnTo>
                  <a:pt x="1429258" y="723"/>
                </a:lnTo>
                <a:lnTo>
                  <a:pt x="1495425" y="7924"/>
                </a:lnTo>
                <a:lnTo>
                  <a:pt x="1560957" y="21602"/>
                </a:lnTo>
                <a:lnTo>
                  <a:pt x="1625092" y="42481"/>
                </a:lnTo>
                <a:lnTo>
                  <a:pt x="1686306" y="69837"/>
                </a:lnTo>
                <a:lnTo>
                  <a:pt x="1743837" y="102958"/>
                </a:lnTo>
                <a:lnTo>
                  <a:pt x="1797812" y="142556"/>
                </a:lnTo>
                <a:lnTo>
                  <a:pt x="1848231" y="187197"/>
                </a:lnTo>
                <a:lnTo>
                  <a:pt x="1892935" y="237603"/>
                </a:lnTo>
                <a:lnTo>
                  <a:pt x="1932432" y="291590"/>
                </a:lnTo>
                <a:lnTo>
                  <a:pt x="1965579" y="349197"/>
                </a:lnTo>
                <a:lnTo>
                  <a:pt x="1993011" y="410386"/>
                </a:lnTo>
                <a:lnTo>
                  <a:pt x="2013839" y="474470"/>
                </a:lnTo>
                <a:lnTo>
                  <a:pt x="2027555" y="539989"/>
                </a:lnTo>
                <a:lnTo>
                  <a:pt x="2034794" y="606232"/>
                </a:lnTo>
                <a:lnTo>
                  <a:pt x="2035429" y="640077"/>
                </a:lnTo>
                <a:lnTo>
                  <a:pt x="2035801" y="1988276"/>
                </a:lnTo>
              </a:path>
              <a:path w="2035809" h="1988820">
                <a:moveTo>
                  <a:pt x="755269" y="1988276"/>
                </a:moveTo>
                <a:lnTo>
                  <a:pt x="755269" y="64007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24857" y="107856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84" y="1435"/>
                </a:lnTo>
              </a:path>
              <a:path w="1281430" h="772160">
                <a:moveTo>
                  <a:pt x="634282" y="0"/>
                </a:moveTo>
                <a:lnTo>
                  <a:pt x="1279360" y="771713"/>
                </a:lnTo>
              </a:path>
              <a:path w="1281430" h="772160">
                <a:moveTo>
                  <a:pt x="647999" y="0"/>
                </a:moveTo>
                <a:lnTo>
                  <a:pt x="0" y="770266"/>
                </a:lnTo>
              </a:path>
              <a:path w="1281430" h="772160">
                <a:moveTo>
                  <a:pt x="642156" y="7911"/>
                </a:moveTo>
                <a:lnTo>
                  <a:pt x="643681" y="771713"/>
                </a:lnTo>
              </a:path>
            </a:pathLst>
          </a:custGeom>
          <a:ln w="76312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60423" y="3548240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0"/>
                </a:moveTo>
                <a:lnTo>
                  <a:pt x="0" y="2540787"/>
                </a:lnTo>
                <a:lnTo>
                  <a:pt x="48751" y="2539868"/>
                </a:lnTo>
                <a:lnTo>
                  <a:pt x="97039" y="2537135"/>
                </a:lnTo>
                <a:lnTo>
                  <a:pt x="144832" y="2532619"/>
                </a:lnTo>
                <a:lnTo>
                  <a:pt x="192096" y="2526355"/>
                </a:lnTo>
                <a:lnTo>
                  <a:pt x="238798" y="2518374"/>
                </a:lnTo>
                <a:lnTo>
                  <a:pt x="284906" y="2508711"/>
                </a:lnTo>
                <a:lnTo>
                  <a:pt x="330386" y="2497398"/>
                </a:lnTo>
                <a:lnTo>
                  <a:pt x="375205" y="2484468"/>
                </a:lnTo>
                <a:lnTo>
                  <a:pt x="419330" y="2469955"/>
                </a:lnTo>
                <a:lnTo>
                  <a:pt x="462729" y="2453890"/>
                </a:lnTo>
                <a:lnTo>
                  <a:pt x="505368" y="2436308"/>
                </a:lnTo>
                <a:lnTo>
                  <a:pt x="547215" y="2417242"/>
                </a:lnTo>
                <a:lnTo>
                  <a:pt x="588236" y="2396723"/>
                </a:lnTo>
                <a:lnTo>
                  <a:pt x="628398" y="2374786"/>
                </a:lnTo>
                <a:lnTo>
                  <a:pt x="667669" y="2351464"/>
                </a:lnTo>
                <a:lnTo>
                  <a:pt x="706016" y="2326789"/>
                </a:lnTo>
                <a:lnTo>
                  <a:pt x="743405" y="2300795"/>
                </a:lnTo>
                <a:lnTo>
                  <a:pt x="779803" y="2273514"/>
                </a:lnTo>
                <a:lnTo>
                  <a:pt x="815178" y="2244979"/>
                </a:lnTo>
                <a:lnTo>
                  <a:pt x="849496" y="2215225"/>
                </a:lnTo>
                <a:lnTo>
                  <a:pt x="882726" y="2184283"/>
                </a:lnTo>
                <a:lnTo>
                  <a:pt x="914832" y="2152186"/>
                </a:lnTo>
                <a:lnTo>
                  <a:pt x="945784" y="2118969"/>
                </a:lnTo>
                <a:lnTo>
                  <a:pt x="975547" y="2084663"/>
                </a:lnTo>
                <a:lnTo>
                  <a:pt x="1004088" y="2049302"/>
                </a:lnTo>
                <a:lnTo>
                  <a:pt x="1031376" y="2012919"/>
                </a:lnTo>
                <a:lnTo>
                  <a:pt x="1057376" y="1975546"/>
                </a:lnTo>
                <a:lnTo>
                  <a:pt x="1082056" y="1937218"/>
                </a:lnTo>
                <a:lnTo>
                  <a:pt x="1105382" y="1897967"/>
                </a:lnTo>
                <a:lnTo>
                  <a:pt x="1127323" y="1857825"/>
                </a:lnTo>
                <a:lnTo>
                  <a:pt x="1147844" y="1816827"/>
                </a:lnTo>
                <a:lnTo>
                  <a:pt x="1166913" y="1775004"/>
                </a:lnTo>
                <a:lnTo>
                  <a:pt x="1184497" y="1732391"/>
                </a:lnTo>
                <a:lnTo>
                  <a:pt x="1200563" y="1689020"/>
                </a:lnTo>
                <a:lnTo>
                  <a:pt x="1215077" y="1644924"/>
                </a:lnTo>
                <a:lnTo>
                  <a:pt x="1228008" y="1600136"/>
                </a:lnTo>
                <a:lnTo>
                  <a:pt x="1239321" y="1554689"/>
                </a:lnTo>
                <a:lnTo>
                  <a:pt x="1248984" y="1508617"/>
                </a:lnTo>
                <a:lnTo>
                  <a:pt x="1256965" y="1461952"/>
                </a:lnTo>
                <a:lnTo>
                  <a:pt x="1263229" y="1414727"/>
                </a:lnTo>
                <a:lnTo>
                  <a:pt x="1266824" y="1376706"/>
                </a:lnTo>
                <a:lnTo>
                  <a:pt x="1266824" y="1163349"/>
                </a:lnTo>
                <a:lnTo>
                  <a:pt x="1263229" y="1125333"/>
                </a:lnTo>
                <a:lnTo>
                  <a:pt x="1256965" y="1078116"/>
                </a:lnTo>
                <a:lnTo>
                  <a:pt x="1248984" y="1031461"/>
                </a:lnTo>
                <a:lnTo>
                  <a:pt x="1239321" y="985400"/>
                </a:lnTo>
                <a:lnTo>
                  <a:pt x="1228008" y="939966"/>
                </a:lnTo>
                <a:lnTo>
                  <a:pt x="1215077" y="895193"/>
                </a:lnTo>
                <a:lnTo>
                  <a:pt x="1200563" y="851113"/>
                </a:lnTo>
                <a:lnTo>
                  <a:pt x="1184497" y="807760"/>
                </a:lnTo>
                <a:lnTo>
                  <a:pt x="1166913" y="765165"/>
                </a:lnTo>
                <a:lnTo>
                  <a:pt x="1147844" y="723363"/>
                </a:lnTo>
                <a:lnTo>
                  <a:pt x="1127323" y="682386"/>
                </a:lnTo>
                <a:lnTo>
                  <a:pt x="1105382" y="642267"/>
                </a:lnTo>
                <a:lnTo>
                  <a:pt x="1082056" y="603038"/>
                </a:lnTo>
                <a:lnTo>
                  <a:pt x="1057376" y="564733"/>
                </a:lnTo>
                <a:lnTo>
                  <a:pt x="1031376" y="527385"/>
                </a:lnTo>
                <a:lnTo>
                  <a:pt x="1004088" y="491027"/>
                </a:lnTo>
                <a:lnTo>
                  <a:pt x="975547" y="455691"/>
                </a:lnTo>
                <a:lnTo>
                  <a:pt x="945784" y="421411"/>
                </a:lnTo>
                <a:lnTo>
                  <a:pt x="914832" y="388219"/>
                </a:lnTo>
                <a:lnTo>
                  <a:pt x="882726" y="356148"/>
                </a:lnTo>
                <a:lnTo>
                  <a:pt x="849496" y="325232"/>
                </a:lnTo>
                <a:lnTo>
                  <a:pt x="815178" y="295503"/>
                </a:lnTo>
                <a:lnTo>
                  <a:pt x="779803" y="266993"/>
                </a:lnTo>
                <a:lnTo>
                  <a:pt x="743405" y="239737"/>
                </a:lnTo>
                <a:lnTo>
                  <a:pt x="706016" y="213767"/>
                </a:lnTo>
                <a:lnTo>
                  <a:pt x="667669" y="189116"/>
                </a:lnTo>
                <a:lnTo>
                  <a:pt x="628398" y="165816"/>
                </a:lnTo>
                <a:lnTo>
                  <a:pt x="588236" y="143902"/>
                </a:lnTo>
                <a:lnTo>
                  <a:pt x="547215" y="123405"/>
                </a:lnTo>
                <a:lnTo>
                  <a:pt x="505368" y="104358"/>
                </a:lnTo>
                <a:lnTo>
                  <a:pt x="462729" y="86795"/>
                </a:lnTo>
                <a:lnTo>
                  <a:pt x="419330" y="70748"/>
                </a:lnTo>
                <a:lnTo>
                  <a:pt x="375205" y="56251"/>
                </a:lnTo>
                <a:lnTo>
                  <a:pt x="330386" y="43336"/>
                </a:lnTo>
                <a:lnTo>
                  <a:pt x="284906" y="32036"/>
                </a:lnTo>
                <a:lnTo>
                  <a:pt x="238798" y="22384"/>
                </a:lnTo>
                <a:lnTo>
                  <a:pt x="192096" y="14414"/>
                </a:lnTo>
                <a:lnTo>
                  <a:pt x="144832" y="8157"/>
                </a:lnTo>
                <a:lnTo>
                  <a:pt x="97039" y="3647"/>
                </a:lnTo>
                <a:lnTo>
                  <a:pt x="48751" y="917"/>
                </a:lnTo>
                <a:lnTo>
                  <a:pt x="0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76550" y="3934155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573" y="0"/>
                </a:moveTo>
                <a:lnTo>
                  <a:pt x="0" y="136791"/>
                </a:lnTo>
                <a:lnTo>
                  <a:pt x="68326" y="206629"/>
                </a:lnTo>
                <a:lnTo>
                  <a:pt x="136652" y="277190"/>
                </a:lnTo>
                <a:lnTo>
                  <a:pt x="276352" y="139674"/>
                </a:lnTo>
                <a:lnTo>
                  <a:pt x="13957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76550" y="4431652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573" y="0"/>
                </a:moveTo>
                <a:lnTo>
                  <a:pt x="0" y="136791"/>
                </a:lnTo>
                <a:lnTo>
                  <a:pt x="68326" y="206629"/>
                </a:lnTo>
                <a:lnTo>
                  <a:pt x="136652" y="277190"/>
                </a:lnTo>
                <a:lnTo>
                  <a:pt x="276352" y="139674"/>
                </a:lnTo>
                <a:lnTo>
                  <a:pt x="13957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76550" y="4928438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573" y="0"/>
                </a:moveTo>
                <a:lnTo>
                  <a:pt x="0" y="136791"/>
                </a:lnTo>
                <a:lnTo>
                  <a:pt x="68326" y="206629"/>
                </a:lnTo>
                <a:lnTo>
                  <a:pt x="136652" y="277190"/>
                </a:lnTo>
                <a:lnTo>
                  <a:pt x="276352" y="139674"/>
                </a:lnTo>
                <a:lnTo>
                  <a:pt x="13957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76550" y="5425935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573" y="0"/>
                </a:moveTo>
                <a:lnTo>
                  <a:pt x="0" y="136791"/>
                </a:lnTo>
                <a:lnTo>
                  <a:pt x="68326" y="206629"/>
                </a:lnTo>
                <a:lnTo>
                  <a:pt x="136652" y="277190"/>
                </a:lnTo>
                <a:lnTo>
                  <a:pt x="276352" y="139674"/>
                </a:lnTo>
                <a:lnTo>
                  <a:pt x="139573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13933" y="5149850"/>
            <a:ext cx="8673465" cy="397031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97790" algn="ctr">
              <a:lnSpc>
                <a:spcPct val="100000"/>
              </a:lnSpc>
              <a:spcBef>
                <a:spcPts val="140"/>
              </a:spcBef>
            </a:pPr>
            <a:r>
              <a:rPr sz="4250" b="1" i="1" spc="-260" dirty="0">
                <a:solidFill>
                  <a:srgbClr val="669CD3"/>
                </a:solidFill>
                <a:latin typeface="Verdana"/>
                <a:cs typeface="Verdana"/>
              </a:rPr>
              <a:t>Team</a:t>
            </a:r>
            <a:r>
              <a:rPr sz="4250" b="1" i="1" spc="-445" dirty="0">
                <a:solidFill>
                  <a:srgbClr val="669CD3"/>
                </a:solidFill>
                <a:latin typeface="Verdana"/>
                <a:cs typeface="Verdana"/>
              </a:rPr>
              <a:t> </a:t>
            </a:r>
            <a:r>
              <a:rPr sz="4250" b="1" i="1" spc="-290" dirty="0">
                <a:solidFill>
                  <a:srgbClr val="669CD3"/>
                </a:solidFill>
                <a:latin typeface="Verdana"/>
                <a:cs typeface="Verdana"/>
              </a:rPr>
              <a:t>Members</a:t>
            </a:r>
            <a:r>
              <a:rPr sz="4250" b="1" i="1" spc="-440" dirty="0">
                <a:solidFill>
                  <a:srgbClr val="669CD3"/>
                </a:solidFill>
                <a:latin typeface="Verdana"/>
                <a:cs typeface="Verdana"/>
              </a:rPr>
              <a:t> </a:t>
            </a:r>
            <a:r>
              <a:rPr sz="4150" spc="-340" dirty="0">
                <a:solidFill>
                  <a:srgbClr val="669CD3"/>
                </a:solidFill>
                <a:latin typeface="Trebuchet MS"/>
                <a:cs typeface="Trebuchet MS"/>
              </a:rPr>
              <a:t>:</a:t>
            </a:r>
            <a:endParaRPr sz="41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4250" dirty="0">
              <a:latin typeface="Trebuchet MS"/>
              <a:cs typeface="Trebuchet MS"/>
            </a:endParaRPr>
          </a:p>
          <a:p>
            <a:pPr marL="649605" indent="-482600">
              <a:lnSpc>
                <a:spcPct val="100000"/>
              </a:lnSpc>
              <a:spcBef>
                <a:spcPts val="5"/>
              </a:spcBef>
              <a:buFont typeface="Trebuchet MS"/>
              <a:buAutoNum type="arabicPeriod"/>
              <a:tabLst>
                <a:tab pos="649605" algn="l"/>
              </a:tabLst>
            </a:pPr>
            <a:r>
              <a:rPr sz="4150" spc="185" dirty="0">
                <a:solidFill>
                  <a:srgbClr val="669CD3"/>
                </a:solidFill>
                <a:latin typeface="Lucida Sans Unicode"/>
                <a:cs typeface="Lucida Sans Unicode"/>
              </a:rPr>
              <a:t>Shivam</a:t>
            </a:r>
            <a:r>
              <a:rPr sz="4150" spc="-180" dirty="0">
                <a:solidFill>
                  <a:srgbClr val="669CD3"/>
                </a:solidFill>
                <a:latin typeface="Lucida Sans Unicode"/>
                <a:cs typeface="Lucida Sans Unicode"/>
              </a:rPr>
              <a:t> </a:t>
            </a:r>
            <a:r>
              <a:rPr sz="4150" spc="245" dirty="0">
                <a:solidFill>
                  <a:srgbClr val="669CD3"/>
                </a:solidFill>
                <a:latin typeface="Lucida Sans Unicode"/>
                <a:cs typeface="Lucida Sans Unicode"/>
              </a:rPr>
              <a:t>Sharma</a:t>
            </a:r>
            <a:r>
              <a:rPr sz="4150" spc="-459" dirty="0">
                <a:solidFill>
                  <a:srgbClr val="669CD3"/>
                </a:solidFill>
                <a:latin typeface="Lucida Sans Unicode"/>
                <a:cs typeface="Lucida Sans Unicode"/>
              </a:rPr>
              <a:t> </a:t>
            </a:r>
            <a:r>
              <a:rPr sz="4150" spc="265" dirty="0">
                <a:solidFill>
                  <a:srgbClr val="669CD3"/>
                </a:solidFill>
                <a:latin typeface="Trebuchet MS"/>
                <a:cs typeface="Trebuchet MS"/>
              </a:rPr>
              <a:t>(2210ll231</a:t>
            </a:r>
            <a:r>
              <a:rPr lang="en-IN" sz="4150" spc="265" dirty="0">
                <a:solidFill>
                  <a:srgbClr val="669CD3"/>
                </a:solidFill>
                <a:latin typeface="Trebuchet MS"/>
                <a:cs typeface="Trebuchet MS"/>
              </a:rPr>
              <a:t>6</a:t>
            </a:r>
            <a:r>
              <a:rPr sz="4150" spc="265" dirty="0">
                <a:solidFill>
                  <a:srgbClr val="669CD3"/>
                </a:solidFill>
                <a:latin typeface="Trebuchet MS"/>
                <a:cs typeface="Trebuchet MS"/>
              </a:rPr>
              <a:t>)</a:t>
            </a:r>
            <a:endParaRPr sz="4150" dirty="0">
              <a:latin typeface="Trebuchet MS"/>
              <a:cs typeface="Trebuchet MS"/>
            </a:endParaRPr>
          </a:p>
          <a:p>
            <a:pPr marL="704215" indent="-575310">
              <a:lnSpc>
                <a:spcPct val="100000"/>
              </a:lnSpc>
              <a:spcBef>
                <a:spcPts val="120"/>
              </a:spcBef>
              <a:buFont typeface="Trebuchet MS"/>
              <a:buAutoNum type="arabicPeriod"/>
              <a:tabLst>
                <a:tab pos="704215" algn="l"/>
              </a:tabLst>
            </a:pPr>
            <a:r>
              <a:rPr sz="4150" spc="185" dirty="0">
                <a:solidFill>
                  <a:srgbClr val="669CD3"/>
                </a:solidFill>
                <a:latin typeface="Lucida Sans Unicode"/>
                <a:cs typeface="Lucida Sans Unicode"/>
              </a:rPr>
              <a:t>Shivam</a:t>
            </a:r>
            <a:r>
              <a:rPr sz="4150" spc="-180" dirty="0">
                <a:solidFill>
                  <a:srgbClr val="669CD3"/>
                </a:solidFill>
                <a:latin typeface="Lucida Sans Unicode"/>
                <a:cs typeface="Lucida Sans Unicode"/>
              </a:rPr>
              <a:t> </a:t>
            </a:r>
            <a:r>
              <a:rPr sz="4150" spc="245" dirty="0">
                <a:solidFill>
                  <a:srgbClr val="669CD3"/>
                </a:solidFill>
                <a:latin typeface="Lucida Sans Unicode"/>
                <a:cs typeface="Lucida Sans Unicode"/>
              </a:rPr>
              <a:t>Sharma</a:t>
            </a:r>
            <a:r>
              <a:rPr sz="4150" spc="-459" dirty="0">
                <a:solidFill>
                  <a:srgbClr val="669CD3"/>
                </a:solidFill>
                <a:latin typeface="Lucida Sans Unicode"/>
                <a:cs typeface="Lucida Sans Unicode"/>
              </a:rPr>
              <a:t> </a:t>
            </a:r>
            <a:r>
              <a:rPr sz="4150" spc="235" dirty="0">
                <a:solidFill>
                  <a:srgbClr val="669CD3"/>
                </a:solidFill>
                <a:latin typeface="Trebuchet MS"/>
                <a:cs typeface="Trebuchet MS"/>
              </a:rPr>
              <a:t>(2210ll2317)</a:t>
            </a:r>
            <a:endParaRPr sz="4150" dirty="0">
              <a:latin typeface="Trebuchet MS"/>
              <a:cs typeface="Trebuchet MS"/>
            </a:endParaRPr>
          </a:p>
          <a:p>
            <a:pPr marL="921385" indent="-566420">
              <a:lnSpc>
                <a:spcPct val="100000"/>
              </a:lnSpc>
              <a:spcBef>
                <a:spcPts val="195"/>
              </a:spcBef>
              <a:buFont typeface="Trebuchet MS"/>
              <a:buAutoNum type="arabicPeriod"/>
              <a:tabLst>
                <a:tab pos="921385" algn="l"/>
              </a:tabLst>
            </a:pPr>
            <a:r>
              <a:rPr sz="4150" spc="114" dirty="0">
                <a:solidFill>
                  <a:srgbClr val="669CD3"/>
                </a:solidFill>
                <a:latin typeface="Lucida Sans Unicode"/>
                <a:cs typeface="Lucida Sans Unicode"/>
              </a:rPr>
              <a:t>Shivansh</a:t>
            </a:r>
            <a:r>
              <a:rPr sz="4150" spc="-190" dirty="0">
                <a:solidFill>
                  <a:srgbClr val="669CD3"/>
                </a:solidFill>
                <a:latin typeface="Lucida Sans Unicode"/>
                <a:cs typeface="Lucida Sans Unicode"/>
              </a:rPr>
              <a:t> </a:t>
            </a:r>
            <a:r>
              <a:rPr sz="4150" spc="185" dirty="0">
                <a:solidFill>
                  <a:srgbClr val="669CD3"/>
                </a:solidFill>
                <a:latin typeface="Lucida Sans Unicode"/>
                <a:cs typeface="Lucida Sans Unicode"/>
              </a:rPr>
              <a:t>Garg</a:t>
            </a:r>
            <a:r>
              <a:rPr sz="4150" spc="-475" dirty="0">
                <a:solidFill>
                  <a:srgbClr val="669CD3"/>
                </a:solidFill>
                <a:latin typeface="Lucida Sans Unicode"/>
                <a:cs typeface="Lucida Sans Unicode"/>
              </a:rPr>
              <a:t> </a:t>
            </a:r>
            <a:r>
              <a:rPr sz="4150" spc="254" dirty="0">
                <a:solidFill>
                  <a:srgbClr val="669CD3"/>
                </a:solidFill>
                <a:latin typeface="Trebuchet MS"/>
                <a:cs typeface="Trebuchet MS"/>
              </a:rPr>
              <a:t>(2210ll2321)</a:t>
            </a:r>
            <a:endParaRPr sz="4150" dirty="0">
              <a:latin typeface="Trebuchet MS"/>
              <a:cs typeface="Trebuchet MS"/>
            </a:endParaRPr>
          </a:p>
          <a:p>
            <a:pPr marL="552450" indent="-539750">
              <a:lnSpc>
                <a:spcPct val="100000"/>
              </a:lnSpc>
              <a:spcBef>
                <a:spcPts val="195"/>
              </a:spcBef>
              <a:buFont typeface="Trebuchet MS"/>
              <a:buAutoNum type="arabicPeriod"/>
              <a:tabLst>
                <a:tab pos="552450" algn="l"/>
              </a:tabLst>
            </a:pPr>
            <a:r>
              <a:rPr sz="4150" spc="114" dirty="0">
                <a:solidFill>
                  <a:srgbClr val="669CD3"/>
                </a:solidFill>
                <a:latin typeface="Lucida Sans Unicode"/>
                <a:cs typeface="Lucida Sans Unicode"/>
              </a:rPr>
              <a:t>Shivansh</a:t>
            </a:r>
            <a:r>
              <a:rPr sz="4150" spc="-185" dirty="0">
                <a:solidFill>
                  <a:srgbClr val="669CD3"/>
                </a:solidFill>
                <a:latin typeface="Lucida Sans Unicode"/>
                <a:cs typeface="Lucida Sans Unicode"/>
              </a:rPr>
              <a:t> </a:t>
            </a:r>
            <a:r>
              <a:rPr sz="4150" spc="45" dirty="0">
                <a:solidFill>
                  <a:srgbClr val="669CD3"/>
                </a:solidFill>
                <a:latin typeface="Lucida Sans Unicode"/>
                <a:cs typeface="Lucida Sans Unicode"/>
              </a:rPr>
              <a:t>Makhija</a:t>
            </a:r>
            <a:r>
              <a:rPr sz="4150" spc="-465" dirty="0">
                <a:solidFill>
                  <a:srgbClr val="669CD3"/>
                </a:solidFill>
                <a:latin typeface="Lucida Sans Unicode"/>
                <a:cs typeface="Lucida Sans Unicode"/>
              </a:rPr>
              <a:t> </a:t>
            </a:r>
            <a:r>
              <a:rPr sz="4150" spc="325" dirty="0">
                <a:solidFill>
                  <a:srgbClr val="669CD3"/>
                </a:solidFill>
                <a:latin typeface="Trebuchet MS"/>
                <a:cs typeface="Trebuchet MS"/>
              </a:rPr>
              <a:t>(2210ll2325)</a:t>
            </a:r>
            <a:endParaRPr sz="41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</Words>
  <Application>Microsoft Office PowerPoint</Application>
  <PresentationFormat>Custom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Lucida Sans Unicode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Shivam Sharma</cp:lastModifiedBy>
  <cp:revision>2</cp:revision>
  <dcterms:created xsi:type="dcterms:W3CDTF">2024-08-03T07:07:20Z</dcterms:created>
  <dcterms:modified xsi:type="dcterms:W3CDTF">2024-08-03T07:09:07Z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2024-08-03T00:00:00Z</vt:filetime>
  </property>
  <property fmtid="{D5CDD505-2E9C-101B-9397-08002B2CF9AE}" pid="5" name="Producer">
    <vt:lpwstr>GPL Ghostscript 10.02.0</vt:lpwstr>
  </property>
</Properties>
</file>