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8"/>
  </p:notesMasterIdLst>
  <p:sldIdLst>
    <p:sldId id="320" r:id="rId2"/>
    <p:sldId id="322" r:id="rId3"/>
    <p:sldId id="256" r:id="rId4"/>
    <p:sldId id="258" r:id="rId5"/>
    <p:sldId id="257" r:id="rId6"/>
    <p:sldId id="259" r:id="rId7"/>
    <p:sldId id="260" r:id="rId8"/>
    <p:sldId id="261" r:id="rId9"/>
    <p:sldId id="262" r:id="rId10"/>
    <p:sldId id="265" r:id="rId11"/>
    <p:sldId id="263" r:id="rId12"/>
    <p:sldId id="264" r:id="rId13"/>
    <p:sldId id="267" r:id="rId14"/>
    <p:sldId id="268"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08T17:31:44.383"/>
    </inkml:context>
    <inkml:brush xml:id="br0">
      <inkml:brushProperty name="width" value="0.05292" units="cm"/>
      <inkml:brushProperty name="height" value="0.05292" units="cm"/>
      <inkml:brushProperty name="color" value="#FF0000"/>
    </inkml:brush>
  </inkml:definitions>
  <inkml:trace contextRef="#ctx0" brushRef="#br0">20203 6409 349 0,'0'0'396'16,"0"0"-269"-16,0 0-4 15,0 0-28-15,0 0 2 16,0 0-16-16,0 0-50 16,-124 38 0-16,72 44 4 15,0 16-5-15,14 13 7 16,14 0-17-16,13 2-13 16,11-5 7-16,0-1-12 15,31 5-1-15,9-6-1 16,4-6-2-16,5-13-8 0,12-21-41 15,15-16-44-15,20-10-21 16,12-10-88-16,-3-10-88 16,-17-8-361-16</inkml:trace>
  <inkml:trace contextRef="#ctx0" brushRef="#br0" timeOffset="1062.072">22810 7037 606 0,'0'0'175'0,"0"0"-60"0,0 0 26 16,0 0-32-16,0 0-25 16,0 0-23-16,-26 1-46 15,6 38 9-15,-14 16-6 16,-1 12 2-16,-4 4 19 15,4-6-27-15,1-3 7 16,1-6-9-16,4-6-3 16,2-7-4-16,3-14-3 15,6-8-31-15,6-9-4 16,8-6-39-16,4-6 0 16,0 0 8-16,14-18-50 0,22-26-101 15,12-16-130 1</inkml:trace>
  <inkml:trace contextRef="#ctx0" brushRef="#br0" timeOffset="1843.64">23954 5974 491 0,'0'0'253'0,"0"0"-111"0,-40-113-7 15,28 94-6-15,6 12-25 16,4 7-20-16,2 0-61 15,0 0-5-15,8 39-18 16,33 24 0-16,24 36 23 16,20 21 12-16,8 15 0 15,5 4 12-15,-7 9-40 16,-4 2 10-16,-18-6-17 16,-19-12 6-16,-23-16-3 15,-27-15-3-15,-3-11-35 0,-46-8-82 16,-27-5-83-16,-27-11-91 15,-23-10-168-15</inkml:trace>
  <inkml:trace contextRef="#ctx0" brushRef="#br0" timeOffset="14572.453">23173 7050 461 0,'0'0'102'0,"0"0"-41"15,0 0 5-15,0 0 9 16,0 0-13-16,0 0-17 15,-42-8-35-15,42 8 6 16,0 0-16-16,11 0 3 16,12 0-3-16,8 0 17 15,12-2 14-15,-1-6 13 16,0 0-43-16,-7 0 25 16,-8 0-9-16,-6 2-14 15,-5 3 35-15,-10 0-27 16,-2 3 4-16,-4-2 18 15,0 2-30-15,0 0 14 0,0 0-17 16,-16-2 4-16,-13 0-8 16,-10 0 4-16,-8 2 0 15,0 0-4-15,3 0 12 16,7 0-8-16,12 0 0 16,6 0 0-16,9 0-5 15,6 0 5-15,4 0 0 16,0 0-2-16,0 0 6 15,0 0-4-15,0 0 0 16,0-2-16-16,10 2 12 16,7 0-3-16,8-2 7 15,6 2 6-15,7 0-1 16,3-2-5-16,1 2 0 0,0-4-25 16,0 2-23-16,-4 0-61 15,-5 0-47 1,-6-6-42-16,-4-3-116 0</inkml:trace>
  <inkml:trace contextRef="#ctx0" brushRef="#br0" timeOffset="14863.447">23838 6467 29 0,'0'0'566'0,"0"0"-461"15,0 0 34-15,0 0-63 16,0 0 39-16,0 0-49 0,-40-35-43 16,38 35 3-16,0 21-26 15,-3 19 5-15,3 16 28 16,0 16-6-16,2 9 14 16,0 3-18-16,0 2-5 15,0-5 25-15,4 3-39 16,3-3 3-16,-5 1-7 15,-2 3-34-15,0-7-112 16,0-21-168-16,0-25-407 16</inkml:trace>
  <inkml:trace contextRef="#ctx0" brushRef="#br0" timeOffset="20755.233">20858 7064 679 0,'0'0'114'0,"0"0"-57"16,0 0 8-16,0 0 59 16,0 0-69-16,0 0 4 15,0 0-29-15,-13-86-28 16,32 56 33-16,6-4-20 16,6-2 7-16,0-2-5 0,0 0-7 15,-4-3-1-15,-4 9-9 16,-8 6 13-16,-3 8 1 15,-8 8-12-15,-2 10 6 16,-2 0-7-16,0 0-1 16,0 22-12-16,0 23-8 15,2 13 20-15,0 7 1 16,1-3 0-16,1-7 1 16,0-9 4-1,6-2-2-15,-2-6-4 0,-1-6 0 16,-3-6 2-16,-4-5-10 15,0-7 8-15,0-2 0 0,-2-3-7 16,-17-2 14-16,-10 0-4 31,-5-2 0-31,-2-3 2 0,5-2-5 0,9 0 0 16,6 0 0-16,7 0 13 16,7 0-10-16,2 0-3 15,0 0 0-15,2 0-15 16,42 0 0-16,35-21 2 15,41-8 13-15,23-2-2 16,-5 3-29-16,-15 9-63 16,-32 5-72-16,-33 1-124 15,-29-5-405-15</inkml:trace>
  <inkml:trace contextRef="#ctx0" brushRef="#br0" timeOffset="24578.254">19493 5978 321 0,'0'0'79'15,"0"0"2"-15,0 0-4 16,0 0 51-16,0 0 6 16,0 0-30-16,0 0 16 15,2 10-21-15,-14-20-27 16,-9-21-28-16,-4-7-30 16,2-12-2-16,-2-10-6 0,2-13 2 15,3-8-9-15,5-12 1 16,8-11 0-1,7-8-2-15,0-4 4 0,0 13-2 16,11 20 0-16,10 25 1 16,-2 23-6-16,8 10 5 15,11 9-22-15,20 11 21 16,22 2-14-16,34 3 15 16,36 0-5-16,39 0 9 15,49 0-6-15,39-15 2 16,37-7 0-16,29-10-6 15,18-4 6-15,21-8 0 0,8-1 3 16,0-1 0-16,-14 0-6 16,-30 0 1-16,-29 2 2 15,-39 2 4-15,-33 0-4 16,-37-1 0-16,-44 8-4 16,-36 6 14-16,-48 9-13 15,-35 8 3-15,-30 8 0 16,-15 4 17-16,0-2-12 15,0 2 4-15,0 0-9 16,0 2-22-16,0 32 8 16,0 14 11-16,0 18 3 15,0 6 16 1,0 3-15-16,2 3 3 0,16 3-2 0,5 7 7 16,3-1-9-1,1-2 0-15,-3-1-38 0,-5-8-36 16,-17-14-141-16,-2-28-218 15</inkml:trace>
  <inkml:trace contextRef="#ctx0" brushRef="#br0" timeOffset="25837.621">19107 3615 723 0,'0'0'146'16,"0"0"-72"-16,0 0 29 15,0 0 32-15,0 0-79 16,0 0 1-16,0 0-40 15,-35-56-12-15,35 72-10 16,0 26-9-16,0 8 14 16,0 4 12-16,0-4-1 15,-2-11-11-15,2-6 0 0,0-10 1 16,0-11 4-16,0-8-5 16,0-4 0-16,0 0 21 15,0 0-19-15,0 0 18 16,0-8 16-16,0-23-7 15,0-16 14-15,0-18-38 16,-5-9-5-16,-1-3 1 16,-6-1 3-16,4 11-4 15,-1 9 0-15,2 15 0 16,5 15-6-16,0 13 6 16,2 11 0-16,0 4-2 15,0 0-18-15,0 0-3 16,17 19-16-16,25 20 14 15,16 12 22-15,12 9 3 0,-3 5 0 16,-11-3 1-16,-12-7 2 16,-13-8-3-16,-13-7 0 15,-13-6-6-15,-5 0-5 16,-11 1 8-16,-34-3-16 16,-18 4 12-16,-8-6-66 15,2-6-17-15,16-4-40 16,16-8-36-16,20-10-13 15,17-2-101-15</inkml:trace>
  <inkml:trace contextRef="#ctx0" brushRef="#br0" timeOffset="26095.557">19498 3569 541 0,'0'0'132'0,"0"0"-47"16,0 0 40-16,0 0 10 15,0 0-51-15,0 0-41 16,0-52-40-16,0 60-3 16,0 22 0-1,4 10 0-15,1 4 21 0,2 1-19 16,-1-9 2-16,-2 0 3 16,3-8-2-16,0-2-10 15,-2-6 5-15,-1-4-70 16,-2-6-49-16,0-3-46 15,-2-7-31-15,0 0-65 0</inkml:trace>
  <inkml:trace contextRef="#ctx0" brushRef="#br0" timeOffset="26400.632">19454 3323 398 0,'0'0'104'15,"0"0"-59"-15,0 0-2 0,0 0-8 16,0 0-23-16,0 0-7 16,-17 44-2-16,17-16 16 15,0-6-19-15,0 0 2 16,8-8 13-16,3-8-8 0,-1-3 12 16,4-3 20-1,1 0-12-15,4-11 33 0,-2-10-12 16,-1-9-7-16,-5 1 31 15,-7-4-46-15,-4 4 4 16,0 0-14-16,0 9-13 16,-4 4-3-16,-3 9 0 15,3 4-47-15,2 3-56 16,2 3-77-16,0 16-169 16</inkml:trace>
  <inkml:trace contextRef="#ctx0" brushRef="#br0" timeOffset="27242.157">19792 3256 534 0,'0'0'158'0,"0"0"-53"16,0 0 27-16,0 0 37 16,0 0-92-16,0 0-40 15,-16-36-37-15,16 72-22 16,0 18 22-16,0 25 20 15,0 20-3-15,0 5-3 16,0 7-8-16,-2 3-6 16,-9 4 0-16,5 4 6 15,6-2-7-15,0-8 1 16,4-20 0-16,19-24 0 0,1-25-10 16,-6-21 9-16,0-19-9 15,3-3-7-15,8-24 17 16,8-23 7-16,-4-16-6 15,-13-7-2-15,-13-8-8 16,-7 2 0-16,-14 0-11 16,-24 9-24-16,-13 11 24 15,-5 8-35-15,3 6-1 16,8 18 22-16,14 8-18 16,16 10 30-16,12 6 11 15,3-2-41-15,0-6 1 16,36-8-9-16,10-11 60 15,13-9 14-15,5-11-7 0,-4-8-4 16,-6-3-3-16,-10 3 5 16,-7-2 49-16,-14 4 7 15,-2 6-7-15,-7-2 48 16,-10 8-30-16,-4-2-3 16,0 7-8-16,-2 6-28 15,-14 8 34-15,3 10-27 16,3 7 5-16,4 5 6 15,4 0-51-15,-5 37-7 16,-2 23-10-16,0 27 17 16,4 25 11-16,5 13-11 15,0 10 0-15,0 4 4 16,5-6 0-16,4-8-4 16,2-12 0-16,0-17-36 0,7-28 5 15,5-23-23-15,0-24 25 16,2-12 22-16,2-9-5 15,4-9 12-15,0-23-2 16,-4-15 5-16,-8-11-6 16,-19-5-13-16,0-5-10 15,-29 2 13-15,-17 4-18 16,-7 11 11-16,-4 11 11 16,1 8-10-16,6 10 14 15,13 5 2-15,12 10 3 16,16 1-10-16,9-2 10 0,2-4-54 15,40-11-36 1,23-6-20-16,20-10-36 0,4-1-115 16</inkml:trace>
  <inkml:trace contextRef="#ctx0" brushRef="#br0" timeOffset="27467.021">20782 3356 481 0,'0'0'206'0,"0"0"-131"15,0 0 33 1,0 0 23-16,0 0-100 16,0 0-31-16,129-69 0 15,-26 48-18-15,10 1-9 0,-3 6-81 16,-19 8-40-16,-30 4-69 15,-35 2-158-15</inkml:trace>
  <inkml:trace contextRef="#ctx0" brushRef="#br0" timeOffset="27631.918">20929 3502 343 0,'0'0'224'15,"0"0"-196"-15,0 0-13 16,0 0 76-16,0 0 13 15,178-11-67-15,-89-7-23 0,7-2-14 16,-5-1-80 0,-8 3-286-16</inkml:trace>
  <inkml:trace contextRef="#ctx0" brushRef="#br0" timeOffset="27961.716">21896 3087 356 0,'0'0'394'0,"0"0"-330"0,0 0-1 16,0 0 43 0,0 0-46-16,94-103-15 0,-49 103-28 15,1 0-5-15,-3 23-9 16,-7 12 8-16,-18 13-11 15,-18 10 0-15,-18 8 4 16,-40 4 6-16,-18-2-10 16,-4-6 3-16,11-14 10 15,19-19-7-15,26-13-8 16,19-12 2-16,5-4-27 16,27 0 24-16,40-18-20 15,38-22 1-15,29-13-43 16,8-5-130-16,-10-2-62 0,-23 0-292 15</inkml:trace>
  <inkml:trace contextRef="#ctx0" brushRef="#br0" timeOffset="28409.422">20151 2324 492 0,'-332'88'104'16,"-11"37"-69"-16,-3 35 5 0,18 28 5 31,43 23-27-31,49 31-7 0,57 19-10 0,52 18 1 15,54 10-2-15,67-24 0 16,61-33-8-16,119-60 4 16,108-58-17-16,107-69 21 15,86-45 80-15,71-58-45 16,29-53-10-16,-2-24-24 16,-25-27 14-16,-57-25-15 15,-61-23 4-15,-71-27 39 16,-81-20 10-16,-84-2 0 15,-91 4 36-15,-99 22-17 0,-80 19-27 16,-131 27 27-16,-118 39-35 16,-121 44-24-16,-118 60-13 15,-105 49-41-15,-65 92-53 16,-24 69-54-16,21 52-58 16,51 43-63-16</inkml:trace>
  <inkml:trace contextRef="#ctx0" brushRef="#br0" timeOffset="30995.552">15951 14096 838 0,'0'0'175'15,"0"0"-100"-15,0 0 12 16,0 0-26-16,0 0-9 0,0 0-42 15,0 0-10-15,-15 75 0 16,19 12 16 0,7 14 4-16,1-6 2 0,-2-11-21 15,4-12 3-15,-1-18-1 16,-4-20 3-16,1-18-12 16,-6-12 3-16,-4-4 3 15,0 0 15-15,0-24 5 16,0-34 35-16,-7-26-32 15,-9-20-23 1,1-11 9-16,-1 3-9 0,1 10 1 16,5 13 6-16,6 30-5 15,0 24 1-15,4 21 3 0,0 14-6 16,0 0-3 0,0 7-16-16,29 35-19 0,17 24 34 15,20 26 4-15,2 10 1 16,3 0 5-16,-4-12-6 15,-5-19 0-15,-12-31-9 16,-10-20-1-16,-13-12 9 16,-7-8 2-16,0-16 6 15,2-36 16-15,9-29 2 16,0-27 8-16,-6-14-20 16,-13-4-2-16,-12 5 7 15,0 17-13-15,-6 28-4 0,-7 28-1 16,3 27-10-1,-2 16-28-15,10 5-40 0,2 7-65 16,0 44-89-16,8 23-18 16,21 21-138-16</inkml:trace>
  <inkml:trace contextRef="#ctx0" brushRef="#br0" timeOffset="31358.328">16979 14231 587 0,'0'0'286'0,"0"0"-149"16,0 0 11-16,-90-124-70 16,53 104-8-16,-3 6 2 15,4 10-52-15,5 4 7 16,7 0-27-16,3 18-19 0,4 17 18 16,3 11-13-16,10 9-6 15,4 1 4-15,6-10-18 16,27-7 22-16,13-15-18 15,2-15 1-15,1-9 27 16,-7 0 1-16,-7-6 1 16,-12-18 15-16,-6-6-4 15,-13-6 28-15,-4-4-9 16,-4 0-12-16,-30 2-4 16,-11 9-14-16,-1 6 0 15,-1 12-1-15,15 10-26 16,12 1-7-16,16 0-35 0,4 0-76 15,14 10-67-15,25 6 18 16,15-2-154-16</inkml:trace>
  <inkml:trace contextRef="#ctx0" brushRef="#br0" timeOffset="31582.027">17246 13888 467 0,'0'0'265'15,"16"-134"-167"-15,-13 66 39 16,-3 11-5-16,0 17-26 15,0 20 3-15,0 10-24 16,-3 10-14-16,1 0-39 16,0 24-32-16,-5 44-20 15,0 31 20-15,1 25 13 0,-3 1 0 16,6-16-13-16,3-14 0 16,0-23-7-16,0-22-83 15,12-20-47-15,1-16-55 16,-6-14-86-16,-3 0-23 15,-4-7 16-15</inkml:trace>
  <inkml:trace contextRef="#ctx0" brushRef="#br0" timeOffset="31734.934">17157 14245 166 0,'0'0'216'0,"0"0"-8"0,-116-86-15 16,99 69-19-16,12 6-32 16,5-5-34-16,34-10-61 15,45-15-30-15,47-15-16 0,20-4-1 16,13 6-7-16,-10 8-106 15,-19 7-184-15,-21 12-463 16</inkml:trace>
  <inkml:trace contextRef="#ctx0" brushRef="#br0" timeOffset="32008.942">18818 13377 806 0,'0'0'321'0,"0"0"-237"15,0 0 20-15,0 0-24 0,0 0-35 16,0 0-30 0,-56 38-10-16,32 46-5 15,-1 24 46-15,8 6-39 0,10-5 1 16,7-9-8-16,0-14-6 15,7-22-6-15,5-22-70 16,0-17-48-16,-3-23-66 16,-3-6-89-16,-1-40 14 15</inkml:trace>
  <inkml:trace contextRef="#ctx0" brushRef="#br0" timeOffset="32429.411">18450 13321 637 0,'0'0'130'15,"-58"-111"-34"-15,42 77 20 0,10 10-4 16,6 8-25-16,0 1-62 16,18-5-14-16,33 6-11 15,27 2 0-15,22 12-3 16,8 0 3-16,-11 9 0 16,-18 20 0-16,-24 6-6 15,-24 10-1-15,-19 9-3 16,-12 10 6-16,-23 8 4 15,-28 2 1-15,-4-6 5 16,3-10-1-16,7-8 3 16,19-8-8-16,10-1 0 15,12-3-1-15,4-2-5 0,2-8 6 16,20-4-1 0,12 0-3-16,6-4 3 0,7 0 1 15,-1-2 0-15,-1-1 0 16,-9 4 2-16,-12-3-2 15,-11 4 0-15,-10 2 0 16,-3 2-2-16,-20 6 1 16,-27 3 1-16,-15-3 0 15,-5-3-2-15,2-2-5 16,12-11-45-16,19-6-9 16,18-10-38-16,16 0 3 15,23-24-39-15,30-26-186 0</inkml:trace>
  <inkml:trace contextRef="#ctx0" brushRef="#br0" timeOffset="34554.446">19155 13774 372 0,'0'0'224'0,"0"0"-146"15,42-112-6-15,-42 77-8 16,0 1-6-16,0 2-21 16,-26 10 7-16,-5 10 2 15,-8 8-13-15,1 4 8 16,3 11-31-16,8 21-5 15,6 9-1-15,15 6-4 16,6-1 0-16,0-2-2 16,13-4-11-16,5-8 12 15,-2-6-19 1,-1-8-18-16,4-10-17 0,-4-5 8 16,1-3 34-16,1 0 12 0,-1-17 2 15,-3-3 10-15,1 2 1 16,-8 7 3-16,-1 4 18 15,-3 5-7-15,-2 2-2 16,4 0-24-16,10 0-15 16,8 6 2-16,12 4 12 15,10-6 1-15,6-4 0 16,2-6-10-16,4-25 6 16,-2-15-4-16,-7-5 7 15,-7-12 1-15,-4-7 5 16,-12-6 17-16,-11-2 31 0,-8-5-8 15,-5 5 14-15,-7 3-19 16,-18 8-13-16,-1 15 8 16,2 18-10-16,1 13 16 15,7 14-3-15,7 5-22 16,1 2-16-16,-6 30-5 16,1 30-22-16,7 24 24 15,6 13 2-15,10-5-12 16,35-10 13-16,16-15-38 15,12-24-15-15,7-19 10 16,-2-15-12-16,-2-9-12 16,-16-7-18-16,-11-19 21 15,-16-6 25-15,-13-5 23 0,-11 0 16 16,-9-5 9-16,0-4-4 16,-6 2 23-16,-19 5 8 15,-2 11-4-15,3 12 37 16,0 9-27-16,-1 7-10 15,5 4-29-15,0 29-3 16,2 14-5-16,9 7 4 16,5 0 1-16,4-6-2 15,0-6 3-15,13-10-2 16,14-8-3-16,2-11-57 16,0-10 11-16,-2-3 15 15,-5 0 30-15,-7-10 5 0,-4-12 3 16,-3-6 15-16,-8-4 25 15,0-3-12-15,0 6 7 16,0 5-9-16,0 7-11 16,0 10-1-16,0 7-17 15,0 0 0-15,4 0-15 16,11 12-9-16,5 7 23 16,5-2 1-16,-8-3 0 15,-1-4-2-15,-3-5 2 16,1 0 0-16,1-5-2 15,4 0 2-15,-2-2 0 16,3-18 4-16,-2-2-3 16,-2-4 15-16,0-2-14 0,-6-2 2 15,1-1 13 1,1 9-14-16,-10 7 12 0,2 8-11 16,-4 7 3-16,3 0-14 15,1 0 7-15,6 0-9 16,3 2 2-16,5 8 3 15,3 2 4-15,6-2 0 16,0 0 0-16,2-2 5 16,-2-1-4-16,0-7 0 15,-8 0 6-15,2 0-1 16,-1-16 10-16,5-10 10 16,-2-5-10-16,4 4 17 15,-6-2-15-15,-1 3-1 16,-3 6 1-16,2 5-9 0,-2 3-9 15,1 1 0-15,0-1 0 16,4 1-9-16,5-1 7 16,-3-2 2-1,8 7-4-15,-8-1-8 0,1 0 2 16,-6 4 9-16,-2-4 1 16,-4-1 1-16,-4 2 3 15,0-5-3-15,-3 2 6 16,-1-2 0-16,-5 4-5 15,0 2-2-15,0-1-3 16,0 2 2-16,-5-1-9 16,-6 2 10-16,2 0-5 15,-2 1 4-15,-2 3-2 16,-1 0 3-16,-6 19-24 16,-4 17 18-16,1 8-5 0,7 4-2 15,12-2 5-15,4-7-23 16,8-4 22-16,31-12-8 15,22-18-4-15,23-5 18 16,16-17 6-16,5-24-3 16,-4-1 12-16,-14-4-10 15,-16-4 9-15,-17-2-2 16,-17 0 4-16,-22-1 9 16,-15 3 9-16,0 4 3 15,-13 6 11-15,-16 13-23 0,3 6 10 16,3 11-10-16,8 8-21 15,8 2-2-15,5 14-13 16,2 25-6-16,0 10 12 16,9 1 9-16,16-3-2 15,6-10-3-15,0-8-16 16,0-14 11-16,-4-5-8 16,2-10 17-16,0 0 3 15,2-1-2-15,5-23 11 16,-3-5-3-16,-4-4-9 15,0-3 9-15,-2-1-9 16,0 1 0-16,-1 7 5 16,-4 6-5-16,-1 9-3 15,-8 10 2-15,1 4-26 0,-4 0 12 16,1 0-9-16,1 9-8 16,3 6 26-16,-1 2-12 15,1-3 16-15,-1-5-3 16,-3-3 2-16,-7-4-3 15,-2-2 3-15,-2 0 3 16,0 0 22-16,0-4-4 16,-2-12 25-16,-13-4-40 15,-5 4 1-15,-5 4 7 16,-2 8-11-16,0 4 4 16,-1 4-10-16,5 30-5 15,7 6 7-15,12 7 0 16,4-6-10-16,9-6 13 0,22-14-12 15,8-14 4 1,5-7 8-16,7-17 2 0,-2-24 16 16,-6-17 0-16,-12-7-7 15,-18-12 16-15,-11-13 8 16,-2-5-17-16,-15-6 9 16,-23 1-9-16,-5 6 12 15,-1 17 13-15,11 21-32 16,10 24 26-16,12 18-16 15,8 14-20-15,3 5-1 16,0 50-50-16,29 31 51 16,21 25-13-16,12 0 1 15,17-9-34-15,8-22-39 16,8-20-31-16,12-20 8 16,2-18-55-16,-15-22-86 0</inkml:trace>
  <inkml:trace contextRef="#ctx0" brushRef="#br0" timeOffset="34956.201">17358 15583 205 0,'0'0'790'16,"0"0"-781"-16,0 0-9 0,0 0 0 16,11 134 18-16,3-35 35 15,-6 21 3 1,-1-4-40-16,-1-3-5 16,4-12-11-16,-1-19-45 0,-1-21-52 15,-3-39-133-15,-5-22-220 16</inkml:trace>
  <inkml:trace contextRef="#ctx0" brushRef="#br0" timeOffset="35377.483">17037 15363 650 0,'0'0'90'0,"-5"-130"-67"0,55 60 6 15,32-10 32 1,34 5-9-16,27 4-19 0,10 22-19 15,-12 36 15-15,-32 13-23 16,-37 34-3-16,-46 33-3 16,-26 14-3-16,-42 13 3 15,-34 7 14-15,-8-9-5 16,5-10 19-16,21-18-20 16,23-16 7-16,22-7-15 15,13-1 0-15,0-8-3 16,23-3-4-16,16 0 7 15,3-3-4-15,7 0 9 16,2 3-5-16,3 0 3 16,6 3 6-16,0-2-5 0,0 2-3 15,-8 0 16-15,-19 4-1 16,-18 0-9-16,-15 5 17 16,-17 3 10-16,-37 4-14 15,-15 2-4-15,-3-13-16 16,15-12-6-16,19-11-13 15,21-14-17-15,17-26-46 16,8-33-110-16,36-20-103 16,20-17-16-16,0-5 109 15</inkml:trace>
  <inkml:trace contextRef="#ctx0" brushRef="#br0" timeOffset="35550.892">18064 15695 87 0,'0'0'269'16,"0"0"-46"-16,0 0-61 15,0 0-50-15,0 0-44 0,0 0-29 16,46 54 67-1,-33 4-35-15,5-3-15 16,-1-2-9-16,-1-9-21 0,-1-5-4 16,-1-11-22-16,-3-14-2 15,-5-6-16-15,-6-8-53 16,0-14-39-16,-2-26-103 16,-25-22-218-16</inkml:trace>
  <inkml:trace contextRef="#ctx0" brushRef="#br0" timeOffset="35688.328">17919 15291 207 0,'0'0'437'0,"0"0"-364"16,0 0-23-1,0 0-16-15,0 0-33 0,0 0-2 16,127-3-6-16,-59 49-116 16,5 8-134-16</inkml:trace>
  <inkml:trace contextRef="#ctx0" brushRef="#br0" timeOffset="36985.55">18461 15607 693 0,'0'0'93'0,"0"0"-57"15,0 0 35-15,0 0 21 16,0 0-21-16,0 0-23 16,-69-32-43-16,69 32-5 15,7 23-27-15,11 12 27 16,1-7 0-16,2 2 3 0,-1-12-3 15,-2 0-26-15,0-10-7 16,-3-8-26-16,3 0-12 16,3 0 49-16,-2-23 22 15,1-3 1-15,-1-6 18 16,0-2-12-16,-1 7-10 16,-3 0 3-16,1 13-14 15,-1 0 12-15,2 10-12 16,7 4 5-16,3 0 9 15,9 0-7-15,-1 0 7 16,1-4 12-16,-1-6-10 16,-2-2 23-16,-4-2-18 0,-10-7 2 15,-8-6 10 1,-7 3-15-16,-4-3 4 0,0 6-1 16,-22 4 7-16,-9 2 16 15,-5 10-24-15,2 5 1 16,7 0-7-16,10 5-1 15,9 15-8-15,4 8-13 16,4 4-24-16,0-6-4 16,6-1-29-16,7-14 0 15,-3-1 20-15,-2-5 29 16,-4-5 30-16,0 0 14 16,1 0 26-16,3 0 9 15,6 0-17-15,9 0-2 0,1 0-16 16,5 0-10-16,2-17-6 15,0 1 2-15,2-6-31 16,4-4 12-16,-2-6 16 16,-1 6 3-16,-10 3 8 15,-9 11 4-15,-3 7 30 16,-7 1 4-16,1 4-35 16,0 0-4-16,4 0-7 15,3-5 0-15,2-1 12 16,3-1-9-16,-4-1 13 15,1 2 32-15,-8-2-10 16,-1 4 14-16,-3-1-20 16,-3 5-2-16,3-1-2 15,-1 1-18-15,2-4 4 0,0-8 0 16,5 2-12-16,1-9 12 16,-2-2-6-16,1-2 0 15,0 5 9-15,0 4-13 16,-7 10 17-16,0 0 5 15,-2 4-14-15,0 0-3 16,0 0-9-16,0 0-4 16,0 0 2-16,0 0-8 15,3 8-3-15,5 6 10 16,6 4 3-16,3 0-4 16,6-4 4-16,0-2-11 0,6-3-6 15,-5-7-6 1,0-2 13-16,-1 0 5 0,-5 0 4 15,-7-6 1-15,-3 1 2 16,-6 2-1-16,-2 3 13 16,0 0-10-16,0 0 9 15,3 0-13-15,4 0-10 16,8 0-6-16,10 0 0 16,2 0-8-16,2-13-6 15,-2-2-5-15,-3-7 35 16,-4-9 4-16,-2-5 8 15,-5 1 0-15,-1-6 5 0,-10 1 11 16,-2 5 5 0,0 3-4-16,0 6 10 0,-2 6 0 15,-6 13-34-15,4 3 12 16,2 4-17-16,0 31-8 16,-5 27-6-16,-5 26 13 15,4 23 1-15,-1 28 0 16,9 19 9-16,0 31-9 15,15 11 12-15,16 6 4 16,0 11 5-16,-6-6-16 16,-7-16 5-16,-9-31 1 15,-9-38-10-15,-2-38 2 16,-44-36 4-16,-35-20 0 16,-44-20-2-16,-47-8-5 15,-33-36-42-15,-15-26-7 0,-1-12-17 16,32-6 18-16,44-6-31 15,60-9-34-15,70-19 33 16,36-12-61-16,80-17-185 16</inkml:trace>
  <inkml:trace contextRef="#ctx0" brushRef="#br0" timeOffset="37388.825">20122 14075 110 0,'0'0'576'16,"0"0"-528"-16,214-145-38 16,-62 79 0-16,4 4 15 15,-16 7-20-15,-27 12-6 16,-32 11 1-16,-34 11-45 15,-29 11 28-15,-18 10-20 16,-29 0-3-16,-27 18 37 16,-7 17 3-16,5 4 12 15,14 4 14-15,15-1-2 16,11 4 25-16,11 6-5 16,7 7-3-16,0 9 19 15,16 8-26-15,9 5-5 16,-1-2 0-16,3-3-8 15,-3-4 9-15,3-5-12 0,-2-6-3 16,-3-9-15-16,-2-9-1 16,-6-13-34-16,-1-12-110 15,3-16-90-15,6-2-164 16</inkml:trace>
  <inkml:trace contextRef="#ctx0" brushRef="#br0" timeOffset="38006.587">21163 14377 447 0,'0'0'210'15,"0"0"-111"-15,0-102 15 0,0 90 29 16,0 7-70 0,0 5-29-16,2 0-44 0,23 9-12 15,15 21 12-15,13 5 10 16,10 7 0-16,1-3 2 16,1-2-12-16,-5-5 12 15,-11-6-12-15,-17-5 2 16,-20-10-5-16,-12-3-6 15,-12-1 1-15,-40-1 6 16,-10-5-14-16,-3-1-25 16,17-8 17-16,23-22 7 15,25-11-20-15,4-10-62 16,48-7 90-16,12-9 4 16,14 5 8-1,0 0-7-15,-9 8-12 0,-11 9 16 0,-18 11 1 16,-15 14 3-1,-14 15-3-15,-11 5 38 0,0 0-7 16,0 0-16-16,0 12-16 16,0 12 0-16,3 4-3 15,12-2 4-15,14-4-1 16,11-12 2-16,11-10-2 16,7 0 0-16,2-6-2 15,1-20-8-15,-10-6 10 16,-13-6 2-16,-14-3 6 15,-19-1 7-15,-5-8 7 16,-11 6 38-16,-18 6-19 0,-7 13-14 16,4 8 11-16,13 11 0 15,5 6-22-15,10 9-15 16,4 30 3-16,0 14-4 16,31 0 6-16,29-7-1 15,23-12-7-15,23-13 2 16,-9-15 0-16,-3-6-2 15,-8-9 2-15,-17-17-2 16,-15-3-19-16,-18-9-37 16,-13-3-69-16,-9-11-145 15,-5-17-440-15</inkml:trace>
  <inkml:trace contextRef="#ctx0" brushRef="#br0" timeOffset="38498.283">22500 10955 658 0,'-550'70'0'0,"-117"36"-97"16,-88 36 80-16,-56 33 17 15,-10 29 135-15,12 42-3 16,29 45-40-16,42 46-16 16,42 59-30-16,72 39-24 15,87 28 29-15,106 26-32 0,131-3-5 16,137-15-2-16,148-25-7 16,117-34-3-16,150-55 1 15,123-62 6-15,108-81 12 16,101-108-16-16,98-91 2 15,78-81 0-15,74-87 5 16,53-76-2-16,39-44-7 16,7-33 0-16,-14-41-6 15,-48-28 1-15,-77-37-21 16,-112-14 9-16,-160-2 8 0,-199 14 6 16,-227 12 10-1,-223 12 2-15,-279 8 30 16,-240 25-29-16,-241 39-7 15,-220 69-6-15,-174 97-51 0,-139 127-25 16,-76 126-31-16,-20 135 5 16,27 109 46-16,71 79-101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08T17:18:25.456"/>
    </inkml:context>
    <inkml:brush xml:id="br0">
      <inkml:brushProperty name="width" value="0.05292" units="cm"/>
      <inkml:brushProperty name="height" value="0.05292" units="cm"/>
      <inkml:brushProperty name="color" value="#FF0000"/>
    </inkml:brush>
  </inkml:definitions>
  <inkml:trace contextRef="#ctx0" brushRef="#br0">10104 4858 318 0,'0'0'86'15,"0"0"-73"-15,0 0 15 16,0 0 56-16,0 0 11 16,0 0-42-16,0 0-8 15,0 0 6-15,0-2-26 16,0 2 10-16,0 0-17 16,0 0-10-16,0-1 30 15,0 1-23-15,3 0-2 16,-1 0-12-16,2 0 0 15,14 0-2-15,18 0-6 16,26 0 7-16,27 0 8 16,18-2-6-16,15-2-1 15,8 0-1-15,6 0 10 0,5 1-10 16,2 1 0-16,1 2 0 16,5 0 1-16,-6-3 3 15,-5 3-4-15,-8-2 5 16,-10-1 5-16,-7 3-6 15,-1 0 1 1,-10 0-4 0,-19 0 20-16,-21 0-21 0,-19 0 1 15,-16 0 10-15,-12 0 0 0,-1 0-10 16,-5 0 0-16,-3 3 0 0,1-3 19 16,-5 0-18-16,-2 0 7 15,0 0 21-15,0 0-25 16,0 0 17-16,0 0-16 15,0 0-1-15,0 0 4 16,0 0-9-16,0 0 0 16,0 0 0-16,0 0-5 15,2 0 2-15,-2 0-11 16,0 0-11-16,2 0 22 16,6 0-16-16,0 0 19 15,5 0-8-15,8 0 2 16,3 0 5-16,8 0 1 15,5 0 0-15,1 0-4 16,-2 0 4-16,-2 0 0 16,-7 0-2-16,-6 0 8 0,-3 2-6 15,-7-2 0-15,-1 0 0 16,-6 0-4-16,-2 0 4 16,-2 0 0-16,0 0-2 15,0 0-47-15,2 0-66 16,0 0-79-16,-2 1-169 15</inkml:trace>
  <inkml:trace contextRef="#ctx0" brushRef="#br0" timeOffset="5616.709">5129 6072 439 0,'0'0'290'16,"0"0"-140"-16,0 0 15 0,0 0-27 15,0 0-34 1,0 0-8-16,0-5-32 16,0 5-5-16,0 0-6 0,0 0-41 15,0 0-6-15,0 30-6 16,-9 18 0-16,-11 21 19 15,-1 9-10-15,4 4-4 16,5 5-3 0,8 7 4-16,4 6-6 0,0 1 0 15,18-10-14-15,11-17 14 16,9-17-54-16,4-19-40 16,10-16-17-16,8-12-53 15,14-10-12-15,-1-10-44 0,2-20-82 16</inkml:trace>
  <inkml:trace contextRef="#ctx0" brushRef="#br0" timeOffset="6244.07">5669 6520 407 0,'0'0'211'16,"0"0"-81"-16,0 0-9 15,0 0 4-15,0 0-38 16,0 0-52-16,-5-5-3 0,5 5-24 16,0 0-3-16,0 8-10 15,0 18 0-15,0 12 5 16,0 8 16 0,0 3-7-16,0-6-5 0,0-2-4 15,0-14 1-15,-2-6-6 16,2-11 5-16,-3-5 0 15,3-5 0-15,0 0 2 16,0 0-2-16,0 0 11 16,0-7-8-16,0-19 31 15,0-13-26-15,0-5 12 16,0 2 11-16,-4 4-23 0,1 9 13 16,-1 10-1-1,0 9-3-15,4 8 11 0,0 0-16 16,0 2-9-16,0 0-3 15,0 0-21-15,2 4 3 16,23 18-5-16,8 14 23 16,7 8-4-16,1 3 4 15,-2 0 0-15,-5-4 0 16,-3-11-15-16,-6-10 9 16,-3-7-1-16,-7-10 5 15,-4-5 1-15,1 0 2 16,-1-13 12-16,0-15 33 0,0-12-22 15,0-10 3 1,-7 1-16-16,-4-10-9 16,0-1 13-16,0 8-15 0,0 3-10 15,-4 20 3 1,0 12-45-16,1 12 3 16,3 5-42-16,0 5-68 0,5 34-57 15,15 12 37-15,-3 12-125 16</inkml:trace>
  <inkml:trace contextRef="#ctx0" brushRef="#br0" timeOffset="6598.892">6188 6774 415 0,'0'0'162'0,"0"0"-38"15,0 0-14 1,0 0 0-16,0 0-46 0,0 0-14 15,-38-50-6-15,38 50-44 16,0 0 0-16,0 9-25 16,0 19 21-16,0 7-1 15,0 1 5-15,15-3-4 16,10-3-7-16,4-9-16 16,4-7 5-16,1-8 10 15,-3-6 12-15,-6 0 9 16,-1-4-4-16,-7-21 8 15,-5-4 12-15,-12-9 10 16,0-6 5-16,-20 2-17 16,-18 1-23-16,-5 10 0 15,-1 14-14-15,11 7-13 0,6 10-42 16,13 0-60-16,12 20-49 16,2 13-101-16</inkml:trace>
  <inkml:trace contextRef="#ctx0" brushRef="#br0" timeOffset="7354.426">6990 6653 499 0,'0'0'242'0,"0"0"-139"16,0 0 39-16,0 0-30 15,0 0-40-15,0 0-42 16,-15-61-23-16,15 61-7 16,0 0-12-16,0 23 0 15,0 12 11-15,0 10 2 16,6 3 2-16,3-2-3 16,3-3-4-16,-2-14-1 15,3-7-22-15,3-10-3 16,-3-7 6-16,1-3 7 15,-1-2 17-15,3 0 4 16,4-10 1-16,2-17 9 0,5-4-9 16,-2-5 0-1,-5-1 4-15,-2 5-8 0,-8 8 6 16,-2 8-3-16,-4 9-1 16,-2 4-3-16,0 3-2 15,3 0-12-15,1 3-4 16,8 17 1-16,-1 6 8 15,3 2 3-15,-1-2 0 16,-1-5 1-16,1-4-2 16,-3-5-10-16,-1-4-5 15,-3-6-9-15,-1-2 18 16,0 0 13-16,2 0 4 16,4-17 10-16,3-3-6 15,-3-3 1-15,-3 2 8 0,-6 5 7 16,-2 4 3-16,-2 7 0 15,0 5-7-15,0 0-20 16,2 0-13-16,0 14-17 16,7 10 8-16,5 6 15 15,3-1 2-15,6-5-7 16,-1-3-3-16,7-8 8 16,-2-6 6-16,4-7 1 15,-2 0 12-15,0 0-11 16,-9-8 11-16,-4-13 2 15,-8-3 4-15,-5-8 14 16,-3-3-9-16,0-4-4 16,-29 2-13-16,-7 5-6 0,1 6-5 15,-1 11 2-15,7 7-14 16,9 8-15-16,7 0-63 16,7 11-99-16,6 14-85 15</inkml:trace>
  <inkml:trace contextRef="#ctx0" brushRef="#br0" timeOffset="8027.31">8074 6745 529 0,'0'0'183'0,"0"0"-115"16,0 0 32-16,0 0 23 15,0 0-73-15,-137-100-41 16,111 94 12-16,6 3-11 16,4 3-7-16,3 0-3 15,-3 26-20-15,1 17 15 16,2 8 3-16,3 3-14 16,10-6-5-16,0-11-41 15,0-11-3-15,16-11-13 16,6-11 26-16,2-4 18 15,5-2 34-15,3-24 9 16,6-8 14-16,-2-12-3 16,-5-4 30-16,-6-4 1 15,-12-4-9-15,-5 3 2 0,-6 1 2 16,-2 4-7-16,0 10 11 16,0 10-34-16,0 12 7 15,-2 11 6-15,0 7-13 16,2 0-16-16,0 2-13 15,-2 33-21-15,2 15 34 16,0 13 0-16,0 7 4 16,14-1-4-16,9-8-3 31,9-15 1-15,-3-12-7-1,0-12-10-15,-2-10 11 0,-3-9-7 0,-1-3 13 0,4 0 2 0,-4-22 7 16,2-7 3-16,-7-7-6 0,-7-6-1 15,-9-3 7-15,-2 6-6 16,0 8 3-16,0 13 4 16,-4 8 2-16,0 8-6 15,2 2-7-15,-5 0-17 16,0 20 2-16,0 16 6 16,3 8 9-16,4 1-3 15,0 1-6-15,14-4-27 16,17-6-39-16,15-7-121 15,12-8-71-15,9-9-254 16</inkml:trace>
  <inkml:trace contextRef="#ctx0" brushRef="#br0" timeOffset="8559.982">9344 6667 642 0,'0'0'139'0,"0"0"-36"15,0 0 26-15,0 0-35 16,0 0-41-16,0 0-30 16,-27-46-23-16,25 49-5 15,2 23-12-15,0 15 14 0,0 8 3 16,0-1 5-16,0-7-5 15,15-5 0-15,6-9-11 16,-1-10-12-16,0-6 0 16,0-10 11-16,0-1-3 15,-5 0 15-15,2-3 5 16,-2-17 5-16,-1-6 5 16,-1-2-11-16,-5 4 2 15,0 4 5-15,-6 9-7 16,-2 6 16-16,0 5-4 15,0 0-16-15,2 0-9 16,7 18-23-16,9 8 31 16,3 0-2-16,11 0-5 0,6-11 2 15,2-4-6-15,7-11 12 16,0 0 1-16,-6 0-1 16,-6-14 5-16,-11-8 3 15,-11-6 0-15,-13-7 10 16,0-2-5-16,-4-4 3 15,-25 3-15-15,-4 4-1 16,-2 13-2-16,10 9-18 16,6 12-51-16,11 0-58 15,1 15-84-15,7 11-85 16</inkml:trace>
  <inkml:trace contextRef="#ctx0" brushRef="#br0" timeOffset="8810.629">9986 6705 375 0,'0'0'151'0,"0"0"-18"0,0 0 0 15,0 0-12-15,0 0-54 16,0 0-46-16,31-11-14 16,-26 37 10-16,-1 6 16 15,0 5-3-15,6-1-12 16,-1 2-6-16,1-6-2 15,2-7-10-15,-3-7-2 16,-3-8-23-16,-4-5-64 0,-2-5-88 16,0-9-48-16,0-26-260 15</inkml:trace>
  <inkml:trace contextRef="#ctx0" brushRef="#br0" timeOffset="8956.314">10086 6462 366 0,'0'0'110'0,"0"0"13"0,0 0-30 0,0 0-12 16,0 0-46-16,0 0-32 15,-2-53-3-15,0 55-70 16,2 17-98-16,0 1-46 16</inkml:trace>
  <inkml:trace contextRef="#ctx0" brushRef="#br0" timeOffset="9244.131">10325 6392 505 0,'0'0'242'0,"0"0"-118"16,0 0 33-16,0 0-41 15,0 0-55-15,0 0-35 16,0-13-26-16,-2 38-4 15,-7 16 4-15,-5 14 7 16,5 6 4-16,1 3-8 0,4-5-1 16,4-5-4-16,0-10 2 15,0-12-11-15,0-10-9 16,0-9-43-16,0-4-8 16,4-7-35-16,-4-2-41 15,0 0-3-15,0-8-56 16</inkml:trace>
  <inkml:trace contextRef="#ctx0" brushRef="#br0" timeOffset="9692.859">10153 6713 175 0,'0'0'129'15,"0"0"-57"-15,0 0 11 16,0 0-64-16,0 0-17 16,0 0-2-16,45 12 13 15,-10-6 0-15,11-4 0 16,0-2 22-16,-3 0 21 0,-3-9-9 15,-7-13 4-15,-4-5 4 16,-4-1-5-16,-8-4 12 16,-1-5 12-16,-10-4-7 15,-1 1-11-15,-5 0-37 16,0 10 34-16,0 10-17 16,0 9-6-16,0 10 5 15,0 1-18-15,0 0-17 16,0 8-5-16,-7 26-16 15,-1 15 21-15,-6 11 4 0,5 7-3 16,3-7 4 0,1-4-3-16,2-14-2 0,3-13 0 15,0-14-1-15,0-8-8 16,0-5-7-16,0-2 1 16,12 0 15-16,13-14 2 15,4-10 4-15,-2-1-5 16,-4 2 2-16,-2 5-6 15,-3 6 3-15,-5 7-8 16,3 5-2-16,-1 0-22 16,5 12-15-16,4 15-15 15,8 5-71-15,4 1-47 16,4 2-99-16</inkml:trace>
  <inkml:trace contextRef="#ctx0" brushRef="#br0" timeOffset="10230.576">11375 6527 621 0,'0'0'71'16,"0"0"12"-16,0 0 8 15,0 0-30-15,0 0-42 16,0 0-14-16,82-104 3 0,-51 85 1 16,-2 4 0-16,-6-2 4 15,-9 8 14-15,-8 2-5 16,-2 1 32-16,-4 5-21 16,0-2-12-16,0 3-16 15,0 0-5-15,0 0-7 16,0 12-12-16,0 16 10 15,0 11 9-15,0 5 5 16,0 4-2-16,-2 4 3 16,-4 3-3-16,1-2-3 15,-2-2 0-15,1-8 2 16,-1-11-1-16,1-6-1 16,-4-8 1-16,4-7-3 0,-3-6 2 15,0-3-1-15,-3-2-2 16,-5 0-4-16,-3 0 5 15,-1 0-7-15,11-2 9 16,5 0 6-16,5 2-6 16,0 0 7-16,2-3-7 15,36-1-20-15,22-1 19 16,27 0-6-16,9 1-17 16,2 1-71-16,-7 2-113 15,-10-6-230-15</inkml:trace>
  <inkml:trace contextRef="#ctx0" brushRef="#br0" timeOffset="12323.812">12881 6350 436 0,'0'0'156'0,"0"0"-106"0,0 0 12 16,0 0 29-16,0 0-31 15,0 0-3-15,0 0 0 16,-31-52-14-16,25 52-13 16,-5 0-16-16,-7 9-14 15,-5 18-5-15,-3 11-4 16,4 8 9-16,4 7-1 16,13-4-2-16,5 2-1 15,7-9-4-15,26-8-13 16,12-8 8-16,7-14-15 15,-2-8 6-15,2-4 22 0,-1-4-4 16,-4-22 4-16,-10-8 1 16,-2-10 2-16,-12-8 7 15,-6-8 7-15,-9-2 11 16,-8 1 1-16,0 11-9 16,0 15 12-16,0 12-5 15,0 17 4-15,0 6 0 16,0 0-16-16,-2 8-15 15,-7 22-17-15,-5 14 0 16,-3 12 17-16,-3 9 5 16,7 5-2-16,3-4-2 15,10-6-1-15,0-9 0 16,0-18-3-16,14-10-17 0,3-12-3 16,2-11 3-1,1 0 17-15,4-6 3 0,5-22 12 16,9-5-6-16,-4-4 3 15,-1 1-9-15,-8 5 2 16,-8 6-1-16,-3 6 2 16,-5 12-4-16,-5 7 1 15,5 0-14-15,4 12-4 16,8 15 9-16,5 2-1 16,1 1 1-16,2-5-4 15,-2-5 8-15,-3-6-7 16,-1-7 3-16,-4-7 7 15,2 0 0-15,-3 0 2 0,-3-16 10 16,-1-4-10 0,-8-4 12-16,-4-3 2 15,-2-2 2-15,0 0 10 16,0 10-6-16,0 7 2 16,0 8 1-16,0 4-22 0,0 0-1 15,0 12-19-15,0 18 7 16,0 9 4-16,0 2 8 15,23-4-11-15,10-10-11 16,11-7 1-16,12-8 14 16,5-12 0-16,1 0 7 15,-4-4 0-15,-14-19 0 16,-7-8 5-16,-12-7 5 16,-6-10-3-16,-11-10 8 0,-8-4-1 15,0-4 13-15,0 1 11 16,-19 11-20-16,-4 8 0 15,-1 15 2-15,5 19-9 16,9 7 7-16,3 5-12 16,-1 17-6-16,-2 24-17 15,-3 19 11-15,2 8 6 16,4 9-1-16,7-3-7 16,0-10 5-16,0-10-13 15,18-18-14-15,2-14 5 16,0-10 0-16,5-10 13 15,1-2 12-15,6-8 3 0,3-20 6 16,3-6-3-16,0-5-5 16,-4 0 6-16,-3 1-5 15,-6 8 1-15,-6 5-1 16,-7 15 0-16,-8 7-4 16,-2 3-5-16,3 0-14 15,-1 17 1-15,2 12 5 16,2 3 3-16,-4 0-11 15,0-9-3-15,1-6-12 16,-1-7-3-16,-2-4 8 16,-2-4 20-16,0-2 13 15,0 0 15-15,0-6 31 16,0-18-4-16,0-7-26 0,-4-1 6 16,-7-3-6-1,-1 5 18-15,-3 6-11 0,1 6-10 16,1 7-3-16,5 9-5 15,-2 2-5-15,-3 9-10 16,-3 25-8-16,-1 9 18 16,3 6-2-16,7-6-3 15,7-2-2-15,0-11-10 16,0-8 2-16,9-10-2 16,5-6-2-16,3-6 10 15,4 0 9-15,3-9 7 16,3-20 3-16,0-11-5 15,0-10 7-15,-8-10 1 16,-5-8 11-16,-3-5 11 0,-9 1-5 16,-2 6 6-16,0 8-6 15,0 12-12-15,-13 18 25 16,-1 18-20-16,6 10-5 16,1 0 2-1,-5 31-20-15,0 18-21 0,-2 13 18 16,5 9-3-16,9-1 5 15,0-6-10-15,6 0-25 16,19-8-2-16,4-13-33 16,5-8-18-16,-3-17-32 15,-2-10-28-15,-7-8-48 16,-9 0-134-16</inkml:trace>
  <inkml:trace contextRef="#ctx0" brushRef="#br0" timeOffset="12688.111">13542 6171 385 0,'0'0'123'16,"0"0"-11"-16,0 0-10 15,0 0-44-15,0 0-44 16,0 0-14-16,-9 20-10 16,9-5 10-16,0 1 1 0,6-2 15 15,15-4 2-15,6-2-3 16,4-4 12-16,0-4 8 16,-4 0 1-16,-3 0 9 15,-10-16-8-15,-8-2 6 16,-6-3 2-16,0-6-17 15,0 1-21-15,-9 4-7 16,-9 5-11-16,7 12-11 16,5 3-42-16,6 2-49 15,17 0-75-15,39 12-262 16</inkml:trace>
  <inkml:trace contextRef="#ctx0" brushRef="#br0" timeOffset="12979.366">14752 5913 667 0,'0'0'166'0,"0"0"-13"16,0 0-41-16,0 0-56 15,0 0-30-15,0 0 14 16,127 111 12-16,-58-34 2 15,3 13-18-15,-14 11-20 0,-18 7 8 16,-32 12-21-16,-10 1 0 16,-46 2-3-16,-26-9-9 15,-16-16-13-15,-18-14-70 16,-20-12-100-16,-8-14-302 16</inkml:trace>
  <inkml:trace contextRef="#ctx0" brushRef="#br0" timeOffset="26562.933">8844 7989 501 0,'0'0'122'16,"0"0"-101"-16,0 0 16 15,0 0 61-15,0 0-2 16,0 0-21-16,0 0-20 16,0 0-6-16,-2-15-1 15,2 15-20-15,2-3-9 16,15-1-10-16,7 4-7 16,12 0 1-16,6 0-1 15,1 0-4-15,-4 18 3 0,-3 8-2 16,-11 4-4-1,-12 4 5-15,-13 6 2 0,0 4-1 16,-32 0 4 0,-12 2-1-16,-5-4 0 0,0-8-2 15,16-12 2-15,13-9-3 16,11-12 0-16,9-1 4 16,0 0-5-16,0 0 0 15,13 0-1-15,22 0-2 16,24-7 3-16,15-5 6 15,3 2-6-15,-1 3 0 16,-9 5-1-16,-13 2-32 16,-10 0-60-16,-15 0-81 15,-16 2-100-15,-13 10-236 0</inkml:trace>
  <inkml:trace contextRef="#ctx0" brushRef="#br0" timeOffset="28454.955">6872 9428 112 0,'0'0'395'0,"0"0"-313"16,0 0-35-1,0 0 31-15,0 0 2 0,0 0-34 16,36-50-26-16,-12 40-12 15,7 5-5-15,-2 5 0 16,0 0-3-16,-4 0 0 16,-7 15 6-16,-9 11-5 15,-9 10 1-15,0 9 8 16,-11 2 9-16,-18-1 4 16,-8-5-5-1,0-3-2-15,-1-8-4 0,5-6 0 16,10-9-4-16,10-6-6 15,11-9-2-15,2 0 1 16,0 0-2-16,11 0-6 16,26 0 7-16,26-4-3 0,22-12 3 15,13-2-48-15,-7 3-132 16,-8 1-254-16</inkml:trace>
  <inkml:trace contextRef="#ctx0" brushRef="#br0" timeOffset="29100.866">11334 9394 475 0,'0'0'138'0,"0"0"-108"16,0 0 35-16,145-17 20 16,-99 17-25-16,-4 4-23 15,-9 14-21-15,-8 4-2 16,-12 3-9-16,-11 8-4 16,-2 1 16-16,-9 5-2 15,-31 8-2-15,-11-3 5 0,-1-5-1 16,10-7 2-16,17-13-15 15,17-7-3-15,8-5-1 16,0-2-1-16,31-1 1 16,21 0 11-16,19-2 5 15,11-2 8-15,5 0-18 16,-7 0-6-16,-15 0-48 16,-20 0-106-16,-21 10-88 15,-19 2-256-15</inkml:trace>
  <inkml:trace contextRef="#ctx0" brushRef="#br0" timeOffset="29972.979">9478 11555 208 0,'0'0'281'16,"0"0"-141"-16,0 0-32 0,0 0-14 16,0 0-15-1,0 0-37-15,16-21-31 0,-21 33 1 16,-9 14-6-1,-3 6 2-15,3 4 9 0,8-3-13 16,6-1 1-16,0-4-3 16,11-7 0-16,18-4 3 15,8-8 5-15,6-9 9 16,-1 0 2-16,-3 0 6 16,-8-12 10-16,-7-9 3 15,-6-8 10-15,-9-5-1 16,-9-6-19-16,0-6-5 15,-25 6-4-15,-8 2-18 16,-5 15-6-16,9 6 2 16,8 9-4-16,6 7 1 0,1 1-40 15,-1 1-48-15,-1 24-50 16,3 10-83-16,7 8-67 16,6-4-202-16</inkml:trace>
  <inkml:trace contextRef="#ctx0" brushRef="#br0" timeOffset="30837.454">12663 11458 441 0,'0'0'134'16,"0"0"-23"-16,0 0-21 15,0 0-26-15,0 0-16 16,0 0-20-16,-73 60 2 16,48-20-7-16,9 0-13 0,12 0-7 15,4-6 4-15,0-1 0 16,27-9 6-16,10-10 6 16,9-9 17-16,0-5 15 15,5 0-3-15,-3-26 2 16,-6-12-3-16,-11-6 0 15,-13-7 0-15,-16-12-15 16,-2 1-4-16,-27-1-17 16,-20 9-11-16,-6 12-2 15,-3 12-14-15,1 15-43 16,-8 8-54-16,-6 7-106 16,-9 0-179-16</inkml:trace>
  <inkml:trace contextRef="#ctx0" brushRef="#br0" timeOffset="31637.665">8559 11205 159 0,'0'0'322'0,"0"0"-181"15,0 0-29-15,0 0-3 16,0 0-7-16,0 0-31 15,-39-37-22-15,39 37-19 16,0 0-13-16,0-3-8 16,0 3-4-16,2-2-4 0,15 2 3 15,8 0-2-15,8 0 1 16,-2 5 0-16,-4 12-6 16,-6 12 2-16,-13 3-2 15,-8 3 3-15,0 5 5 16,-22-1 2-16,-20-1 0 15,-10-2-1-15,-4-5 3 16,10-4-3-16,10-11 0 16,16-10 8-16,18-3-2 15,2-3-7-15,0 0 1 0,9 0-1 16,31 0-5 0,29-6 4-16,33-5 2 0,17-4-2 15,-5 2-4-15,-23 3-40 16,-27 4-55-16,-28 4-85 15,-20-2-128-15</inkml:trace>
  <inkml:trace contextRef="#ctx0" brushRef="#br0" timeOffset="32724.517">7095 13496 125 0,'0'0'105'0,"0"0"5"0,0 0 12 16,0 0-18-16,0 0-14 15,0 0-4-15,0-7-11 16,0 7-3-16,0-1-2 16,0 1-10-16,0-5-6 15,0 3-2-15,0-3-8 16,0-2-18-16,0 0-1 16,0 2 1-16,0 1 8 15,0 4-12-15,0 0 1 16,0 0-14-16,0 0-7 15,0 0-2-15,0 0-8 16,-9 18-6-16,0 7 14 0,0 2-1 16,7-1 1-16,2 0-2 15,0-5 1-15,2-8-4 16,19 0-3-16,5-8 4 16,7-1 0-16,6-4-2 15,0 0 4-15,-5-4 2 16,-10-22 6-16,-5-6 1 15,-9-8 2-15,-10-6 2 16,0 2-3-16,-26 4 1 16,-16 6-5-16,-4 10-3 15,2 9 0-15,4 8-1 16,2 7-12-16,0 0-47 0,5 18-60 16,4 12-92-1,11-2-135-15</inkml:trace>
  <inkml:trace contextRef="#ctx0" brushRef="#br0" timeOffset="33534.708">9509 13418 460 0,'0'0'215'0,"0"0"-173"16,0 0-20-16,0 0 26 15,0 0-5-15,0 0-40 16,0-5-3-16,0 5-11 16,0 0-31-16,0 0-36 15,0 0-1-15,0 0 15 16,0 0 18-16,0 0 24 16,0 0 22-16,0 0 1 15,0 0 10-15,0 0 10 16,0 0 8-16,0 0-1 15,0 0 25-15,2 0-10 16,-2-4 11-16,0 2 6 16,0 2 1-16,0 0 2 15,0 0 1-15,0 0-16 0,0 0-17 16,0 0-16-16,0 0-5 16,0 0-10-16,0 14 0 15,0 10 0-15,7 10 3 16,11 0 1-16,4 4 1 15,7-4 1-15,5-4-3 16,5-5-3-16,7-11 7 16,4-6 0-16,2-8 6 15,-7 0 20-15,-5-7-2 16,-11-17 17-16,-10-6 0 16,-12-5-1-16,-7-6-6 15,-13-1-20-15,-38 2-12 0,-19 6-9 16,-9 12-11-16,-9 12-31 15,8 10-30-15,13 4-41 16,11 24-78-16,14 2-208 16</inkml:trace>
  <inkml:trace contextRef="#ctx0" brushRef="#br0" timeOffset="35183.568">5187 11323 436 0,'0'0'198'15,"0"0"-147"-15,0 0-41 16,0 0 53-16,0 0 51 0,0 0-29 16,-16-26-28-1,11 21-5-15,3-2-7 16,-2 1-12-16,0 2-6 0,2 1-6 16,-1 3 0-16,3-3 0 15,0 3-11-15,0 0 3 16,0 0-9-16,0 0 1 15,0 0-1-15,0 0-3 16,0 0 3-16,0 0 2 16,0 0-1-16,-2 0-1 15,0 0-3-15,-1 0 0 16,1 0 0-16,0 0-1 0,-5 0-4 16,-4 16-5-16,-5 6 2 15,1 4 5-15,3 5 2 16,8 1-5-16,4-1 3 15,0 4 1-15,2-5-4 16,16-2 3-16,9-5-6 16,2-4 6-16,0-6 1 15,5-12 1-15,-5-1 7 16,0-8 4-16,-8-20 32 16,-2-12 15-16,-13-9-8 15,-6-1-11-15,-2-1-18 16,-34 6-11-16,-9 9-10 15,-3 6 0-15,3 10-19 16,9 10-40-16,12 8-48 16,11 2-52-16,8 12-100 0,5 9-154 15</inkml:trace>
  <inkml:trace contextRef="#ctx0" brushRef="#br0" timeOffset="37367.438">13851 4496 314 0,'0'0'160'0,"0"0"51"16,0 0-102-16,0 0-9 16,0 0-11-16,0 0-11 15,0-98-24-15,0 95-16 16,0 3-4-16,0 0-7 15,0 0-3-15,0 0-19 16,0 0-5-16,0 0-2 16,0 14-8-16,18 11 10 15,11 8 5-15,7 6-1 16,-1-2-3-16,3 2 0 16,1-8 8-16,-8 1-5 15,-4-11 1-15,-12-9-3 0,-4-4 2 16,-6-8 3-1,-1 0 23-15,11-8 26 0,17-28 6 16,10-19-32-16,17-12-24 16,5-10 4-16,11-5-7 15,15-9 0-15,11-11-3 16,12 0-10-16,0 3-23 16,-3 7-62-16,-8 10-84 15,-10-5-131-15,-19-15-507 16</inkml:trace>
  <inkml:trace contextRef="#ctx0" brushRef="#br0" timeOffset="102686.641">12949 9242 236 0,'0'0'366'15,"0"0"-239"-15,0 0 7 16,-126 0 9-16,120 0-31 15,4 0-34-15,2 0-30 16,0 2-13-16,0-2-23 16,0 0-11-16,4 3-1 15,27-1-7-15,32-2 7 0,33 0 10 16,33 0-9-16,21-5 6 31,10-4-6-31,-2-2 2 16,-9 5-3-16,-19 0 2 15,-27 2 1-15,-24-1-6 0,-27-2 5 0,-21 2-2 16,-15 0 0-16,-12 3 1 16,-4 0 4-16,0-3-5 15,0 2 0-15,0-7 0 16,-8-4-1-16,-13-5-8 16,-3-1 7-16,-5 3-10 15,-7 5 10-15,-1-1-7 0,-2 5 4 16,8 3 1-16,11 0-1 15,11 4 5-15,7 1 0 16,2 0-4-16,0 0 3 16,7 0-11-16,17 0-10 15,9 15 18-15,8 3 8 16,-1 3-2-16,3-6-2 16,-6 4 3-16,-6-1-5 15,-6 0 6-15,-8-1-4 16,-12 4 0-16,-5-3-4 15,0 4 2-15,-29 0-13 16,-9 0-96-16,-4 1-27 16,-1-6-51-16,8-2-69 15,8-8-227-15</inkml:trace>
  <inkml:trace contextRef="#ctx0" brushRef="#br0" timeOffset="103223.312">14469 8921 688 0,'0'0'211'16,"0"0"-37"-16,0 0-53 16,0 0-15-16,0 0-52 15,0 0-41-15,0-20-13 16,0 49-11-16,0 12 11 0,0 10 21 15,0 0-17 1,0 0 6-16,0-1-5 0,0-6-5 16,0-6 6-16,0-12-3 15,0-10-3-15,0-9 0 16,0-5 1-16,0-2 3 16,0 0 6-16,0 0 9 15,-2-29 39-15,-3-14-31 16,-4-15-17-16,1-8-9 15,-1-6 1-15,-3-8-4 16,4-5 1-16,1 4-1 16,3 0-1-16,4 16-3 15,0 14 6-15,0 21-6 16,2 14-1-16,9 9-3 0,7 4-16 16,8 3-11-16,10 0 9 15,8 29-3-15,8 12 7 16,2 12 12-16,-10-1 4 15,-13-4 7-15,-15-9-12 16,-14-4-10-16,-2-5 0 16,-11-2-11-16,-27-2-14 15,-12 2-5-15,-4-1-59 16,0-6-8-16,9-1-32 16,16-5-90-16,18-1-172 15</inkml:trace>
  <inkml:trace contextRef="#ctx0" brushRef="#br0" timeOffset="105016.449">14627 9104 14 0,'0'0'381'16,"0"0"-220"-16,0 0-29 15,0 0-32-15,0 0-28 16,0 0-29-16,143-53 17 15,-114 41-7-15,-5 0-15 16,-4 2 1-16,-9-1-14 16,-1-2 3-16,-6 1 6 15,0-2-8-15,-4 2 3 16,0 1-17-16,0 4 5 0,-4 0 0 16,-14 4-17-16,-5 3-14 15,-2 0 12-15,-7 3-16 16,3 18 15-16,2 7-2 15,7 4-4-15,14 5 6 16,6 0-8-16,0 0 5 16,17-3 6-16,8-8-11 15,1-8 8-15,-3-6 3 16,0-9 0-16,0-3 8 16,4 0-4-16,4-1 5 15,0-15 8-15,-4-6-15 16,0 0 21-16,-4-1-4 15,-8 3-11-15,-1 5 11 0,-6 2-7 16,-1 8-6-16,0 2-6 16,0 3-1-16,1 0-7 15,5 0-9-15,8 12-3 16,-1 9 7-16,3 2-9 16,-4-2-4-16,-1-1 25 15,0-6-17-15,0-4 3 16,2-6 8-16,4-4 7 15,3 0 2-15,2 0 2 16,2-11 1-16,0-9 17 16,-4-5-3-16,0-8 16 15,-7-5 0-15,-2-8-9 16,-9-5 21-16,-4-2-9 16,-5 2-20-16,0 7 14 0,0 15-12 15,0 9 7-15,-7 8-4 16,4 6-20-16,-1 6 18 15,4 0-21-15,-3 0-9 16,-1 18-2-16,-4 24-18 16,1 11 29-16,0 20 0 15,4 7 7-15,3 4-4 16,0 8 1-16,0 3-3 16,12 7 7-16,1 4-2 15,3-2-6-15,-7 0 0 16,-7-3 3-16,-2-2-7 15,0-11 4-15,0-21 0 16,-4-26-2-16,2-24-25 0,2-13 4 16,0-4 23-16,4-11 0 15,21-25 10-15,10-12-10 16,7-16-13-16,-3-4-5 16,-10-1-30-16,-12 1 9 15,-15 4 16-15,-2 2-11 16,-15-4 0-16,-26-6-22 15,-5-3 8-15,-4 7 22 16,4 13 2-16,10 14 14 16,7 17 9-16,14 14-1 15,8 4 0-15,7 4-4 16,0 0 1-16,0 2 1 0,0 0-9 16,0-2-11-1,22-2 11-15,12-2 6 0,8-4 7 16,10-4 0-16,-2-2 2 15,-7 0 11-15,-5-3 6 16,-14 5 11-16,-11 1 5 16,-3 3-2-16,-10 1 7 15,0-3 3-15,0 1-16 16,0 0-13-16,-7-1-9 16,-6 5-2-16,2 0-3 15,-1 7-11-15,-1 0 4 16,-1 0-5-16,-1 12-6 15,-1 17 13-15,10 4-8 16,6 6 3-16,0-5 10 0,13-2-12 16,19-3 5-16,3-10 7 15,3-5 1-15,-3-4 10 16,-4-7-7-16,1-3-2 16,-5 0 7-16,-3 0-9 15,1-11 8-15,-1-10 6 16,-2-4-5-16,1-1 5 15,-1 0-7-15,-4 6-4 16,0 6-3-16,-3 7 0 16,-1 2 0-16,1 5-11 15,1 0-7-15,1 0 5 16,-3 5-6-16,1 2-5 16,-5 0 4-16,-4-4-4 0,-3-1 9 15,-1-2 2-15,-2 0 12 16,0 0 1-16,0 0 13 15,0 0 5-15,-5-6 13 16,-11-7-31-16,-1-4 6 16,-1 4 1-16,1 2-7 15,-2 6 6-15,1 3-6 16,1 2-1-16,1 0-4 16,1 23-11-16,6 9 0 15,4 6-14-15,5 1 8 16,0-2 15-16,22-5-10 15,7-9 11-15,5-8 4 0,-1-9 4 16,2-6 0-16,6 0 5 16,3-21-3-16,2-8 33 15,-7-11-3-15,-5-7 10 16,-7-2 9-16,-11-10-15 16,-10 0 10-16,-6-8-9 15,0 1-14-15,0 3 13 16,-6 5-34-16,-8 17 5 15,3 17 18-15,1 12-16 16,6 12-4-16,0 0-7 16,-5 15-26-16,0 35 5 0,0 17 19 15,4 14 4 1,5-2-1-16,0-7-1 0,17-5-5 16,8-15-18-16,4-8-31 15,6-8-9-15,0-11-37 16,1-10-29-16,-5-13-45 15,-6-2-82-15,-17-2-141 16</inkml:trace>
  <inkml:trace contextRef="#ctx0" brushRef="#br0" timeOffset="105167.353">16232 9034 339 0,'0'0'214'16,"0"0"-108"-16,0 0-68 0,0 0-32 15,119-23-5-15,-38 23-1 16,21 0-40 0,2-4-207-16</inkml:trace>
  <inkml:trace contextRef="#ctx0" brushRef="#br0" timeOffset="105580.1">17019 8618 280 0,'0'0'294'15,"0"0"-210"-15,0 0 10 16,0 0-2-16,0 0-27 16,0 0-48-16,140-98-5 0,-109 98-2 15,1 0-10 1,-6 8 1-16,-3 12 3 0,-8 6 0 15,-7 4 9-15,-8 4-3 16,0 4 3-16,-16 5 19 16,-16 1-7-16,-12 4 7 15,-1-2-11-15,5-2 1 16,11-4-9-16,9-5-11 16,7-5 2-16,11-9-4 15,0-2 1-15,2-5-1 16,0 1 1-16,0 0 0 15,0 1 3-15,0 2-2 0,0 0-2 16,0 6 0 0,0 1 0-16,0 4-2 0,0 0 1 15,0 3-27-15,6-6-64 16,7 1-90-16,3-3-93 16</inkml:trace>
  <inkml:trace contextRef="#ctx0" brushRef="#br0" timeOffset="105935.986">17115 9531 351 0,'0'0'269'0,"0"0"-141"0,0 0-46 16,0 0-29-16,0 0-53 15,0 0-10-15,-14 20 9 16,10-2 1-16,4 2-4 16,0-4 1-16,0 1-5 15,2-8 6-15,14-4-3 16,4-2 5-16,2-3 19 16,3 0 27-16,-5 0 57 15,-3-12-15-15,-5-2 4 16,-7-2 1-16,-5-3-26 0,0 0-18 15,0-1-19 1,-23 1-30-16,-2 5 0 0,-4 11-35 16,-2 3-79-16,4 0-96 15,10 0-223-15</inkml:trace>
  <inkml:trace contextRef="#ctx0" brushRef="#br0" timeOffset="142450.394">22182 5441 54 0,'0'0'53'15,"0"0"-7"-15,0 0-37 16,0 0-1-16,0 0-8 16,0 0-17-16,-39 55-19 0,39-43 1 15,12-2-13-15,15-3 14 16</inkml:trace>
  <inkml:trace contextRef="#ctx0" brushRef="#br0" timeOffset="-213485.148">4284 8249 512 0,'0'0'190'15,"0"0"-135"-15,0 0-43 16,0 0 44-16,0 0 1 16,0 0-28-16,0 0 0 15,-123-48-29-15,52 48 5 16,-16 0 18-16,-6 7-17 15,-3 11 11-15,2-1 0 16,14 1-7-16,13 0 32 16,11 3-29-16,13 1-4 0,6 5-7 15,5 14 7 1,3 13-9-16,5 18 2 0,2 16 3 16,2 20 31-16,-1 23-16 15,0 25 11-15,-2 22 37 16,1 22-40-16,1 4 16 15,6 4-17-15,2 5-7 16,1-5 22-16,0 9-9 16,-7 4-7-16,-3 9 17 15,-9 19-32-15,-5 20 11 0,1 11-17 16,-1 6 0 0,14-8 17-16,11-17-18 0,9-16 4 15,2-20 12-15,0-16-15 16,2-24 2-16,6-30-4 15,-1-29 3-15,-3-22 14 16,-2-14-13-16,-2-8 0 16,0-7 6-16,0-3-3 15,-4-4-4-15,-13-5 0 16,3-5-4-16,1-19 12 16,6-13-13-16,5-12-1 15,2-8 0-15,0-6 6 16,0 0-7-16,0 0 1 15,0 0-3-15,0 0-8 16,0 0 10-16,15-4 1 0,19-6-10 16,26-10-1-16,27-8-8 15,27-10-20-15,29-5-16 16,19-6 18-16,17 6-25 16,8 8 8-16,8 10 32 15,-4 11-77-15,-16 14-62 16,-12 0-72-16,-15 23-40 15,-15 4-261-15</inkml:trace>
  <inkml:trace contextRef="#ctx0" brushRef="#br0" timeOffset="-212261.884">1719 7150 588 0,'0'0'112'0,"0"0"-88"15,0 0 17-15,0 0 64 16,0 0-16-16,0 0-38 0,-35-96-18 16,31 99-33-16,-5 30-5 15,-6 13 5-15,-5 15 2 16,-1-1 6-16,6-6-4 15,6 0 2-15,7-4-5 16,2-7 1-16,0-8-4 16,4-12 1-16,14-11-9 15,5-11 4-15,6-1-6 16,6-5 12-16,1-24 0 16,1-1 8-16,-8 2-4 15,-10 6 9-15,-11 10-11 16,-6 6 8-16,-2 6-5 0,0 0 7 15,0 0-10 1,0 0-2-16,0 0-5 0,0 9-18 16,0 5 12-16,5 3 7 15,4-1 7-15,0-4-3 16,7-6 0-16,1-3-2 16,8-3 2-16,8 0 2 15,-2-10-1-15,-2-10 13 16,-6-7 3-16,-8-1 9 15,-11 0 18-15,-4 2-11 16,0 2-6-16,-21 4-4 16,-16 6-19-16,-7 7-4 15,-5 2 0-15,-9 5-10 16,14 0-4-16,8 12-40 0,11 13-35 16,21 1-69-16,4 6-22 15,0-9-87-15</inkml:trace>
  <inkml:trace contextRef="#ctx0" brushRef="#br0" timeOffset="-210652.074">2234 7277 606 0,'0'0'84'0,"0"0"-11"15,0 0 56-15,0 0-9 16,0 0-44-16,0 0-27 15,-6-21-28-15,6 21-8 0,0 11-13 16,0 9-8 0,0 6 8-16,0 1 3 0,0 0 0 15,0-5 4-15,0-4-3 16,0-8-8-16,8-6 0 16,-2-4-3-16,1 0 6 15,1 0-10-15,6 0 11 16,-1-15 4-16,1-5 1 15,-1-3 8-15,-1-1-3 16,-6 1-10-16,3 9 10 16,-5-1-7-16,0 10 1 15,-1 4-4-15,-3 1-9 16,2 0 4-16,5 0-10 0,2 4-7 16,2 7 21-1,5 4 0-15,-1-1-3 16,1-2 1-16,-3-2-22 0,-1-6 11 15,-6-2 0-15,1-2 4 16,-5 0 5-16,2 0 1 16,8 0 4-16,-1-14 18 15,-1-2-9-15,4 1 1 16,-7 9-5-16,-3 0-5 16,3 5 4-16,-2 1-4 15,6 0-9-15,5 0-4 16,10 1-13-16,10 8 9 15,6 1-41 1,2-4-15-16,-5-4 39 0,-8-2 8 0,-9 0 25 16,-9 0 2-16,-4-4 3 15,-9-10 42-15,2-9 13 16,-2 6-7-16,0 1 14 16,0 2-17-16,-2 3-10 15,-2 6 7-15,-1 3-13 16,5 2-4-16,0 0-29 15,0 7 0-15,0 25-12 16,0 14 8-16,0 12 4 16,0 15 16-16,0 10-15 15,0 5 1-15,11-1-2 0,10-14 2 16,-4-21 4 0,-3-18-6-16,-3-19 1 0,-7-10 1 15,-1-5 2-15,-3 0 1 16,0-12 10-16,0-22 3 15,0-16-5-15,7-21-13 16,1-10 2-16,-1-20-2 16,4-9-2-16,0-2 0 15,-2 2 0-15,0 13-11 16,-2 13 11-16,-1 20-3 16,-3 26-3-16,1 20 8 15,-4 13-5-15,2 5-13 16,2 9-19-16,6 29-20 15,5 14 47-15,1 8 10 0,-5-2-19 16,-2-5 1-16,-4-7-8 16,-5-9 0-16,0-6-3 15,0-7-6-15,-18-4 11 16,-1-6 3-16,6-6 1 16,7-8 7-16,6 0 13 15,0-5-2-15,6-27-1 16,30-11-23-16,13-11 21 15,5-9 5-15,-1-4 5 16,-6-6-3-16,-11 1 7 16,-14 2-2-16,-13 7 11 15,-9 14 7-15,0 12 2 16,0 14 6-16,-11 8 21 16,-3 10-14-16,3 5-14 0,-1 0-10 15,2 15-16-15,-11 32-17 16,2 15 17-16,-4 15 1 15,13 1 0-15,10-5-1 16,0-5 1-16,19-9-1 16,17-15 0-16,6-12-9 15,-2-14-4-15,-4-10-13 16,-2-8 1-16,-10 0 23 16,-2-3 2-16,-3-16 2 15,-9-7 19-15,-3-6-15 16,-7-3 3-16,0-1-8 0,0 4 4 15,-9 4 2-15,-7 10 7 16,3 10 4-16,2 8-3 16,2 0-15-16,0 12-11 15,7 24-8-15,2 5 15 16,0 3 1-16,15-6 3 16,17-12-4-16,-1-7 0 15,3-10-13-15,-3-9 9 16,-2 0 1-16,0-10 7 15,-5-16 12-15,0-10-4 16,-5-10 4-16,-6-8 0 16,-9-13-4-16,-4-4 11 15,0-4 0-15,0 4 13 0,-15 13-15 16,1 18 5 0,1 18 0-16,6 16 7 0,3 6-9 15,4 4-20-15,-5 34-21 16,-2 20 13-16,5 18 3 15,2 5 7-15,0-5-2 16,7-4 0-16,9-11-14 16,-1-13-24-16,-1-11-30 15,-3-15-18-15,-5-9-31 16,-6-10-14-16,0-3-9 16,-2 0-19-16,-27-14-97 15</inkml:trace>
  <inkml:trace contextRef="#ctx0" brushRef="#br0" timeOffset="-210338.604">3472 7028 366 0,'0'0'128'0,"0"0"-91"0,0 0-9 15,154-54 36-15,-82 40-27 16,1-5-16-16,-11 2 12 16,-12-3 13-16,-15 2 13 15,-16 0-8-15,-11 2 7 16,-8-4 21-16,0 0-21 15,0-3-6-15,-6 4-24 16,-15 6-9-16,-6 8 4 16,3 5-8-16,2 0-12 15,0 26-6-15,8 24-1 16,7 10 4-16,7 5 12 0,4-7-12 16,31-5 0-1,7-11-2-15,2-6-1 0,1-7-37 16,-5-8-32-16,-7-4-34 15,-8-2-62-15,-17 4-106 16,-8 1-261-16</inkml:trace>
  <inkml:trace contextRef="#ctx0" brushRef="#br0" timeOffset="-209596.359">1107 8426 748 0,'0'0'126'15,"0"0"-102"-15,0 0 67 16,0 0-6-16,0 0-68 16,0 0-17-16,3 66 0 15,-1-6 14-15,-2 6 13 0,0-3-22 16,0-8 3 0,0-9-8-16,0-12-7 0,0-10-29 15,0-11-51-15,0-11-9 16,0-2 23-16,0-6 44 15,0-27-4-15,0-8-26 16,0-17 36-16,0-9 23 16,-2-11 5-16,-8-8-4 15,2-2-1-15,8 0 15 16,0 6-14-16,0 3 4 16,20 23-5-16,4 18 0 15,7 18 5-15,6 20 0 0,5 0 3 16,3 8-8-1,1 20 13-15,-8 5 12 0,-9 6-22 16,-13 0 4 0,-12 2-6-16,-4-1 7 0,-6 0 2 15,-26 3 0-15,-13-3 4 16,3-2 1-16,-1-9-11 16,14-4 8-16,14-11-10 15,11-7 1-15,4 5-3 16,0 1-4-16,15 3 4 15,14 4 0-15,4-6 2 16,10-2 3 0,1 3 2-1,-1-3 6-15,-7 6 12 0,-5 1-5 0,-12 6 9 16,-7 0 3-16,-7-1-19 0,-5 3 6 16,-5-1-7-16,-30-1 0 15,-19 1-12-15,-11-5 0 16,3-7-50-16,8-10-58 15,19-4-40-15,25-18-137 16</inkml:trace>
  <inkml:trace contextRef="#ctx0" brushRef="#br0" timeOffset="-209405.113">1509 8395 462 0,'0'0'46'16,"0"0"-41"-16,0 0 113 0,0 0 5 15,56 139-27 1,-45-95 8-16,-3-5 6 0,-3-6-53 16,-5-2-34-16,0-4-16 15,0-6-7-15,-7-3-22 16,-13-9-98-16,-4-9-97 16,-5 0-179-16</inkml:trace>
  <inkml:trace contextRef="#ctx0" brushRef="#br0" timeOffset="-209222.119">1428 8143 623 0,'0'0'118'0,"0"0"-118"16,0 0 0-16,0 0 9 0,0 0-3 15,0 0-6-15,129 118-71 16,-102-79-155-16,-9 1-233 15</inkml:trace>
  <inkml:trace contextRef="#ctx0" brushRef="#br0" timeOffset="-207827.641">1734 8368 570 0,'0'0'83'0,"0"0"19"16,0 0 34-16,0 0-6 15,0 0-81-15,0 0-49 0,4-28-5 16,2 46-12-16,4 5 17 16,-1 0 6-16,1 0-4 15,0 0-4-15,-1-5 0 16,-3-4-6-16,-2-6-19 16,4-4-7-16,-6-4 15 15,5 0 15-15,1 0-3 16,6-2 7-16,1-16 0 15,6 2 3-15,1-3 4 16,2-2-4-16,1 3 1 16,-5 4-1-16,-5 4-3 15,-5 6-1-15,-8 4-5 16,2 0-13-16,0 0 13 0,3 0 0 16,5 14 6-1,3 2 3-15,1-2-3 0,3-3 0 16,2-5-8-16,-1-6-25 15,-3 0 7-15,-3-1 11 16,-7-25 15-16,-1-4 24 16,-4-2-1-16,-2 2 16 15,0 5 5-15,0 8-14 16,-8 5 13-16,-8 9-15 16,7 3-17-16,-11 0-11 15,2 10-17-15,2 12 9 16,-1 0-8-16,15 0-16 0,2-6-9 15,0 0-2-15,0-5 11 16,0-4-8-16,11 0 6 16,-3-2 19-16,13-5 7 15,-13 3 7-15,-1-3 1 16,2 2 1-16,-2-2 0 16,2 0 4-16,0 0-4 15,2 0-1-15,2 0 2 16,3 0-1-16,1 0-2 15,1 0 0-15,-5-2 1 16,3-4 0-16,-5 0 2 16,-1-2 4-16,1-2 10 15,-5 0 3-15,6-4 15 0,-1-2-14 16,2-1-8 0,3-1-10-16,-1 2 2 0,1 2-4 15,-5 3 8-15,-2 2 0 16,-2 6 4-16,-3-2-8 15,0 5-3-15,1 0-1 16,-1 0-9-16,6 0 1 16,0 0 3-16,6 0 1 15,-3 7 1-15,0-2-1 16,-1 1 1-16,1 2 1 16,1 1-1-16,3-4-3 15,6-1-13-15,-1-1 5 16,1-3 5-16,1 0-1 15,0 0 5-15,-1-3 4 0,2-13 1 16,-4-2 0-16,0-6 5 16,-3-3-3-16,-1-4 14 15,-3-1-5-15,-3-2 13 16,0 6 1-16,-4 6-4 16,-3 6 3-16,-2 10 1 15,1 1-17-15,-3 5-6 16,2 0-2-16,0 0-14 15,0 0 11-15,0 0-11 16,0 0 13-16,1 0-2 16,4 0 3-16,0 0 0 15,3 0 1-15,2 0-1 16,1 0 2-16,3 0 6 0,-1 0-8 16,6-14 10-1,-6-9 0-15,1-6 20 0,-3-2 1 16,-7-2 2-16,-4 3 1 15,-2 6-16-15,0 10 3 16,0 6 3-16,0 6-9 16,0 2 4-16,0 0-19 15,-4 4-9-15,-7 30-8 16,-7 19 16-16,-1 15 0 16,0 10 1-16,4 12 0 15,-3 11 5-15,0 17-4 16,5 10 0-16,2 13 16 0,9 2-15 15,2-7 13-15,0-4 5 16,0-13-19-16,6-10 7 16,-3-17 3-16,-3-24 3 15,0-22 9-15,-14-24-18 16,-18-13 11-16,-10-9 7 16,-18-13-18-16,-11-27-5 15,-12-20-22-15,7-18-28 16,14-8-24-16,22-7-11 15,40-2-4-15,16-2 13 16,59-1-113-16,21 4-198 16</inkml:trace>
  <inkml:trace contextRef="#ctx0" brushRef="#br0" timeOffset="-207373.611">918 9382 527 0,'0'0'158'0,"0"0"-150"16,0 0-8-16,114-86 70 15,-34 46-11-15,18 2-50 0,6 0 2 16,2 6 4-16,-19 8-11 16,-27 10-4-16,-27 8-43 15,-24 6-60-15,-9 0-25 16,-4 0 53-16,-28 15 43 16,-5 2 1-16,2-5 27 15,16-4 4-15,5-4 47 16,8 0 16-16,3 8-24 15,-3 12-4-15,2 6 32 16,-4 12 12-16,4 8-16 16,2 2-17-16,2 5-20 15,0 1-19-15,0-4-7 16,0-4-1-16,0-7-13 16,0-4-33-16,6-9-45 15,0-9-23-15,-2-12-71 0,-2-9-108 16</inkml:trace>
  <inkml:trace contextRef="#ctx0" brushRef="#br0" timeOffset="-206783.977">1493 9627 296 0,'0'0'156'0,"0"0"-60"15,0 0 15-15,0 0-16 16,0 0-45-16,0 0-33 16,76-72-14-16,-45 72 17 15,9 11-1-15,7 6-2 16,4 3-5-16,3 1-3 15,-1 0 0-15,-11-1 8 16,-10-3-12-16,-14-2-5 0,-18-1-6 16,0 1-3-16,-21-1-3 15,-21-5-24-15,-5-2-11 16,5-7 11-16,13 0 36 16,13-18-5-16,14-11 5 15,2-3-34-15,18-4-5 16,22-2 34-16,9-1 4 15,0 2-1-15,-2 4-18 16,-11 10 5-16,-12 7 10 16,-9 5 5 15,-9 7 9-31,-6 4 4 0,0 0 7 0,0 0 2 0,0 4-9 16,0 14-8-16,0 9 16 0,0 1 8 15,0-2-19 1,11-5-8-16,15-7 0 0,3-11-2 15,7-3 0-15,2-3 6 16,-1-18 3-16,6-11-4 16,-7-4 7-16,-7-3 12 15,-9 3 22-15,-9-1 9 16,-11 6-10-16,0 7-2 16,-4 9-11-16,-15 8 14 15,6 7-11-15,-3 0-28 0,1 12-7 16,-3 18-5-1,1 9 5-15,7-2-1 0,10 2 1 16,0-3 0-16,2-6-7 16,21-4 5-16,6-6-24 15,6-4-32-15,6-4-56 16,-1-4-44-16,-2-3-81 16</inkml:trace>
  <inkml:trace contextRef="#ctx0" brushRef="#br0" timeOffset="-206580.1">1252 10363 588 0,'0'0'228'0,"0"0"-228"0,0 0 5 16,145-69 70-1,-14 6 3-15,28-18-65 0,12 0-13 16,1-3 5-16,-14 15-10 15,-23 18 5-15,-35 19-31 16,-40 20-56-16,-41 12-108 16,-19 9-168-16</inkml:trace>
  <inkml:trace contextRef="#ctx0" brushRef="#br0" timeOffset="-206054.603">1636 10515 646 0,'0'0'18'0,"0"0"5"0,145-141-21 16,-74 90 110-16,10 1-59 16,-4 10-39-16,-5 10 66 15,-24 12-19-15,-14 14-50 16,-16 4-11-16,-12 8-5 15,-6 34-3-15,0 9 7 16,-24 14-7-16,-12 1 1 16,-1 9-10-16,5 2-15 15,10 0-13-15,7-4-2 16,3-14-32-16,1-11 32 16,-7-7 29-16,-1-18-99 0,-8-5 39 15,0-10 78-15,6-8 5 16,6 0 15-16,11 0 40 15,4-3 31-15,0-2-34 16,0 3 2-16,0 2-9 16,0 0-17-16,0 0-19 15,0 0-13-15,0 0 6 16,4 15 26-16,9 7-7 16,1 1 1-16,3 8 17 15,4 8-9-15,4 14-4 0,10 10-4 16,3 6 9-1,-1-1-23-15,-1-6-12 0,-5-8-2 16,-6-9-3-16,-5-6-51 16,-9-10-89-16,-11-5-88 15,-7 2-145-15</inkml:trace>
  <inkml:trace contextRef="#ctx0" brushRef="#br0" timeOffset="-205785.5">2135 11962 445 0,'0'0'220'16,"0"0"-218"-16,0 0-2 16,0 0 83-16,0 0-6 15,0 0-49-15,7-5-14 0,-7 5 18 16,0 0-23-16,0 0-9 15,2 0-13-15,0 0-5 16,3 7 7-16,3-2 7 16,-1 2-29-16,5 0-17 15,-4-2-24-15,-3 0-56 16,-5-2-73-16</inkml:trace>
  <inkml:trace contextRef="#ctx0" brushRef="#br0" timeOffset="-205533.133">1602 12424 506 0,'0'0'80'16,"0"0"-58"-16,0 0-20 15,121-92 80-15,-39 42-34 16,21-6-25-16,17-7 11 16,5 4 3-16,-3 3-17 15,-12 13-19-15,-14 9-2 0,-25 14-41 16,-31 16-88-16,-31 4-107 16</inkml:trace>
  <inkml:trace contextRef="#ctx0" brushRef="#br0" timeOffset="-205360.239">1825 12492 575 0,'0'0'0'0,"0"0"25"16,0 0-25-16,197-49 84 16,-62-20-84-16,35-12-88 15,15-6-74-15,-2 0-168 16</inkml:trace>
  <inkml:trace contextRef="#ctx0" brushRef="#br0" timeOffset="-108025.483">23196 3930 174 0,'0'0'57'0,"0"0"-40"16,0 0 56-16,0 0 55 15,0 0-38-15,0 0-48 16,0 0 9-16,25-35-10 0,-46 35 28 16,-19 0-25-1,-18 0-39-15,-20 0 15 0,-29 0-18 16,-26 0 9-16,-32 11-11 16,-33 4 4-16,1-2-4 15,10-3 0-15,29-4 1 16,40-6 7-16,28 0-5 15,26 0 8-15,21 0-3 16,17 0-2-16,14 0 0 16,10 0-6-16,0 0 0 15,2 0-2-15,0 3-4 16,-6 11-4-16,1 15 10 0,-7 16 2 16,-3 13 21-1,-1 10-10-15,-1 10-8 0,3 5 37 16,1 5-24-16,-3 2 7 15,1-3 12-15,-3 4-30 16,0-7 19 0,2-6-11-16,3-13-8 0,8-14 13 15,3-13-13-15,2-9-6 16,0-12-1-16,0-8-1 16,12-5 1-16,7-4 0 15,12 0 0-15,17-2 21 16,16-18-9-16,17 0 0 15,12-4-4-15,12 4-1 0,11 4-12 16,13 1 5 0,12 10 0-16,10 3 0 0,7 2 0 15,6 0 0-15,7 0-6 16,11 0 7-16,17 6-4 16,13 7 0-16,11 9 3 15,15 7-4-15,-3 5 11 16,-2 2-7-16,-7 2 0 15,-15-1-3-15,-3-5-2 16,-8-6 0-16,-3-10 5 16,-2-5-7-16,2-6 7 15,-8-3 0-15,-6-1-4 16,-14-1 0-16,-18 0 4 16,-16 0 0-16,-15 0 1 0,-11 0-4 15,-10 0 6-15,-8 0-3 16,-2-3 2-16,-7-9 5 15,1 1-7-15,-3 0 0 16,-4-1 0-16,-10 2-1 16,-14-1 6-16,-14 4-5 15,-14 0 6-15,-13-2 4 16,-3 0 9-16,-2-8 11 16,1-3-18-16,6-1 18 15,3 1-30-15,4 3 3 16,9-2-3-16,4 3-1 15,3 0-3-15,4 0 4 16,-7 2 0-16,-2-1 1 16,-4 0 1-16,-4-4 1 0,-1 2 14 15,-2-1-13-15,4 0 3 16,5 1-7-16,9 2 3 16,9 0-13-16,7 1 10 15,-4 7 0-15,-4-1-1 16,-9-1 6-16,-6 1-5 15,-8 1 0-15,-8 0 2 16,-1 0 11-16,-5 0-3 16,-3-3 6-16,2 0 6 15,0-6-12-15,-1-2-9 16,3-4-1-16,0-6 9 0,-1-6-9 16,-3-4 0-1,-2-3 0-15,-4-1-3 0,0-2 16 16,0 3-13-16,0-12 0 15,0 1 0-15,4-3-6 16,-4-3 6-16,0 2 0 16,0 5 1-16,0 3 2 15,0 10-6-15,-23 4 1 16,-12 2-15-16,-15 3 9 16,-23 5-1-16,-28 4 9 15,-28 3-8-15,-41 3-15 16,-32 2 8-16,-32-4-7 15,-32 2-33-15,-21 3 41 16,-28 1-25-16,-37 2-5 16,-29 8 14-16,-22 0-27 0,-10 0 37 15,20 6-17-15,35 1-12 16,41 4 31-16,43-3-145 16,35-8-241-16</inkml:trace>
  <inkml:trace contextRef="#ctx0" brushRef="#br0" timeOffset="-107303.06">24132 2691 306 0,'0'0'116'0,"0"0"-99"16,0 0 51-16,0 0-10 15,0 0-29-15,0 0-3 16,110-31-19-16,-75 48 21 16,-3 0 12-16,-8 0-29 15,-4-2 16-15,-8-1-14 16,-6-2-12-16,-4 0 1 0,-2 3-2 16,0 2 0-16,-11 6 12 15,-11 0-10-15,-1 0 13 16,8-3-14-16,-1-2 5 15,7-5-3-15,3-3 1 16,1-1-4-16,5 0 0 16,-2-2 4-16,2 0-9 15,0 0 5-15,0 3 0 16,-3 0 1-16,1 1 1 16,-4 0-2-16,6 0 0 15,-2 1 3-15,2 0-5 16,0 1 2-16,0 4 0 15,0 1-1-15,0 2 1 16,0 0 0-16,0 2-1 16,2 0-1-16,6 2-11 0,4-2-94 15,3-2-108-15,1-4-93 16</inkml:trace>
  <inkml:trace contextRef="#ctx0" brushRef="#br0" timeOffset="-106931.053">24362 3400 172 0,'0'0'129'0,"0"0"-103"15,0 0 2 1,0 0 13-16,0 0-35 0,0 0-6 16,-29 14 0-16,20 2 1 15,9-5-3-15,0-1 2 16,0-5-11-16,0 2 11 16,9-7 0-16,6 0 24 15,8 0 14-15,2 0-8 16,-2-7 26-16,-4-8-29 15,-9-5 15-15,-7-3 11 16,-3-1-53-16,0 2-1 16,-3 4-19-16,-12 3-23 0,-1 1-40 15,1 1-122-15</inkml:trace>
  <inkml:trace contextRef="#ctx0" brushRef="#br0" timeOffset="-106308.326">24853 2634 256 0,'0'0'133'15,"0"0"-96"-15,0 0 16 16,0 0 27-16,0 0-16 15,0 0-63-15,106-28 11 16,-88 28-12-16,0 11-12 16,-2 8 9-16,-6 8-8 0,-5 1 11 15,-5 6-8-15,0 4 17 16,-11 2-9-16,-18-1 0 16,-6-2 2-16,1-7 5 15,5-8 0-15,13-9-2 16,7-6 6-16,9-5-5 15,0-2 1-15,0 0 4 16,0 0-11-16,0 0 34 16,0 0 2-16,0 0 2 15,0 0 6-15,0 0-43 16,0 0 10-16,0 0-11 16,0 0-17-16,0 3 16 0,0 11-20 15,7 10 21-15,7 0-13 16,-1 4 22-16,3 4-9 15,1-4 0-15,-1 8 3 16,-1-2-5-16,-5 0 2 16,-6-2-45-16,-4-1-75 15,0-8-98-15,0 0-146 16</inkml:trace>
  <inkml:trace contextRef="#ctx0" brushRef="#br0" timeOffset="-105966.537">24963 3423 222 0,'0'0'105'16,"0"0"-35"-16,0 0 12 16,0 0-33-16,0 0-45 15,0 0-8-15,-10-10-15 16,8 27 19-16,2 2 4 15,0 0-1-15,0-2 0 16,0-3-3-16,6-4-10 16,12-6 10-16,2-3 6 15,0-1 19-15,-4 0 16 16,-5-3 7-16,-7-15 15 0,-4-2-13 16,0-4-27-16,0 2-10 15,-2 2-8-15,-13 2 0 16,-1 3-5-16,-7 8-28 15,-4 4-79-15,-6 3-126 16</inkml:trace>
  <inkml:trace contextRef="#ctx0" brushRef="#br0" timeOffset="-105624.706">24451 3930 332 0,'0'0'66'16,"0"0"-37"-16,0 0 58 15,180-42 10-15,-66 17-45 16,21-1-37-16,4-6-12 16,0 1 10-16,-16 3-13 15,-30 7-24-15,-33 9-105 0,-35 12-155 16</inkml:trace>
  <inkml:trace contextRef="#ctx0" brushRef="#br0" timeOffset="-105422.829">24614 4062 463 0,'0'0'62'0,"131"-37"9"16,-37 16 13-16,9-1-26 0,10 2-42 16,-4-1-16-1,-6 1-8-15,-18 8-150 0,-27 1-283 16</inkml:trace>
  <inkml:trace contextRef="#ctx0" brushRef="#br0" timeOffset="-98115.933">21109 12508 492 0,'0'0'139'15,"0"0"-81"-15,0 0-7 16,0 0 29-16,0 0-6 16,0 0 21-16,0 0-41 15,-33 0-6-15,0 47-3 16,-18 23-21-16,-19 19 28 15,-5 8-25-15,-4 0-14 16,-3-8 19-16,-2-2-20 16,-12-3 12-16,-5-1 3 15,3-9-23-15,11-10 13 16,18-16-13-16,20-16-2 0,20-16 16 16,14-8-16-16,8-8 2 15,4 0 6-15,3 0-3 16,0-12-14-16,0-32 3 15,14-24-1-15,9-18 1 16,6-4 6-16,0 3-2 16,2 17 0-16,-2 19 5 15,-12 24-9-15,-6 15 4 16,-8 12-4-16,-3 0-1 16,0 2-8-16,0 26 12 15,-5 18-7-15,-13 12 16 16,-4 7-7-16,5 4-1 0,-6 0 2 15,5-6-1-15,9-14 3 16,7-11-4-16,2-14 0 16,0-8 0-16,17-8-4 15,26-8 1-15,26 0 3 16,22-19 7-16,12-13-7 16,-5-6-13-16,-24 9-24 15,-31 0-83-15,-28 7-37 16,-15 7-85-16,-5-2-164 15</inkml:trace>
  <inkml:trace contextRef="#ctx0" brushRef="#br0" timeOffset="-93066.29">14123 14423 836 0,'0'0'114'16,"0"0"-48"-16,0 0 22 0,0 0-18 15,0 0-9-15,0 0-18 16,0 0-19-16,-21-18-5 16,52 13-18-16,24-9 0 15,21 2 3-15,18-7 4 16,-3 1-3-16,-16 4-5 15,-25 7 1-15,-26 0-3 16,-17 7-9-16,-7 0-23 16,0 0 2-16,0 0-15 15,-7 0-12-15,-3 0-11 0,-4 2 19 16,1 3 19 0,3 2 23-16,-3 2 9 0,-3 1 3 15,-1 3-2-15,-6 6 3 16,-1 4-2-16,-3 12 9 15,1 4 21-15,-3 12-4 16,4 7-1-16,0 7-3 16,3 2-17-16,2 4 4 15,2-8 1 1,5-8-7-16,1-11-4 16,4-16 1-16,1-6-2 0,2-9 4 15,3-8-4-15,2-3 0 16,0-2-1-16,0 0-3 15,0 0 1-15,0 0 3 16,0 0-8-16,0 0-13 0,0-7-12 16,18-13 26-1,7 1 5-15,12-5-2 0,11-8 2 16,4 0 4-16,2-3 8 16,-2 0 7-16,-6 4-7 15,-13 9 7-15,-8 4 4 16,-9 8 0-16,-7 2 4 15,-7 4-3-15,-2 3-4 16,0 1 1-16,0 0-13 16,0 0-6-16,0 0-3 15,0 17-7-15,0 19-6 16,0 5 16-16,0 13 3 0,0-6 2 16,-2-4-3-1,0-4-1-15,0-8-1 0,2-12 1 16,0-8-2-16,0-7-2 15,0-5-16-15,0 0 14 16,8-9 5-16,17-19 3 16,8-10 7-16,3-3-6 15,-1 0 5-15,-3 7-9 16,-10 12-2-16,-2 12 2 16,-5 10-11-16,4 0-6 15,3 14 11-15,3 10 0 16,1 6 5-16,5 4-3 15,0-6-115-15,6 2-89 16,-6-4-68-16,0-8-326 16</inkml:trace>
  <inkml:trace contextRef="#ctx0" brushRef="#br0" timeOffset="-92830.254">15593 14536 616 0,'0'0'190'0,"0"0"-50"16,0 0 12-16,0 0-29 15,0 0-67-15,0 0-38 16,-31-10-10-16,19 59-2 16,-1 16 8-16,4 7 2 0,4 4-13 15,5-6-3-15,0-5 0 16,0-15-19-16,2-15-85 15,3-10-95-15,-5-15-56 16,0-10 9-16,0 0-44 16</inkml:trace>
  <inkml:trace contextRef="#ctx0" brushRef="#br0" timeOffset="-92168.625">15400 14825 92 0,'0'0'200'15,"0"0"-62"-15,0 0-17 16,0 0-26-16,0 0-33 15,0 0-52-15,-89-23-10 16,114 46-9-16,20-7 9 0,15-4 2 16,13-10 10-16,4-2 15 15,-11 0-5-15,-12-16 3 16,-12-8 23-16,-13-8 22 16,-9-2 9-16,-7-12 0 15,-6 1-22-15,-7 3-7 16,0 4-1-16,0 12-13 15,-9 8-4-15,1 13 3 16,-2 5-7-16,3 0-11 16,-1 5-17-16,-8 31-7 15,-1 18 7-15,-2 16 0 16,9 8 0-16,7 1-2 0,3-12 3 16,0-9-2-16,0-9-8 15,15-20-43-15,2-14 11 16,0-9-9-16,-1-6 33 15,3 0 16-15,6-14 1 16,6-14 13-16,0-2-10 16,1-4-2-16,-8 6 10 15,-8 10-9-15,-5 6 1 16,-4 10-3 0,2 2-5-16,2 0-1 0,4 0-5 15,8 0 1-15,1 14-1 16,1 2-32-16,2-2-17 15,0-5 36-15,-8-4 5 16,2-5 15-16,-8 0 4 16,-2 0 0-16,-2-8 18 0,-3-14-1 15,-3-4 17-15,-3-2 5 16,0 0-14-16,-9 6 8 16,-9 5-10-16,3 8-7 15,1 9 3-15,1 0-15 16,0 12-4-16,-1 26-5 15,5 6 0-15,9 5-1 16,0-5-2-16,25-9 2 16,10-9-6-16,3-6-58 15,4-8-18-15,3-8-50 16,-3-2-93-16,-3-2-217 16</inkml:trace>
  <inkml:trace contextRef="#ctx0" brushRef="#br0" timeOffset="-90960.18">17251 14780 675 0,'0'0'172'0,"0"0"-61"15,-36-112 7-15,14 80-24 16,-2 6-55-16,1 10-11 15,-1 9-14-15,-1 7-5 16,-2 0-9-16,-11 27-5 16,3 11 0-16,-3 10 2 15,9 9-5-15,17-3-6 16,12 0-25-16,0-15-19 16,27-4 9-16,16-12 0 15,1-12 8-15,4-9 9 0,-9-2 29 16,-1 0 3-16,-7-20 6 15,-2-6 7-15,-6-4 18 16,-8-4 0-16,-5 3 0 16,-10 4 3-16,0 4-9 15,0 9 2-15,0 5-7 16,0 6-10-16,0 3-8 16,0 0-2-16,0 0-16 15,0 0 1-15,13 17-31 16,7 5 19-16,9 6 5 15,4-12 4-15,5-2-13 0,-3-4 16 16,-3-10 15 0,-3 0-2-16,-5 0 6 0,-1-10 3 15,-6-15 24-15,-1-3 6 16,-7-8-2-16,-5 2 1 16,-4 2-5-16,0 4 0 15,0 10 1-15,0 9-4 16,0 4-8-16,0 5-20 15,0 0-2-15,2 5-24 16,17 24 9-16,12 17 14 16,9 9 3-16,9-1 0 15,3-6-11-15,-4-2-10 0,-3-14 6 16,-12-2 4-16,-12-16-1 16,-13-5-10-1,-5-4-16-15,-3-5-2 0,0 0 11 16,-19 0 23-16,-8-16 6 15,2-6 1-15,0-3 5 16,9-2-4-16,9-1-1 16,7 2 0-16,0-4 1 15,0 2-1-15,13-3 6 16,6 5-3-16,3 2 2 16,3 6 3-16,-6 2-8 15,-1 4 3-15,-5 7 0 16,-8 0 2-16,0 3 8 15,-5 2 0-15,0 0-2 16,0 0 4-16,0 0-16 0,4 12-2 16,9 21 1-1,10 8 1-15,4 8 14 0,0-5-10 16,4-7-1-16,0-2 0 47,-2-3 0 15,-5-5-2-62,-4-10-1 16,-8-3 2-16,-8-10-3 0,-4-1 2 16,0-3-1-16,-7 0 13 0,-15-5-10 0,-3-13-2 15,-1-4-2-15,9-3-1 0,7-7 0 0,10 1-14 16,0-5 8-16,31-8 8 0,25-5-10 15,17 3-11-15,14 6-21 0,2 8-37 0,-13 14-4 0,-17 14-18 0,-26 4-2 0,-14 0 26 16,-5 20 5-16,-9 6-64 0,-1 1-106 16</inkml:trace>
  <inkml:trace contextRef="#ctx0" brushRef="#br0" timeOffset="-90071.11">18660 14757 31 0,'0'0'113'0,"0"0"12"16,0 0 25-16,0 0-3 15,0 0-24-15,0 0-17 16,53-49-31-16,-53 27 14 0,0 0-33 15,0 0-23 1,-7 2-12-16,-8 5 1 0,-3 2-4 16,1 6-15-16,-1 4-3 15,-1 3-11-15,-2 0 3 16,-2 14 0-16,1 14 4 16,2 5-2-16,11 8-16 15,6-2 2-15,3-3-20 16,0-9 1-16,25 0-6 15,4-15 22-15,2-7 23 16,5-5 0-16,-3 0 2 16,-2-5 8-16,-4-17 32 15,-9-2 9-15,-5-1-10 16,-6-1-4-16,-7 8-10 16,0 4 0-16,0 10-12 0,0-1 0 15,0 5-5-15,0 0-10 16,0 0-8-16,0 1-19 15,0 13-2-15,16 7-3 16,4-2 0 0,4 2 12-16,7-5 10 0,-6-9 10 15,0 2 2-15,-5-9-2 16,-7 0 7-16,-2 0-1 16,-2 0 7-16,-2-18 18 15,-5-5-4-15,0 2-6 16,-2 2-8-16,0 3 1 15,0 10 2-15,0 6-13 16,0 0-3-16,4 0-6 16,3 0-15-16,9 10-8 0,7 9 16 15,10 1-15-15,5-7 8 16,1-3 5-16,2-10 13 16,-7 0 2-1,-5 0 1-15,-7-8 7 0,-2-12 31 16,-7-6 7-16,-6-4-8 15,-3-4 8-15,-4 5-4 16,0-4 6-16,-6 8-12 16,-10 11 1-16,7 5 0 15,3 9-13-15,3 0-18 16,-4 23-6-16,-4 30-23 0,-2 27 22 16,-3 19 1-16,1 17 0 15,-3 10 2-15,-3 15-2 16,2 11 0-16,-6 5 1 15,3-2 1-15,-1-5-2 16,2-22 0-16,5-26-2 16,3-38 0-16,6-29 0 15,2-30 2-15,-2-5 5 16,-1-18 12-16,-8-27-6 16,-4-22-11-16,-4-9-17 15,3-5-7-15,2 7-16 16,3 6-8-16,7 13 1 15,9 6 8-15,0 5-28 16,9-1-21-16,24 2-31 16,14 2-30-16,6 4-108 0</inkml:trace>
  <inkml:trace contextRef="#ctx0" brushRef="#br0" timeOffset="-87364.738">12200 16154 631 0,'0'0'185'16,"0"0"-103"-1,0 0 33-15,0 0-19 16,0 0-56-16,0 0-40 0,-31-4-9 16,66 40 9-16,9 18 6 15,10 4 4-15,4 0-6 16,2 1-2-16,-4-7 1 15,-2-11-2-15,-12-14-2 16,-13-8 0-16,-13-12-40 16,-16-7-21-16,0 0 26 15,-18 0 24-15,-22-4-12 16,-10-13-33-16,1-10 15 0,11-5 18 16,14-4 19-16,19 0-3 15,5-4-2-15,32 0 6 16,21-1 5-1,12 7-1-15,-1 6 5 0,-4 2-2 16,-10 5 3-16,-15 7 2 16,-12-1 7-16,-10 7 10 15,-7-1 26-15,-6 0 15 16,0-3 5-16,0 2-26 16,0 4-11-16,0 2-13 15,-4 4-5-15,-2 0-16 16,-3 0-4-16,2 0-6 15,2 20 1-15,5 4-10 16,0 8-36-16,21 0-6 0,14-2 22 16,10-6 15-16,1-8 3 15,-3-2 5-15,-5-14 14 16,-9 0 2-16,-6 0 1 16,-6 0 11-16,-3-3-4 15,-3-12 29-15,-3 1 4 16,0 2-2-16,-6 2 10 15,-2 3 10-15,0 2 3 16,0 5 3-16,0 0-22 16,-8 0-19-16,2 12-24 15,-5 30-4-15,-3 16 4 16,3 21 9-16,5 7-5 16,6 5 6-16,0 5-8 0,4 1 7 15,21-2-1-15,0-1-7 16,-2-14 8-16,-4-17-9 15,-9-23 3-15,-2-22-3 16,-8-14 3-16,0-4-1 16,0-22 17-16,2-26 0 15,2-24-17-15,1-18-2 16,1-14-4-16,5-19 1 16,5-12-34-16,2-3-7 15,-3 9 7-15,-8 25 14 16,-5 29 10-16,0 29-2 15,-2 25 15-15,12 11-1 16,5 8-2-16,10 2-16 0,14 0 2 16,5 0-4-16,4 12-8 15,-2 14-5-15,-5 2-12 16,-12 2 24-16,-12 2-28 16,-9 4 0-16,-10-2 6 15,0 2 3-15,-14-4 14 16,-7-4 6-16,-2-7 4 15,9-15-12-15,8-3 27 16,6-3 2-16,0 0 0 16,0 0-19-16,22 0 19 15,7-9 4-15,2-14 7 16,1 6 10-16,-3-5 2 0,-7-1 4 16,-2 1 3-16,-4-5 7 15,-1 0-1-15,-6 5 3 16,-2 1-11-16,-5 1 0 15,0 8 2-15,0 7-3 16,0 5-9-16,1 0-18 16,1 0-5-16,3 0-9 15,6 0-5-15,10 14 18 16,-2 4-2-16,8 13 0 16,1 1 0-16,-1 3-2 15,2 5 0-15,-4-4-11 16,-3-1-5-16,-3-16-1 0,-2-3 1 15,1-5 13 1,3-7 3-16,4-4 2 16,2 0 3-16,2-8 5 0,0-16-1 15,-2-10 0 1,-5-3 3-16,-8-3 0 0,-9-1 5 16,-7 2 1-16,0 8 0 15,-9-1 5-15,-9 12 3 16,-2 9-5-16,4 3-2 15,3 6 5-15,4 2-19 16,0 0-3-16,3 6-5 16,-1 16 0-16,7 8-1 15,0 2-2-15,9-2 6 0,18 2-6 16,6-10-13-16,5-4-7 16,-1-9 25-16,0-9-4 15,-4 0 10-15,-4 0 4 16,-5-12-1-16,-4-11 2 15,-6-5 16-15,-5 2 5 16,-5-6 5-16,-4 2-4 16,0 4-12-16,-2 4 3 15,-7 12 7-15,0 1-3 16,7 9-2-16,2 0-20 16,0 5-20-16,0 25-7 15,13 10 27-15,7 1 1 16,9 8 1-16,2-1 0 15,6-4-2-15,-2-1-7 16,-4-9 0-16,-11-10-10 0,-11-12-4 16,-9-2-17-16,-2-6-5 15,-31-4 19-15,-12 0-12 16,1 0-1-16,1 0 37 16,7-10 2-16,14 6-1 15,11 4 3-15,9-4-4 16,2 4-1-16,0 0-25 15,10 0-7-15,19 0 20 16,11 0 1-16,12 0 4 16,2-5 2-16,-1-8 4 15,-6-6 4-15,-10-2-2 16,-8-1 2-16,-8-7 9 0,-7-1 34 16,-8-10 0-16,-6 1 1 15,0 2 7-15,0 1-20 16,-6 10-1-16,-4 4 6 15,3 12-5-15,5 5-12 16,0 5-12-16,2 0-9 16,0 0-17-16,0 19-6 15,0 11 15-15,0 11 8 16,15 5 2-16,3-3-2 16,5-2 3-16,4-5-3 15,-1-10-10-15,-4-7-1 16,-3-6-1-16,-4-13 11 0,-1 0 1 15,5 0 7-15,6-18 4 16,2-12 8 0,-1-3-5-16,3 3 2 0,-6 6-4 15,-8 7-6 1,-1 5 4-16,-12 10-10 0,0 2 0 16,3 0-1-16,1 0-16 15,8 0 11-15,3 14 2 16,8 3-9-16,4 5 8 15,4 1-9-15,1 0 3 16,-1-6 3-16,-4-7-8 16,-6-6 11-16,-8-4 1 15,-8 0 4-15,0 0 2 0,-3 0 6 16,2-17 3 0,1 1 6-16,-2 0-3 0,2 2-3 15,1 2-4 1,6 6-7-16,6 3-4 0,2-2-1 15,5 5-2-15,4 0 5 16,3 0-5-16,1 0-2 16,1 0-3-16,-3 0-7 15,-4 0 9-15,-7 0 8 16,-3-22 2-16,-6-9 13 16,-7-15-6-16,-4-11 6 15,-2-9 11-15,0-7-4 16,-10 1 1-16,-6 2-3 15,-2 14-1-15,2 18 15 16,1 20 0-16,6 8 11 16,2 10-11-16,3 0-32 0,-3 36-17 15,-1 15 0-15,1 19 16 16,7 6 0-16,0 3 1 16,11-6-2-16,18-3-44 15,4-10-41-15,3-4-55 16,7-19-111-16,-8-16-81 15</inkml:trace>
  <inkml:trace contextRef="#ctx0" brushRef="#br0" timeOffset="-86662.644">15706 16094 293 0,'0'0'194'16,"0"0"-150"-16,178-7 39 15,-89 7 6-15,5 0-28 16,-5 0-30-16,-8 0-14 16,-17 0 0-16,-20 0-11 15,-19 0-5-15,-13 0 0 16,-12 0 1-16,0 0 9 16,0 0 19-16,-4 0-12 15,-17-3-11-15,-4-1-7 16,-1 4-7-16,-3 0 7 0,0 0 1 15,4 12-1 1,8 6 0-16,3 5-9 16,12-2 1-16,2 7-2 0,0-6-14 15,18-3-41-15,4-7 9 16,2-7 11-16,-1-5 21 16,-3 0 23-16,0 0 1 15,-2-10 7-15,-2-2 17 16,-3-2 15-16,-3 4-3 15,0 7-11-15,-3-2 0 16,-1 5-25-16,6 0-5 16,5 14-3-16,3 12-6 15,5 2 14-15,-1 6-2 16,5-6 4-16,2-5 3 16,6-9-4-16,2-6 5 0,-1-8 0 15,-3-5 0-15,-3-26 9 16,-8-13 26-16,-8-7 34 15,-11-7 2-15,-5-12-10 16,0 2 2-16,-25-7-19 16,-4 3 5-16,0 1-7 15,6 13-4-15,2 12-12 16,5 20 7-16,7 9-9 16,3 17-10-16,6 0-20 15,0 8-4-15,0 34-19 16,0 18 12-16,0 16 11 15,2 6-2-15,11 3-8 0,9-13-23 16,5-1-14-16,7-13-17 16,5-11-21-16,1-15-34 15,3-18-42-15,-3-14-6 16,-11-5-51-16,-13-25-85 16</inkml:trace>
  <inkml:trace contextRef="#ctx0" brushRef="#br0" timeOffset="-86366.831">16763 16048 283 0,'0'0'138'16,"0"0"-38"-16,0 0-31 16,0 0-41-16,0 0-28 15,0 0 0-15,24-14 9 16,26 16 24-16,5 2 6 0,3 0 4 16,-7-4-10-16,-13 0-2 15,-11 0 16-15,-13 0 8 16,-8 0 14-16,-4 0-4 15,-2 0-3-15,0 0-10 16,0 0-27-16,0 0-24 16,2 18-1-16,5 4 0 15,-1 4 9-15,0 6 8 16,0-2 0-16,1 2-10 16,-1-6-6-1,1-4-1-15,0-4-14 0,-1-7-85 16,-3-4-74-16,-1-7-53 15,-2 0-153-15</inkml:trace>
  <inkml:trace contextRef="#ctx0" brushRef="#br0" timeOffset="-86163.956">17046 15836 374 0,'0'0'194'0,"0"0"-117"15,0 0 3-15,0 0-63 16,0 0-17-16,0 0-142 15,-16 15-11-15,45 31-82 16,5 2 23-16</inkml:trace>
  <inkml:trace contextRef="#ctx0" brushRef="#br0" timeOffset="-85487.659">17317 16120 479 0,'0'0'170'0,"0"0"-64"0,0 0-10 15,0 0-12-15,-33-117-9 16,14 94-20-16,-2 11-8 16,8 3 3-16,6 9-17 15,7 0-33-15,0 9-11 16,0 18-9-16,0 7 20 16,12 7 0-16,17-9-3 15,6-1-1-15,9 1-19 0,6-11 3 16,1-3 6-1,-7-14-2-15,-10-4 15 0,-12 0 1 16,-11-8 5-16,-7-20 14 16,-4-2-4-16,0-10 7 15,-19 0-2-15,-12-6-14 16,-5 6 7 0,3 5 1-16,2 12 0 15,6 11 6-15,11 1-14 0,8 11-5 16,3 0-1-16,1 14-23 15,2 13 12-15,0 8 6 16,2 6-1-16,21-1 6 16,4-5 0-16,4-6-8 15,0 0-13-15,-4-9-3 16,-5-8 14-16,-6-7 3 0,-3-5 2 16,-2 0 5-16,0 0 5 15,4-14 8-15,1-12 2 16,-1 0-1-16,2 2 4 15,-7 2-2-15,2 4-4 16,-8 10 7-16,-1 2-7 16,-1 6-1-16,-2 0-11 15,2 0-15-15,2 14-7 16,8 9 21-16,3 4 1 16,6 4 4-16,1-10-3 15,4-1-1-15,3-3 0 16,4-8-1-16,-4-5 1 0,-2-4 1 15,-6 0 3 1,-3-4 3-16,-3-10-3 0,-1 0 0 16,-1-4 7-16,-2 6-11 15,0 3 3 1,2 4-3-16,6 1-5 0,4 4 3 16,6 0-2-16,0 0-7 15,2 9-32-15,-2 8-26 16,6 1-59-16,-2 0-71 15,3 0-104-15</inkml:trace>
  <inkml:trace contextRef="#ctx0" brushRef="#br0" timeOffset="-84676.157">19010 16044 697 0,'0'0'127'16,"0"0"-30"-16,0 0-29 16,0 0-6-16,0 0-32 15,-130-41-30-15,114 72-13 0,3 5-1 16,7 4 7-1,6 0 7-15,0-4-8 0,19 1-4 16,13-11 1-16,2-9-7 16,-3-7 0-16,-5-10-4 15,-1 0 13-15,-7-14 9 16,-3-13 8-16,-3-4 2 16,-8-5 3-16,-4 1-9 15,0 4-1-15,-4 4-1 16,-14 8-2-16,-5 7-3 15,-3 2 2-15,-3 10-5 16,-7 0-1-16,0 4-8 16,5 20-21-16,4 6 14 15,14-2-6-15,13 2-8 16,0-8-10-16,25-3 4 0,21-2 40 16,12-13 2-1,9-4 19-15,9 0 20 0,5-12-9 16,-6-16 8-16,-6-6 3 15,-13-6 7-15,-16-4 8 16,-14-2-14-16,-12-7 11 16,-9 7-17-16,-5 11 16 15,0 4 5-15,0 21-10 16,-7 6-1-16,5 4-16 16,-3 7-30-16,-4 31-17 15,-4 24 15-15,-5 19 2 16,5 12 12-16,1 15-1 0,4 3-7 15,1 5 1 1,-2 5-4-16,0-5 0 0,-2-4-1 16,-3-6-7-16,-1-12-24 15,1-22-7-15,10-18-15 16,4-27 8-16,0-18 15 16,12-9 30-16,17-9 6 15,10-32 18-15,6-13-11 16,-7-11-7-16,-11-7 7 15,-14-1-9-15,-13-2-4 16,0 12-31-16,0 6-34 16,-15 15-65-16,5 12-6 15,10 9 44-15,0 10-39 0,19 3-92 16</inkml:trace>
  <inkml:trace contextRef="#ctx0" brushRef="#br0" timeOffset="-84204.403">20430 16138 374 0,'0'0'254'16,"0"0"-149"-16,0 0-18 15,0 0-11-15,0 0-2 0,0 0-30 16,-127-100-19-16,102 100-24 16,0 0-1-16,-1 18-8 15,2 1 7-15,6 0-4 16,7 0-3-16,11 4-15 16,0 1-37-16,2-2 5 15,20-4 36-15,2-6 18 16,1-6 1-16,-3-6 1 15,5 0 4-15,-3 0 21 16,1-10 24-16,-3-4-2 16,-7 2-13-16,-3 2-3 15,-5 6 5-15,-7 1 6 16,0 3-15-16,2 0-28 0,4 3 0 16,6 23-13-16,1 10 13 15,14 4 0-15,6 2 0 16,12-1-2-16,10-7-48 15,-1-10-46-15,-5-8-87 16,-11-16-64-16,-13 0-222 16</inkml:trace>
  <inkml:trace contextRef="#ctx0" brushRef="#br0" timeOffset="-83321.313">21790 15633 803 0,'0'0'190'16,"0"0"-141"-1,0 0 4-15,0 0 13 16,0 0-8-16,0 0-19 0,-34-99-14 15,20 94-4-15,-3 5-4 16,-14 0-17-16,-14 28 2 16,-13 18-2-16,-9 20 0 15,5 10 4-15,12 4-4 16,13 1 2-16,19-16-3 16,11-2 1-16,7-17-2 15,12-6-1-15,23-10-3 16,15-12 3-16,14 0 0 15,14-13-20-15,4-5-34 16,1 0-72-16,-14 0-67 0,-9-14-52 16,-10-11-154-16</inkml:trace>
  <inkml:trace contextRef="#ctx0" brushRef="#br0" timeOffset="-82631.114">22257 15811 421 0,'0'0'239'16,"0"0"-126"-16,0 0 6 16,0 0-17-16,0 0-34 15,0 0-42-15,-24 5-25 16,17 30 0-16,-4 13 27 16,0 3 3-16,6-1 2 0,-1-6-22 15,-1-4 6-15,3-11-6 16,0-4-8-16,4-11 2 15,0-6-4-15,0-8 0 16,0 0 6-16,0 0-2 16,0 0 5-16,0-8 18 15,0-16 2-15,0-10-18 16,13-12-7-16,5-12-3 16,-1-5 1-16,4-5 0 15,-1 6-3-15,-3 3 0 16,2 12-3-16,-4 10 1 0,3 12-8 15,4 15-4-15,6 10-9 16,9 0-8-16,-2 18 0 16,-6 18-3-16,-9 10-3 15,-11 5 22-15,-9 0 1 16,0-7-8-16,-2-3 8 16,-18-10-4-16,-5-5 0 15,6-8 2-15,-2-5 9 16,11-9 7-16,2-2 3 15,6-2 1-15,2 0 6 16,0 0-2-16,0 0-8 16,0 3-4-16,10 2-5 15,7-1 9-15,10 6 5 16,4-3-2-16,2 8 6 0,1-1 2 16,-8 6-6-16,-3 4-1 15,-8 2-2-15,-5 6 1 16,-6-1 4-16,-4 8 2 15,0-7 6-15,-18-6 0 16,-16 2 2-16,-15-5 5 16,-13-6-7-16,-11-3-3 15,-4-6-5-15,4-8-7 16,11 0 5-16,18 0-5 16,12-3-12-16,19-7-46 15,13-16-50-15,20-15-118 16,44-13-238-16</inkml:trace>
  <inkml:trace contextRef="#ctx0" brushRef="#br0" timeOffset="-82199.244">22895 15695 340 0,'0'0'309'0,"0"0"-206"15,0 0-76-15,0 0-11 16,165-16 13-16,-81 16-6 16,11 0 22-16,-4 0-11 15,-13-2-11-15,-20-2 0 16,-25 0-5-16,-19 0-5 16,-12 2 11-16,-2 0 5 0,0 0 0 15,-12-6-16-15,-5 2-13 16,-5 3 0-16,-1 3-1 15,-4 3-1-15,0 29-2 16,-2 8-1-16,6 18 2 16,4 6 6-16,11 6 1 15,3-6 4-15,5-3-1 16,0-8 5-16,0-7-4 16,0-14 0-16,0-15-4 15,0-5 10-15,0-2-4 16,-2-3 5-16,-3 0-7 15,-1 1-7-15,-3-4-1 16,-5-2-74-16,-3-2-91 0,-6 0-95 16,10 0-237-16</inkml:trace>
  <inkml:trace contextRef="#ctx0" brushRef="#br0" timeOffset="-81911.217">24005 16098 155 0,'0'0'589'0,"0"0"-521"0,0 0-36 16,0 0 80-16,0 0-4 15,0 137-40-15,-37-74-23 16,-13 0-12-16,-10-1-16 16,-4-8-11-16,-10-11-6 15,-6-6-111-15,-3-11-189 16,-2-4-293-16</inkml:trace>
  <inkml:trace contextRef="#ctx0" brushRef="#br0" timeOffset="-80322.66">24997 15476 765 0,'0'0'124'16,"0"0"-38"-16,0 0-2 15,0 0-14-15,0 0-37 16,0 0-28-16,-24-3-5 15,12 56 0-15,-5 19 0 0,-3 16 7 16,-1 1-4-16,6-5-2 16,-1-6 2-16,5-7-2 15,5-17-2-15,-1-10-47 16,2-17-80-16,1-8-33 16,-3-11-10-16,-1-8-76 15,-4 0 71-15,-5-22 100 16,-6-10 72-16,-6-8 1 15,-2 0-36-15,-2 0 39 16,6 9 19-16,6 12 128 16,10 10 0-16,9 2-41 15,2 7-39-15,0 0-67 16,0 0-11-16,13 0 1 0,16 0 10 16,14 0 3-1,15 3 0-15,18 1 0 0,11-4-1 16,4 0 19-16,3 0 0 15,-5-26 35-15,-9-6 10 16,-13-8 6-16,-11-8-4 16,-18-2-3-16,-14-8-8 15,-17 0 8-15,-7 5-20 16,0 11 2-16,-13 12-10 16,-3 13 3-16,5 6 5 15,5 11-20-15,-8 0-17 16,-7 22-8-16,-8 28-9 0,-4 14 8 15,4 17-1 1,12 3 2-16,3 4-1 0,11-7 1 16,3-10 0-16,0-4 0 15,0-24-1-15,0-11-1 16,8-12-36-16,7-17-17 16,5-3 32-16,9 0 23 15,9-18 0-15,4-12 6 16,3-6 0-16,1-8 3 15,-3 7-7-15,-5 5-1 16,-7 15-1-16,-10 3-4 16,-6 11 2-16,1 3-4 15,3 0-9-15,2 13 12 16,5 8-5-16,4 2 8 16,-1-5-4-16,4-1-7 0,5-6 10 15,-3-7-1-15,-4-4 1 16,-4 0 1-16,-4 0 8 15,-3-10-3-15,-3-16 13 16,2-9-14-16,-9-2 17 16,-3-8 3-16,-7 9-3 15,0 0-1-15,0 10-7 16,-7 10 2-16,-6 9 5 16,2 7-15-16,-5 0-5 15,-2 13-5-15,-6 20-9 16,2 13 13-16,4 1-5 15,9 1 2-15,9-5 3 0,0-7-4 16,9-10 2-16,13-8-3 16,5-6-12-16,2-8 5 15,5-4 13-15,3 0 3 16,3-12 8-16,3-10-3 16,-5 0-3-16,-1-1 6 15,-1 4-6-15,-5 1 4 16,-2 6-9-16,-4 3-2 15,-5 7 0-15,-3 2-2 16,2 0-3-16,-3 6 5 16,3 9-8-16,-1 5 9 15,-1-1-3-15,4 0 4 16,1-3 2-16,5-6-2 0,0-6 1 16,-1-4 3-16,3 0 1 15,0-4 3-15,0-14-2 16,-4-14 4-16,-5-4-1 15,-9-3 6-15,-9-3 6 16,-2 2 5-16,-2 1-5 16,-21 13 1-16,-2 3-11 15,4 14-4-15,5 4 3 16,5 5-10-16,1 5-9 16,-7 21 1-16,5 19-2 15,0 1 8-15,10 2-3 16,2-3-2-16,0-10-3 15,18-4-25-15,7-9-6 16,0-3-17-16,8-10-27 0,2-1-81 16,1-4-94-16,-7-4-211 15</inkml:trace>
  <inkml:trace contextRef="#ctx0" brushRef="#br0" timeOffset="-79643.556">27447 15848 347 0,'0'0'367'15,"0"0"-254"-15,0 0 39 16,0 0-18-16,0 0-57 16,0 0-36-16,0-32-25 15,0 32-15-15,0 9-2 0,0 5-7 16,0 9 8-1,0 2 3-15,0 1-3 0,0-3-1 16,14-4-3-16,13-1-11 16,8-1-3-16,3-12-3 15,2 0 13-15,-3-5 8 16,-5 0 0-16,0-5 7 16,-9-12 2-16,2-2-5 15,-7 0 9-15,-5-1-7 16,-1 6 5-16,-5 3 1 15,-3 3-6-15,-4 8-2 16,0 0-4-16,2 0-11 16,2 0 2-16,10 8-20 15,3 10 20-15,13 5 8 16,3-4-5-16,0 2-1 16,1-7 5-16,0-6-5 0,-3-3 7 15,-5-5 2-15,-1 0 3 16,-5-5 7-16,-3-17-3 15,-1-4 10-15,-7-9 0 16,-9 1-7-16,0 1-2 16,-15 1-10-16,-12 6-3 15,2 6-1-15,5 8-12 16,5 12-49-16,6 0-63 16,2 5-96-16,7 15-83 15</inkml:trace>
  <inkml:trace contextRef="#ctx0" brushRef="#br0" timeOffset="-78918.477">28312 15869 282 0,'0'0'324'16,"0"0"-175"-16,0 0-33 16,0 0 29-16,0 0-54 15,0 0-28-15,-11-86-11 16,6 86-22-16,3 0-25 15,0 0-5-15,-2 0-18 16,-1 21 8-16,1 4 6 16,2 8 0-16,2 0-8 15,0-1-11-15,24-5 0 0,2-10 6 16,6-2-4 0,-3-11 18-16,-5-4 3 0,-1 0 5 15,-6-4 8-15,-1-19 0 16,-3-3 3-16,-6-2 17 15,-7-7-13-15,0 2 0 16,-9 3-8-16,-18-2-3 16,0 11 12-16,-2 0-21 15,6 11 2-15,4 10-2 16,1 0-6-16,1 0 3 16,1 17-6-16,3 14 4 15,8 1 0-15,5 4-24 0,0-4 11 16,7-1-4-1,16-5-2-15,3-13 8 0,0-4 0 16,1-9 16-16,-4 0 0 16,-3 0 2-16,3-4 11 15,-4-19 5-15,-1 5 4 16,-5 0 5-16,-3 4-3 16,-6 6 3-16,-2 8 1 15,-2 0-18-15,2 0-10 16,1 0-13-16,3 0-10 15,3 12 16-15,5 4 4 16,1 0-11-16,1-2-14 16,-1-4-1-16,-1-2 12 15,-1-3 12-15,-1-5-3 16,0 0 8-16,7 0 8 0,2 0 2 16,4-14 19-16,2-7-2 15,0 1-1-15,0 2 1 16,-5 6-17-16,-2 2-1 15,-7 3-9-15,-2 7-2 16,-2 0-2-16,3 0-9 16,-2 0-3-16,1 14-20 15,-3 1-58-15,-8 3-88 16,0-4-110-16,-6-3-235 16</inkml:trace>
  <inkml:trace contextRef="#ctx0" brushRef="#br0" timeOffset="-78672.105">28834 15468 407 0,'0'0'203'16,"0"0"-112"-16,0 0 8 16,0 0 21-16,0 0-8 15,0 0-48-15,56-85-38 16,-56 85-14-16,0 7-12 15,-2 21-1-15,-6 8 1 16,2 9 1-16,6-1-1 16,0 6-39-16,0-6-114 15,2-8-88-15,16-9-260 0</inkml:trace>
  <inkml:trace contextRef="#ctx0" brushRef="#br0" timeOffset="-78408.501">29598 15346 372 0,'0'0'390'16,"0"0"-271"-16,0 0-25 16,0 0-37-16,0 0-18 15,0 0-20-15,-62 95 21 16,41-34-15-16,11 3-12 15,5 3-7-15,3-5-5 0,2-4 2 16,0-9-3-16,0-10-66 16,-2-5-37-16,0-10-71 15,0-10-54-15,-4-7-156 16</inkml:trace>
  <inkml:trace contextRef="#ctx0" brushRef="#br0" timeOffset="-78206.601">29280 15719 66 0,'0'0'348'16,"0"0"-210"-16,0 0-34 15,0 0-50-15,0 0-17 16,187-39-16-16,-81 38-10 0,11 1-11 16,1 0-3-16,-2 0-65 15,-14 0-132-15,-17 0-280 16</inkml:trace>
  <inkml:trace contextRef="#ctx0" brushRef="#br0" timeOffset="-76816.454">13745 17357 563 0,'0'0'198'16,"0"0"-65"-16,-48-108-13 16,38 90-11-16,1 6-6 15,7 10-37-15,2 2-18 16,0 0-47-16,0 18-1 0,0 28-8 15,-5 16 8 1,-4 15 10-16,-4-2-3 0,1 0-6 16,1-12 5-16,5-5-4 15,2-13-2-15,4-12 0 16,0-18-1-16,0-9 0 16,0-6 0-16,0 0 1 15,0 0-1-15,10-21 5 16,15-12-1-16,6-7-3 15,3 9 2-15,-3 8-3 16,-2 11 1-16,0 12-5 16,0 0 2-16,2 12-8 15,-2 16 3-15,-4 6-5 16,-10 6-27-16,-6-3 20 16,-9-2-4-16,0-3-30 0,-11-6 19 15,-20-3 20 1,-9-5 15-16,-1-4 4 0,5-7 2 15,7-7 4-15,9 0-3 16,11 0-1-16,7 0 7 16,2 0-9-16,0 0-4 15,0 0-8-15,9 0-11 16,22-3-4-16,21-11 23 16,12-4 2-16,10-9-2 15,-1 1-1-15,-4-2 1 16,-13-2 6-16,-9 2-6 15,-11-2 5-15,-7-11 3 0,-4 0 0 16,-8-11 12-16,-3-2-6 16,-10 9-3-16,-4 10 10 15,0 16-6-15,-4 7 8 16,-12 12-7-16,-1 0-4 16,-6 12-12-16,-4 29-3 15,0 2 3-15,10 12-3 16,10-1 2-16,7-1-2 15,18 0-5-15,19-7-56 16,15-2-31-16,8-12-73 16,9-15-28-16,9-13-86 15,4-4-160-15</inkml:trace>
  <inkml:trace contextRef="#ctx0" brushRef="#br0" timeOffset="-75484.622">15782 17700 332 0,'0'0'374'0,"0"0"-208"0,0 0-24 15,-67-125-31 1,49 90-34-16,1-2-39 0,1 15-7 16,1 5-6-16,1 8-2 15,3 9-11-15,-7 0-12 16,-5 12-1-16,-4 20-7 16,-1 9 5-16,4 6 1 15,5-1-34-15,13-2-30 16,6-7-17-16,0-7 9 15,15-5-1-15,10-18 11 16,6-2 36-16,4-5 28 16,2-9 6-16,-2-14 5 15,-6-3 13-15,-2-1 33 0,-5-4-8 16,-2-4-7 0,-4 7-4-16,-7 1-5 15,-5 18-4-15,-4 4 5 0,0 5-4 16,0 0-19-16,0 5-11 15,0 16-14-15,0 11 14 16,0 9 3-16,7-1-3 16,7-8 7-16,1-6-7 15,1-8 1-15,1-4-3 16,6-6 0-16,-1-8 2 16,3 0 6-16,-1 0-5 15,2-10 8-15,1-16-5 0,2-4 3 16,0-2 13-1,-4 6-3-15,-6 4-8 0,0 3 3 16,-5 10-12-16,-1 4-3 16,-5 5-1-16,6 0-4 15,1 0 4-15,1 14-5 16,2 5 7-16,-5 3 0 16,-2 0-1-16,-2-4 2 15,1-6-5-15,-6-6-6 16,0-2 4-16,-2-4 0 15,0 0 6-15,5 0 2 16,5-4 1-16,3-14 5 16,7-5-1-16,3-8-3 15,-6 9 3-15,-2 8-5 16,-9 6 1-16,-8 8-2 0,0 0 1 16,0 0-2-16,0 0-8 15,7 12-3-15,4 5 12 16,4 6 1-16,8-5-6 15,2-4-9-15,4-3-21 16,0-8 16-16,0-3 9 16,-4 0 11-16,-6 0 8 15,-1-10-5-15,-1-12 10 16,0-4 16-16,-5 0-5 16,-2 6-1-16,-6 4-4 15,-1 6-8-15,-3 10 11 16,0 0-21-16,0 0-1 0,0 0-12 15,8 18-4-15,8-1 15 16,4 2-14-16,9-5-33 16,9-6 17-16,4-8 20 15,8 0 11-15,-4 0 5 16,-8-10-5-16,-7-7 7 16,-9-4 8-16,-6-7 21 15,-7-2 11-15,-7-7-8 16,-2 1-3-16,0 10 9 15,-13 4-4-15,-1 12 5 16,6 10-9-16,-1 0-26 16,-7 9-11-16,-9 37-14 15,-8 24 14-15,2 27 1 16,8 30 1-16,10 24-2 16,7 19 1-16,2 16 2 0,0 9-1 15,2-4 5-15,-2-28 2 16,-9-43 12-16,-10-51-9 15,-3-46 1-15,-3-13-8 16,0-10-4-16,-9 0 9 16,-12 0 7-16,-21 0-5 15,-11 0-12-15,-8 0-12 16,9-19-30-16,16-43-26 16,29-33-31-16,27-35-6 15,9-4-16-15,47 2-49 16,22 6-39-16,16 9-51 15,13 15-156-15</inkml:trace>
  <inkml:trace contextRef="#ctx0" brushRef="#br0" timeOffset="-74838.499">18216 17736 461 0,'0'0'238'0,"0"0"-112"15,0 0-14-15,-64-117-14 16,28 96-26-16,-2 7-16 15,-5 2-24-15,-1 12-3 16,-3 0-12-16,3 12-16 16,7 16-1-16,14 10-5 15,13-2 1-15,10-4-37 16,2-1-30-16,25-4-6 16,10-15-14-16,5-10 55 15,2-2 30-15,-1-9 6 16,-6-14 16-16,-8-3 29 15,-8-2 23-15,-10 6-9 0,-7 0 6 16,-4 7-13-16,0 8 11 16,0 7-16-16,0 0-24 15,0 0-23-15,0 22-12 16,0 29 4-16,0 36 8 16,0 40 5-16,0 33-1 15,0 27 1-15,0 9 15 16,2-3 1-16,12-23 4 15,-1-56 0-15,3-46 8 16,-3-41-11-16,-9-17-9 16,-4-10-7-16,0 0-6 15,-19 0 15-15,-28 0-11 16,-24 0-4-16,-10-19-64 16,-2-39-15-16,12-32 7 0,24-30 4 15,25 9-6-15,22 16-21 16,3 6-2-16,45 13 31 15,20 6-82-15,21 1-62 16,15 7-38-16</inkml:trace>
  <inkml:trace contextRef="#ctx0" brushRef="#br0" timeOffset="-73669.258">18903 17772 391 0,'0'0'202'0,"0"0"-71"0,0 0 6 16,0 0-12 0,0 0-25-16,-16-107-37 0,-7 94-34 15,-2 3-19-15,-7 6-3 16,-2 4-6-16,-4 0-1 16,1 7-1-16,-1 16-5 15,7 0 6-15,4 4-13 16,13 4-32-16,8 1-36 15,6-5-6-15,0-1 4 16,8-4 5-16,21-12-6 16,5-2 35-16,4-8 44 15,2 0 5-15,-4-8 13 16,-5-10 37-16,-4 0 18 16,-9 0-6-16,-5 4 6 0,-7 6-22 15,-4 6-16-15,-2 2-24 16,6 0-6-16,4 0-24 15,11 10-11-15,10 8 23 16,11 0-25-16,5-4-22 16,6-1 43-16,1-8 5 15,-5-5 11-15,-3 0 1 16,-7 0 9-16,-13-18 30 16,-6 0 23-1,-9 4 29-15,-8 0 0 0,-3 2 3 16,0 3-12-16,0 4-7 0,0 1-11 15,-3 4-26-15,1 0-24 16,-2 23-15-16,-5 35 2 16,3 30 0-16,-6 32 14 15,5 14 3-15,1 11 2 16,2 0-2-16,1-2 5 16,3-13-5-16,0-21-11 15,0-28 1-15,9-30-5 16,2-23-3-16,-2-24 2 15,-4-4-2-15,-1-21 15 16,5-41 15-16,7-29-31 16,1-31-5-16,6-24-10 15,-5-19-27-15,-1-18 0 0,-1 8 23 16,-7 20-6-16,-3 20 10 16,-1 33 6-16,0 26 1 15,1 26-6-15,-1 19 1 16,1 22 10-16,3 9-9 15,5 0-25-15,13 18-14 16,6 17 9-16,7 16-20 16,-1 7-9-16,-2 2-12 15,-10-6 52-15,-10-4-20 16,-8-6-8-16,-9-11 20 16,0-8 5-16,0-11-3 15,-7-5 12-15,-4-6 8 0,0-3 17 16,6 0 12-16,5-7 2 15,0-12 3-15,23-11-12 16,22-6-3-16,12-5 3 16,13-7-4-16,-1-1 13 15,-9-1-1-15,-11 1 32 16,-11 0 25-16,-15 1-20 16,-10 2-1-16,-13 11 6 15,0 12-6-15,-5 0-4 16,-17 11-16-16,-3 2-19 15,1 6 1-15,2 4-10 16,8 0-2-16,7 0-1 16,7 4-11-16,0 22 7 15,9 10-3-15,25 14 6 0,17 9 3 16,7 2 0-16,4 2 1 16,1-1 1-1,-12-4 1-15,-13-7-4 0,-18-7 1 16,-18-12 0-16,-2-2-1 15,-33-4-9-15,-21-6 10 16,-19-8 0-16,-16-12-17 16,-16 0-2-16,-9 0-40 15,-6-12-65-15,0-6-167 16,6-2-351-16</inkml:trace>
  <inkml:trace contextRef="#ctx0" brushRef="#br0" timeOffset="-73096.61">18885 17682 362 0,'0'0'165'0,"0"0"-82"15,0 0-77-15,0 0-6 16,0 0-80-16,0 0-177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08T17:19:23.086"/>
    </inkml:context>
    <inkml:brush xml:id="br0">
      <inkml:brushProperty name="width" value="0.05292" units="cm"/>
      <inkml:brushProperty name="height" value="0.05292" units="cm"/>
      <inkml:brushProperty name="color" value="#FF0000"/>
    </inkml:brush>
  </inkml:definitions>
  <inkml:trace contextRef="#ctx0" brushRef="#br0">4444 5494 130 0,'0'0'0'0,"0"0"-119"0</inkml:trace>
  <inkml:trace contextRef="#ctx0" brushRef="#br0" timeOffset="881.261">10107 4703 214 0,'0'0'75'16,"0"0"-39"-16,0 0 22 15,0 0 33 1,-117 0-21-16,105 0-22 0,9 0-9 16,3 0-25-16,0 0-4 15,0 5-10-15,26-1 0 16,30 4 33-16,31 1 13 16,31-4-12-16,30-1-15 15,18 0-13-15,17 0 6 16,10-1-4-16,2 0-2 0,11-1 19 15,-1-2-4-15,-9 0-4 16,-2 0-2-16,-13-5-11 16,-15-10 4-16,-16 3-2 15,-28 4-3-15,-28 4 9 16,-29 0-4-16,-28 4 5 16,-19 0-10-16,-18 0-3 15,0 0-3-15,-13 0-19 16,-27 0-80-16,-13 0-83 15,-5 0-130-15</inkml:trace>
  <inkml:trace contextRef="#ctx0" brushRef="#br0" timeOffset="1625.3">4923 5750 124 0,'0'0'218'16,"0"0"-196"-16,0 0-11 0,0 0 18 15,0 0 49-15,0 0-22 16,-8 5-18-16,8-3-10 15,0-2-21-15,0 1-7 16,17 2-7-16,43-3 7 16,43 0 19-16,45 0 21 15,50-4-25-15,42-12-1 16,49 1-11-16,37 0 10 16,36 1 15-16,37 4-8 15,32-2 5-15,25-2-4 16,21-5 2-16,12 1-15 0,-3-6-7 15,-8 2 1-15,-19-4-2 16,-33 2 0-16,-40 4 0 16,-52 0 4-16,-57 6-1 15,-63 4-3-15,-67 6 0 16,-56 4 0-16,-39 0 1 16,-29 0 1-16,-15 0 3 15,-6 0-5-15,-2 0-9 16,0 0-38-16,0 2-116 15,0 0-174-15</inkml:trace>
  <inkml:trace contextRef="#ctx0" brushRef="#br0" timeOffset="197647.621">15253 7949 512 0,'0'0'108'0,"-53"-107"-68"15,44 69 21-15,9 12 31 16,0 6-23-16,34 6-44 0,23 6-12 16,24 8-13-16,19 0 0 15,5 4 10-15,-3 22-10 16,-10 12 3-16,-14 8 11 16,-16 15-11-16,-20 11 13 15,-17 14-3-15,-23 16-6 16,-2 16 13-16,-31 13-4 15,-23-3 0-15,-10-1-3 16,-3-15-11-16,3-10 1 0,8-3 9 16,6-4-8-16,15-4 9 15,13-4-13-15,13-8 3 16,9-8-3-16,11-10 5 16,36-6-10-16,19-9 4 15,21-9 1-15,13-6 7 16,10-7-5-16,-8-2-1 15,-9 0 3-15,-16 4-1 16,-19 2-5-16,-16 9 2 16,-13 3-1-16,-11 13 1 15,-7 18 4-15,-3 17 11 16,-8 14 11-16,0 11-11 0,0 3 10 16,0 6-7-1,0 9-14-15,-12 7 60 0,-1 13-38 16,-3 17-15-16,-1 14 43 15,5 15-25-15,7 13-1 16,5 5 17-16,0 14-39 16,17-1 12-16,0 1-10 15,-3-7-5-15,-12-19 6 16,-2-22-6-16,-29-24 1 16,-43-27-4-16,-37-28-6 15,-36-30-18-15,-29-38-30 16,-11-31-49-16,-8-18-46 15,-4-57-73-15,16-37-21 0,19-27-125 16</inkml:trace>
  <inkml:trace contextRef="#ctx0" brushRef="#br0" timeOffset="198742.071">16621 7784 701 0,'0'0'168'16,"0"0"-136"-16,0 0-14 15,153-70 31-15,-53 42 4 16,7-2-24-16,-16 5 0 15,-25 5-2-15,-33 8 5 0,-22 9-1 16,-9 3-17-16,-2 0-1 16,0 0-13-16,0 6 0 15,-23 30 3-15,-8 17 0 16,-6 17 4-16,8 13 0 16,8 4-7-16,8-1 4 15,11 1-4-15,-4 0 1 16,1-4-5-16,-2-6 9 15,-2-12-5-15,1-19 0 16,-4-16-6-16,5-14 2 16,-3-8-17-16,-9-4-1 15,-8-4 14-15,-4 0-7 0,-2 0 13 16,6 0 0-16,12 0 2 16,6 0 0-16,4-4 4 15,5-6-4-15,12-10 0 16,30-16-12-16,24-19 12 15,15-8 0-15,8-12 0 16,-2 1 0-16,-7 2-2 16,-8 8 4-16,-18 11 1 15,-17 17-1-15,-17 14 8 16,-15 13 7-16,-5 7-8 16,0 2 7-16,0 0-14 15,0 0-2-15,-18 2 0 16,-13 18-8-16,-7 7 5 15,-5 7 2-15,8 3-4 0,10-4 4 16,10-4 1-16,13-3-7 16,2 2 7-16,0-2-5 15,22 4 5-15,9 0 0 16,3 0-1-16,-1 3 1 16,-4-7 0-16,-10-1-4 15,-9 0 3-15,-10-7-4 16,0 2 5-16,-14-5 5 15,-24-1 0-15,-11-5 7 16,-13-3-2-16,-16 0-6 16,-9-6 3-16,-2 0-4 15,10 0 5-15,21 0-8 16,25-10-1-16,24-8-10 0,9-14-26 16,40-21-35-16,37-20-121 15,27-14-35-15,18-4-90 16</inkml:trace>
  <inkml:trace contextRef="#ctx0" brushRef="#br0" timeOffset="199019.178">17822 7810 163 0,'0'0'199'0,"0"0"-53"0,0 0 24 15,0 0-29-15,0 0-1 16,0 0-9-16,24-70-25 0,-24 59-37 15,0 10-4 1,0-1-23-16,0 2-4 0,0 0-38 16,0 32-6-16,-8 26-11 15,-11 23 17-15,-1 11 8 16,-2-6-7-16,6-5-1 31,8-9-15-31,3 0-47 16,5-12-29-16,0-14-3 0,0-16 34 0,0-18-126 15,0-12-27-15,0-2-22 16,0-30 3-16</inkml:trace>
  <inkml:trace contextRef="#ctx0" brushRef="#br0" timeOffset="199941.569">17645 8199 184 0,'0'0'147'16,"0"0"-26"-16,0 0-15 0,0 0-25 15,0 0-20-15,0 0-42 16,-44-24-14-16,88 24-5 15,26-7 21-15,14-10 14 16,5-5 3-16,-6-4-9 16,-16-2 12-16,-22 0-1 15,-14-2 10-15,-12-2 17 16,-9-3-8-16,-10-2 8 16,0-4-14-16,-16 2-9 15,-11 6-7-15,2 11-1 16,4 10-8-16,5 10 2 15,1 2-20-15,-4 24-10 0,2 27-8 16,-3 17 8-16,6 8 7 16,12-1-7-16,2-6-1 15,5-5-1-15,16-10-1 16,0-8-5-16,-6-12-29 16,-3-13-7-16,-2-16-3 15,4-5 12-15,6-4 35 16,0-25 8-16,3-7-5 15,-6-3 7-15,-5 4-6 16,-6 6 10-16,1 6 6 16,-3 3-14-16,0 8-1 15,4 7-5-15,-2 5-3 0,3 0-3 16,5 10-16-16,-1 14 16 16,5 6 4-16,-1 2 4 15,4-2-1-15,-2-5 2 16,1-7-1-16,3-10 0 15,0-6 0-15,0-2-2 16,4-7 12-16,2-19-4 16,0-6 1-16,-2-4 0 15,-4 2-4-15,-8 0 6 16,-6 6-4-16,-4 5 0 16,-5 14 11-16,0 5-8 15,0 4-4-15,0 0-6 16,0 6-11-16,0 18-10 0,0 8 14 15,0 6 5-15,19-4 2 16,8-5-5-16,6-12-14 16,4-5 4-16,0-9 1 15,3-3 9-15,-2-7 5 16,0-15 2-16,-8-8 8 16,-5-3-7-16,-2-6 2 15,-9-3 12-15,-8-4-5 16,-6 2 14-16,0 5-5 15,-8 12-10-15,-8 10 11 16,7 10-3-16,7 7-7 16,0 0-12-16,2 11-15 15,0 24-5-15,0 9 20 16,6 2 0-16,19-2 0 16,4-7 0-16,-3-4-7 0,1-7-6 15,-5-4-7-15,-11-6 11 16,-4-4-2-16,-7-3-20 15,0-4-1-15,-13 0-9 16,-23-5-23-16,-18 0-45 16,-8-3-68-16,-5-18 6 15,3-8-46-15,10-7-239 16</inkml:trace>
  <inkml:trace contextRef="#ctx0" brushRef="#br0" timeOffset="200096.565">18584 7565 536 0,'0'0'85'0,"0"0"13"0,0 0 0 16,0 0 1-16,0 0-35 15,0 0-6-15,-58-49-25 16,58 49-33-16,-2 4-19 16,-7 26-156-16,-7 12-224 15</inkml:trace>
  <inkml:trace contextRef="#ctx0" brushRef="#br0" timeOffset="201678.374">17182 9397 379 0,'0'0'217'16,"0"0"-184"-16,0 0 15 0,0 0 20 15,2-119 20-15,-2 97-52 16,-11 4-12-16,-1 8 8 15,-1 4-20-15,-5 6-12 16,-5 0-1-16,-16 27-4 16,-5 14 4-16,-4 13 1 15,4 4 0-15,13-3-2 16,17-6 1-16,14-11 0 16,8-7-9-1,27-11 10-15,5-10-1 0,0-10-1 16,3 0 2-16,-3-15 13 15,-5-11-10-15,-4-13 3 0,-6-3 6 16,-5-5-7-16,-5 1 6 16,-5 4-5-16,-6 6 0 15,-1 14 13-15,-3 10-6 16,0 10 4-16,0 2-17 16,0 0-5-16,0 29-19 15,0 10 19-15,0 9 5 16,0 0 7-16,0-5-2 15,0-9-4-15,8-12-1 16,13-9 2-16,3-13-4 16,7 0 4-16,9-17 1 15,4-24 9-15,4-10-8 16,-4-7-4-16,-3-8 9 16,-10 1-8-16,-10-3 7 15,-5 0 1-15,-11 1 12 0,-5 13 9 16,0 14-2-16,0 15 5 15,0 16 6-15,0 9-29 16,0 0-10-16,0 21-25 16,-11 34 11-16,-7 21 14 15,-3 17 3-15,8 0 1 16,11-6 0-16,2-9-2 16,15-14-4-16,26-15 2 0,5-15 0 15,8-18-2 1,-2-16-10-16,-2 0 12 15,0-23 5-15,-7-16-2 0,-10-7 6 16,-6-3-2-16,-10-1-6 16,-3-2 9-16,-7 6-10 15,-7 6 2-15,0 14 4 16,0 14-5-16,0 9-2 16,0 3-1-16,0 0-15 15,0 25-10-15,4 17 16 16,2 14 11-16,3 0 2 15,3-2-2-15,1-7 0 16,-2-7-1-16,0-11-6 16,-4-8-5-16,-5-9-12 15,-2-8-26-15,0-3-1 0,-15-1-3 16,-10 0 48-16,-2 0-63 16,5-3 16-16,9-9 30 15,8 1 0-15,5-6 9 16,0-3 3-16,18-6 0 15,22-6 11-15,7-5-2 16,9-1 4-16,2-3 5 16,-5 2 5-16,-11 7 14 15,-13 8 5-15,-13 13 17 16,-11 6 18-16,-5 5 3 16,0 0-29-16,0 0-40 15,0 19-10-15,0 18 10 16,0 5 15-16,0 3-7 15,0-5 0-15,0-10-7 0,4-6 0 16,21-9 0-16,6-8 2 16,9-7-2-16,11 0 16 15,7-29-12-15,-3-8 12 16,-1-8 7-16,-19-5 6 16,-16-4 14-16,-19-2-4 15,-2 0-16-15,-38 8 0 16,-16 7-24-16,-11 16 0 15,-3 13-17-15,10 12-5 16,10 3-21-16,7 38-46 16,9 12-67-16,5 16-43 15,9 3-78-15</inkml:trace>
  <inkml:trace contextRef="#ctx0" brushRef="#br0" timeOffset="202199.022">16999 10662 120 0,'0'0'547'0,"0"0"-483"0,0 0 21 16,-2-128-26-16,2 89 12 15,0 11-31-15,0 8-6 16,-2 10 4-16,-5 5-11 16,0 5-11-16,0 5-16 15,-6 31-4-15,-5 16 4 16,1 13 2-16,3-3 1 15,10-11 0-15,4-10-3 16,0-15-7-16,10-10-1 16,11-14-13-16,4-2 0 15,8-12 21-15,5-24 2 0,4-6 12 16,-4-4-5 0,-9 5 8-16,-12 13 25 0,-7 13-19 15,-8 8 7-15,-2 7 1 16,0 0-31-16,0 0-4 15,2 26-21-15,3 6 25 16,3 9 4-16,6-7-4 16,1-6-7-16,8-3-29 15,4-11-45-15,2-1-60 16,-2-5-106-16,-4-8-282 16</inkml:trace>
  <inkml:trace contextRef="#ctx0" brushRef="#br0" timeOffset="202853.132">18098 10385 844 0,'0'0'118'0,"0"0"-51"16,0 0 4-16,0 0-13 16,0 0-8-16,-34 172 19 15,28-87-33-15,2 1-12 16,2 0 1-16,-1-1-17 16,3-5-4-16,-3-7 4 15,3-8-8-15,0-17 5 16,0-16-5-16,-2-15-3 0,0-12 3 15,0-5 2-15,-3-2 14 16,-1-33 6-16,-3-20-21 16,2-17-2-16,3-19-9 15,1-10 2 1,3-15-2-16,0-9 0 0,7-7-3 16,15 16-1-16,-1 21 1 15,-2 28 10-15,0 28 0 16,-3 20-1-16,1 12-1 15,3 7-14-15,7 2 2 16,2 30-9-16,-2 13 4 16,-8 16 18-16,-7 3-9 15,-10-4-12-15,-2-6-9 16,-2-9-16-16,-23-7-11 16,-6-4-51-16,-4-8-67 0,0-6-105 15</inkml:trace>
  <inkml:trace contextRef="#ctx0" brushRef="#br0" timeOffset="204394.692">18407 10287 369 0,'0'0'256'16,"0"0"-159"-16,0 0 15 16,0 0 18-16,0 0-39 15,0 0-64-15,17-26-27 16,7 56 0-16,12 7 15 0,20 7 5 15,-14 2 1-15,-3-5-19 16,-2 2 6-16,-28-10-8 16,1-3 0-16,-10-8-1 15,0-3-8-15,-10-7-3 16,-15-4-16-16,-2-6-18 16,8-2-11-16,7 0 11 15,7-2 17-15,5-25 21 16,5-12-58-16,30-11 26 15,6-3 18-15,-1 3 22 16,-2 10 0-16,-18 10 5 0,0 9 31 47,-11 12 18-47,-5 7-6 0,-2 2-14 0,-2 0-26 0,3 0-8 0,-3 23 0 16,2 14 6-16,-2 7 3 15,4 4 12-15,6-6-13 16,5-4-7-16,3-10 2 15,1-11-3-15,2-9 0 16,4-8 3-16,4 0-2 16,0-21 11-16,0-11-1 15,-3-6-5-15,-10-2 3 16,-10-4-7-16,-6-4 21 16,0-5-11-16,-19 2-4 15,-10 10 16-15,0 12-10 16,-3 12 2-16,1 16 13 0,-2 1-14 15,0 11-15-15,-2 27-3 16,9 13-3-16,12 2 6 16,14 0-4-16,3-9-5 15,32-10-6-15,8-12-20 16,5-10 19-16,0-12-9 16,-4 0 11-16,1-14 14 15,-7-14 6-15,-5-2 9 16,-6 0 17-16,-5-1 0 15,-9 2 13-15,-3 5 9 16,-10 4-13-16,0 6 13 16,0 6-11-16,0 4-6 15,0 4-10-15,0 0-17 0,-8 0-10 16,-5 9-4 0,-5 23-10-16,-1 19 9 0,1 14 4 15,-1 12 2-15,9 10-2 16,5 7 2-16,5 4-1 15,0-4 0-15,18-4 0 16,8-11-1-16,-3-15 1 16,-3-18 0-16,-7-20 1 15,-8-14-1-15,-2-12 0 16,-3 0 4-16,0-5 7 16,0-24 16-16,-16-17-21 15,-3-15-1-15,4-12-5 16,1-13-4-16,6-6 3 15,-1-5 0-15,3-2-9 0,0-1 10 16,6 4-7-16,0 9-3 16,0 9 9-16,8 13-12 15,7 14 7-15,3 13-5 16,5 13-6-16,0 14 9 16,9 11-4-16,8 0-5 15,7 18 5-15,-2 19-10 16,-10 9 12-16,-12 5-15 15,-15 4-15-15,-8-1 19 16,0-4 6-16,-20-6-7 16,-11-6 11-16,-7-6-19 0,3-8 13 15,8-8-5 1,9-8-7-16,11-5 8 0,7-3 16 16,0 0 3-16,2-5-5 15,23-22 7-15,11-10 3 16,9-7 0-16,-1-5-2 15,-4 3 4-15,-2 0-1 16,-7 0 5-16,1 2 22 16,-11 4-12-16,-5 3 6 15,-7 8 7-15,-7 3 0 16,0 4 1-16,-2 6-12 16,0 5-4-16,0-1 7 15,0 9-11-15,0 1 0 16,0 2-8-16,0 0-5 15,0 0-4-15,0 2-12 0,0 24-6 16,-11 16 20-16,-2 12 2 16,2 4 5-16,6-3-5 15,3-4 2-15,2-5-6 16,0-13 4-16,11-8-16 16,7-14 0-16,3-5 1 15,2-6 4-15,0 0 10 16,2-3 1-16,4-20 3 15,2-7 6-15,2-4-8 16,0 2 10-16,-6 4-9 16,-6 6 0-16,-8 8 5 15,-5 7-6-15,0 7-1 0,0 0-3 16,3 0-10-16,5 12 10 16,-1 11-5-16,1 4 7 15,-3 4-1-15,1-6 2 16,-3 0-20-16,3-7-91 15,5-6-110-15,6-12-141 16</inkml:trace>
  <inkml:trace contextRef="#ctx0" brushRef="#br0" timeOffset="204642.969">20303 9849 631 0,'0'0'263'0,"0"0"-120"0,0 0-11 16,0 0-21-16,0 0-45 16,0 0-53-16,-27 95 3 15,23-8 40-15,-8 4-17 16,3-1-9-16,5-11-22 16,4-10-8-16,0-6-1 15,0-13-47-15,0-13-36 16,0-16-63-16,0-10-66 15,0-11-79-15,0-13-52 16</inkml:trace>
  <inkml:trace contextRef="#ctx0" brushRef="#br0" timeOffset="205076.219">20168 9950 567 0,'0'0'43'0,"0"0"53"0,0 0 35 16,0 0-33-16,-4-104-42 15,38 86-25-15,13 0-19 16,11 8 5-16,2 8-16 16,-2 2-1-16,-14 3 0 15,-13 24-9-15,-15 3 9 16,-16 7 1-16,-4 7 7 16,-34-1 8-16,-9 1-11 15,2-4 1-15,1-2-6 16,13-4 0-16,6-4 3 0,12 0-3 15,8-4-1-15,5-3 0 16,0-3-3-16,0 0 3 16,9 0 0-16,13-1 1 15,1 2 0-15,-3 1 2 16,-3 0-2-16,-1 2 0 16,-3 0 3-16,-5 2-3 15,-6-2 2-15,-2 0 2 16,0-6 14-16,0 1 0 15,-16-5 8-15,-11-3-5 16,-6-1-13-16,-5-3-1 16,-2-2-7-16,7-1-29 0,4-1-20 15,8-3-50 1,11 0-57-16,10 0-34 0,0-21-181 16</inkml:trace>
  <inkml:trace contextRef="#ctx0" brushRef="#br0" timeOffset="205507.459">20637 9927 535 0,'0'0'107'0,"0"0"-78"15,127-63 18-15,-46 36 27 16,8 5-32-16,0 0-23 15,-14 6-2-15,-23 4-1 0,-25 4 14 16,-21 3-9-16,-6 5 0 16,0-5 23-16,0 1-7 15,-4 3-9-15,-10-3-12 16,1 1-13-16,1 3-6 16,2 0 1-16,-3 0-6 15,-3 21 8-15,-5 10 2 16,0 12 4-16,0 8 19 15,3 9-9-15,3 7 4 16,4 1-1-16,1 3-7 16,4-6 1-16,0-4 0 0,-1-9 4 15,5-12-2-15,-1-12-8 16,1-6 9-16,2-7-3 16,-3-10-12-16,3-3-2 15,0-2-6-15,0 0-40 16,0 0-31-16,0 0-91 15,0-10-100-15</inkml:trace>
  <inkml:trace contextRef="#ctx0" brushRef="#br0" timeOffset="206005.672">21647 9561 604 0,'0'0'91'16,"0"0"-75"-16,0 0 30 16,0 0 32-16,0 0-36 15,0 0-39-15,118-96-3 0,-93 98-7 16,-1 21 0 0,-6 12 7-16,-2 6 3 0,-8 6 10 15,-8 3 13-15,0 1-9 16,0-2 12-16,-8 2-1 15,-13-5 8-15,-1 0 0 16,-2-2 1-16,4-4-7 16,1-6 1-16,4-3-11 15,4-8-1 1,4-5 3-16,3-1-13 0,4-6 1 16,0 0-9-16,0 1-1 15,0 1 0-15,4 3-25 0,3 6-81 16,-7 4-136-16,0 3-256 15</inkml:trace>
  <inkml:trace contextRef="#ctx0" brushRef="#br0" timeOffset="206415.551">21763 10560 441 0,'0'0'316'0,"0"0"-222"15,0 0-24-15,0 0-30 16,0 0-40-16,0 0-2 15,-25 41-7-15,21-11 9 16,4 1 0-16,0-4 0 16,0-6-2-16,11-7-3 15,11-8 10-15,3-4 6 16,6-2 8-16,-6 0 10 16,-4-6 22-16,0-10 7 0,-15-2-7 15,2-2 4 1,-8-2-22-16,0-2-16 0,-23-3-14 15,-18 8-3-15,-5 7-22 16,-1 8-73-16,3 4-96 16,2 0-236-16</inkml:trace>
  <inkml:trace contextRef="#ctx0" brushRef="#br0" timeOffset="-209574.504">17164 12186 592 0,'0'0'127'16,"0"0"-59"-16,0 0 43 0,0 0-26 15,-113 0 4 1,113 0-23-16,0 0-32 0,0 0 13 15,0 0-47 1,23-4 1-16,20-12-7 0,15-4 12 16,13-7-2-16,-2 5-4 15,-15 7 0-15,-13 4-2 16,-26 9 2-16,-9 1 0 16,-6 1-1-16,0 0-3 15,0 0 2-15,0 0-8 16,0 1-14-16,0 22 23 15,0 11-1-15,0 13 2 0,-4 8 10 16,-5 5-5 0,-7 8-5-16,1 8 0 15,-5 0 2-15,2-3-1 0,7-13 3 16,0-16-4-16,4-15 0 16,2-14 11-16,1-6-11 15,2-8 0-15,2-1 0 16,-2 0 5-16,-5 0-1 15,1 0 0-15,-2-8-4 16,0-4 3-16,3 2-5 16,3 4 2-16,2 3-4 15,0 0-9-15,0-1 1 16,15-4-21-16,26-9 20 16,19-6 1-16,15-12 12 15,6-2 0-15,-4-7 2 0,-7-2-2 16,-9-1 2-16,-13-3-1 15,-7 4 9-15,-14 4-3 16,-12 14-7-16,-9 10 0 16,-6 10 9-16,0 6-2 15,0 2-7-15,0 0 0 16,-2 0-2-16,-11 14-8 16,-5 14 4-16,1 6 5 15,5 2-4-15,3 2-1 16,9-4 6-16,0-2 0 15,0 0-9-15,7 0 17 0,7 1-8 16,-1-4 0 0,-7 2 1-16,-4-1-5 0,-2-2 4 15,0-1 0-15,-21-1 6 16,-6-9 2-16,-7-2-8 16,-4-10 5-16,0-5 1 15,-4 0 4-15,-3 0-10 16,3-5 1-16,2-7-5 15,6-3-13-15,10-2-23 16,17-8-13-16,7-10-68 16,41-14-116-16,30-15-199 15</inkml:trace>
  <inkml:trace contextRef="#ctx0" brushRef="#br0" timeOffset="-209296.676">18434 12061 548 0,'0'0'161'16,"0"0"-73"-16,0 0 23 15,0 0 18-15,0 0-59 16,0 0-10-16,-6-68-11 16,-1 72-45-16,-9 36-4 15,-3 23-16-15,-4 19 16 16,5 8 13-16,9 1-6 15,9-10-7-15,0-4 0 0,5-17-16 16,7-20-46 0,-6-16-63-16,-2-14-32 0,-1-10 14 15,-1 0 4-15,0-13 56 16,-2-12-140-16,0-3-42 16</inkml:trace>
  <inkml:trace contextRef="#ctx0" brushRef="#br0" timeOffset="-208381.675">18265 12462 143 0,'0'0'165'0,"0"0"-86"16,0 0-16-16,0 0-38 16,0 0-17-16,0 0 37 15,0 2-17-15,32 2 2 16,10-4 37-16,7 0-6 16,5-6-15-16,3-20-17 15,-1-12-8-15,-3-4 8 0,-11-6-5 16,-10-2 14-16,-12-2-7 15,-16 1-21-15,-4 10 33 16,0 9-7-16,-10 14 0 16,-1 9 30-16,3 8-37 15,6 1-6-15,-11 14-23 16,-5 30 10-16,-9 16-10 16,-15 10 9-16,17 0-8 15,8-4 20-15,5-8-17 16,12-7 0-16,0-13-4 15,0-13-2-15,0-11 1 16,7-7-11-16,7-7-12 16,5 0 24-16,10-9 0 0,10-16 11 15,-1-8-4-15,-3 1 0 16,-6 6-14-16,-9 9 7 16,-9 6 0-1,-4 5-8-15,-5 6 8 0,3 0-6 16,4 0-2-16,4 10-16 15,1 11 19-15,1-2-2 16,-3 4 7-16,-2-5 1 16,1-5 0-16,3-3-1 15,-1-6 0-15,1-4-21 16,1 0 20-16,3-1-3 16,7-22 4-16,-1-3 19 15,-2-1-16-15,-1 3-3 16,-13 1 11-16,-3 7 4 0,-5 6-11 15,0 2 0-15,0 4-1 16,0 4 24-16,0 0-27 16,0 0-5-16,-3 15 3 15,-1 8-22-15,4 3 20 16,0-3 1-16,2-3-13 16,19-10 15-16,2-5-21 15,10-5 22-15,2 0 3 16,1-11 7-16,-3-11-7 15,-2-3-1-15,-8 2 3 0,-8-1 8 16,-6 3-11 0,-7 3 13-16,-2 4 18 0,0 7-25 15,0 2 12-15,0 5-18 16,0 0-2-16,0 0 0 16,0 8-26-16,3 15 26 15,1 9-17-15,2 1 24 16,1-1-7-16,-3-4 0 15,-1 0 2-15,-1-3 1 16,-2-4 1-16,0-2-4 16,0-5 12-16,0-4-4 15,0 0-8-15,-9-4 0 16,-13 0 7-16,-9-4-14 16,-5-2-13-16,-2 0-65 15,2 0-46-15,5-14-99 0,9-13-35 16,4-12-151-1</inkml:trace>
  <inkml:trace contextRef="#ctx0" brushRef="#br0" timeOffset="-208229.242">19070 12092 247 0,'0'0'215'0,"0"0"-62"16,0-116-7-16,0 95-60 16,0 7-16-16,0 10-48 15,0 4-22-15,4 0-14 16,14 6-21-16,5 18-80 0,-2 10-60 15,-9 11-218 1</inkml:trace>
  <inkml:trace contextRef="#ctx0" brushRef="#br0" timeOffset="-206882.555">17244 13758 450 0,'0'0'192'0,"0"0"-81"16,0 0-28-16,-69-108 18 0,49 96-30 15,5 5-42-15,-1 5 7 16,3 2-25-16,-3 2-4 16,-2 26-7-16,2 11-11 15,1 9 5-15,6 2 6 16,9-4-9-16,0-5 9 16,0-15-67-16,6-11 8 15,10-9-2-15,-1-6 17 16,8 0 27-16,-3-6 17 15,3-14 1-15,1-10 19 16,-2-2-4-16,-1 2 10 16,-9 9 27-16,-2 9-27 0,-10 7 25 15,0 5-9-15,0 0-32 16,0 0 1-16,0 0-11 16,0 17-17-16,0 10 16 15,0-1 1-15,4 1-8 16,7-12 8-16,7-5 0 15,2-6 0-15,0-4 0 16,7 0 0-16,6-20 13 16,5-14-8-16,3-7 10 15,-3-8-9-15,-9-6-5 16,-5 0 23-16,-9-4-24 16,-4 9 11-16,-6 10 9 0,-5 12-17 15,0 12 26-15,0 8-6 16,0 6-10-16,0 2 10 15,0 0-23-15,0 0 0 16,0 0-1-16,0 24-27 16,-11 17 24-16,-4 12 0 15,3 8 4-15,7 1-1 16,5-6 2-16,0-10-1 16,14-7 0-16,12-13 0 15,6-9-2-15,2-9 2 16,1-8-4-16,1 0 1 0,-3 0 6 15,-2-5-2 1,-6-12 6-16,-2-5 1 0,-8 0-6 16,-1-4-2-16,-6-4 0 15,-3 2 13-15,-5 0-12 16,0 5 5-16,0 7-6 16,0 11 1-16,0 2-4 15,0 3 3-15,0 0-26 16,0 0 7-16,4 8-35 15,2 8 24-15,6 7 22 16,-1 5-19-16,1-4 26 16,3 2-2-16,-7-2 3 15,-3 1-4-15,0-10 4 16,-5 1 0-16,0-1 0 16,-5-3 6-16,-15 0-12 0,-4-1 6 15,1 1-26-15,8-4-7 16,3-2-40-16,8-4 2 15,4-2 17-15,0 0-10 16,0 0 5-16,16-8 9 16,5-9 47-16,4-4 0 15,6-3 6-15,1-3-2 16,1-2 9-16,-4 3-5 16,-2 0 2-16,-5 5 16 15,-9 7 16-15,-5 1 28 16,-6 3 3-16,-2 1 5 15,0 6-3-15,0-1-41 0,0 4 10 16,0 0-6 0,0 0-30-16,-4 5-5 0,-4 22-12 15,2 9 12-15,3 4-4 16,3-5 4-16,0-4-2 16,14-9 2-16,10-5-8 15,5-12 3-15,2-5 6 16,-2 0-1-16,0 0 16 15,-4-12-6-15,-7-10 1 16,-7-4 7-16,-11-2-7 16,0-5 19-16,0-2-29 15,-27 3-1-15,-8 6 1 16,-5 8 1-16,-1 12-4 16,6 6-22-16,10 0-70 15,10 15-39-15,11 12-83 0,4 1-104 16</inkml:trace>
  <inkml:trace contextRef="#ctx0" brushRef="#br0" timeOffset="-206442.125">19134 13662 249 0,'0'0'450'0,"0"0"-349"16,0 0-5-16,-115-70 41 0,86 60-84 16,4 3-11-16,11 5 7 15,4 2-42-15,1 0-14 16,-7 16 6 0,-4 21-8-16,-2 10 3 0,2 6 6 15,5 3 0-15,5-6-3 16,8-6 3-16,2-11-11 15,0-13-10-15,22-10-25 16,3-10 35-16,2 0 7 16,4-17 4-16,0-13 25 15,3-4-17-15,-5 1-2 16,-3 1 8-16,-6 6-10 16,-8 11 17-16,-6 9-11 0,-4 4-9 15,0 2-1-15,3 0-8 16,3 18-1-16,6 11 8 15,5 5 0-15,2-1-7 16,8-3 8-16,12-6-73 16,3-7-46-16,8-7-99 15,-2-10-159-15</inkml:trace>
  <inkml:trace contextRef="#ctx0" brushRef="#br0" timeOffset="-203758.652">16493 14722 499 0,'0'0'228'0,"0"0"-172"16,-49-112 39-16,25 96 14 16,-1 9-23-16,-4 7-23 0,-7 9-50 15,-6 40 4-15,-7 28-10 16,-5 17-6-16,10 6 19 16,13-8-20-16,17-9 5 15,14-4-5-15,0-5 6 16,23-13-8-16,12-6 2 15,5-20-9-15,3-12 3 16,-1-19 2-16,7-4 4 16,3-22 8-16,0-21-5 15,2-16 8-15,-9 1-10 16,-7 0 7-16,-9 8-1 16,-12 13-2-16,-3 13-5 0,-5 14 0 15,-5 6-3 1,0 4 0-16,4 0-15 0,3 4-3 15,-1 14 17-15,7 8-26 16,-5-6-9-16,2 2 18 16,-3-4 0-1,0-6 6-15,-1-3-11 0,-8-8-11 16,2-1 29-16,-4 0-2 16,0 0 10-16,0 0 24 15,0-1-15-15,-2-13 5 16,-16-3-5-16,3-1-2 15,-4 0 20-15,4 4-16 16,1 6 5-16,1 4 2 0,-1 4-13 16,4 0-10-16,-1 14 3 15,-5 24-14-15,3 7 12 16,5 5 4-16,8-6 0 16,0-3-2-16,8-18-11 15,11-5 13-15,0-10-8 16,-1-8-3-16,-3 0 11 15,1-5 2-15,-3-20 10 16,-2-8 7-16,-2-8-15 16,-4-3-3-16,-5 0-1 15,0 3 3-15,-3 7 12 16,-15 10-14-16,-2 10 5 0,-2 11-6 16,-2 3 0-1,-3 9-7-15,0 21 0 0,2 6-3 16,6 9 1-16,9-5 8 15,8-4 1-15,2-7 0 16,10-4-6-16,13-11 6 16,14-7 0-16,5-7 2 15,11 0 1-15,5-7 3 16,-2-12-3-16,-9-6 6 16,-14 2 1-16,-8 4-10 15,-12-4 0-15,-4 7 1 16,-9 2 23-16,0 9-12 15,0 1 13-15,0 4 14 16,0 0-38-16,-6 0-2 0,0 4 1 16,2 14-15-16,4 4 6 15,0-3 4-15,0 3 5 16,16-5 0-16,1-7-3 16,0-2 2-16,2-8-6 15,1 0 6-15,5 0 1 16,4-11 3-16,-2-8-2 15,-8 5 3-15,0-4 2 16,-11 10-6-16,-3 6 0 16,-5 2-6-16,0 0-3 15,0 0 6-15,0 0-7 16,0 0 8-16,0 0-11 16,0 10 13-16,5-5 0 0,3 2-8 15,1-1 1 1,3-6-9-16,5 0 12 0,4 0-4 15,3 0 15-15,0-10-7 16,3-5 0-16,-5 3 6 16,-1-1 1-16,-8 5-7 15,-7 2 0-15,-6 6 0 16,0 0-1-16,5 0 1 16,4 0-8-16,4 0 2 15,3 0 3-15,4 0 3 16,0 0 0-16,7 0 8 15,-2-8 0-15,-3-3-5 0,-5 1 1 16,-10 4-1 0,-5-2 38-16,-2 2-2 0,0 2-7 15,0-1 27-15,-2 2-39 16,-5 2 6-16,1 1-2 16,2 0-23-16,-1 13 9 15,-4 24-3-15,0 21-7 16,-2 10 36-1,2 14-23-15,6 8 15 0,3 5 9 16,0-7-24-16,0-10 24 16,14-12-27-16,1-18-9 15,-1-16 9-15,-3-13-3 16,-4-16-7-16,-3-3 2 16,-4 0 2-16,0-14 20 15,0-26-15-15,2-22-9 0,-2-19-7 16,0-6-31-16,0-8 19 15,-11 1-3-15,-4 0-12 16,3 10 33-16,8 3-9 16,4 9-11-16,0 10 12 15,16 10-16-15,13 11 20 16,5 7-8-16,1 15-16 16,-4 9 28-16,0 10-10 15,-2 0 2-15,-2 10 4 16,-2 16-7-16,-8 4 6 15,-6 5 3-15,-6-3-24 16,-5-3 10-16,0 0-12 0,-14-2-6 16,-1-5 7-16,4-8-26 15,4-5 0-15,7-8 5 16,0-1-6-16,0 0 22 16,21 0-9-16,8-6 36 15,6-15 6-15,5-16 6 16,-5-3 3-16,4-19 5 15,-4-6-7-15,3-19 11 16,-5-1-14-16,-4 7-2 16,-8 12 49-16,-6 11-32 15,-5 16 16-15,-8 8 10 16,-2 14-12-16,0 7 12 16,0 6-15-16,0 4-21 15,0 0 4-15,0 0-13 0,0 10-6 16,-8 21-6-16,0 17-1 15,1 9 12 1,7 2 1-16,0 0-1 0,0-1-1 16,13-5 2-16,5-5 0 15,5-10 0-15,-2-8-1 16,2-13-4-16,2-8-26 16,-1-7 14-16,-2-2 14 15,1 0 6-15,-5-18 5 16,-3-4 3-16,-3-7-3 15,-8 2-5-15,-4-4-3 0,0 10 1 16,0 3 9 0,0 6-9-16,-9 12 7 0,2 0-8 15,-2 2-5-15,1 26-1 16,-2 12-6-16,8 4 9 16,2-3-2-16,0-3 5 15,25-18 0-15,6-3-4 16,6-15 9-16,9-2-6 15,5-7 2-15,7-19-1 16,-5-13 15-16,-6-3-13 16,-9-6 7-16,-16-5 18 15,-11 3-25-15,-4-4 21 16,-7 4-8-16,0 6-13 16,0 5 28-16,0 16-8 0,0 9 6 15,-5 10 13-15,3 4-34 16,-2 0 5-1,-3 4-12-15,-9 33-20 0,-3 21 15 16,-4 17 10-16,5 0-5 16,12-1 0-1,6-8 6 1,0-7-9-16,0-10 3 0,16-11-54 16,1-12-13-16,-3-12-44 15,-1-8-53-15,-7-6-27 0,-6-2-54 16,0-20-86-16</inkml:trace>
  <inkml:trace contextRef="#ctx0" brushRef="#br0" timeOffset="-203444.848">18596 14918 344 0,'0'0'156'0,"0"0"-60"16,0 0 3-16,0 0-50 16,0 0-40-16,0 0 29 15,91-46-9-15,-38 27 20 16,5-9-18-16,2-9-18 15,0 1 27-15,-8-4-36 16,-17 10 2-16,-14 12 23 16,-17 6-17-16,-4 5 53 15,0 7-14-15,-4 0-42 16,-17 0 12-16,-4 17-21 16,-6 21 0-16,-2 14 21 0,4 3-17 15,10-1 8 1,7-2-12-16,12-10 9 0,0-6-9 15,0-7 0-15,20-9 0 16,9-3-3-16,15-8-45 16,12-2-54-16,17-7-69 15,10-7-150-15</inkml:trace>
  <inkml:trace contextRef="#ctx0" brushRef="#br0" timeOffset="-202729.89">19796 14500 729 0,'0'0'191'16,"0"0"-128"-16,0 0-4 15,0 0-6-15,0 0-45 16,0 0 55-16,-29 133-13 15,23-66-5-15,0 9 13 16,-1 1-33-16,-3-14-1 16,6-8-9-16,0-18-8 15,2-20 11-15,-1-11-15 16,3-6 4-16,0 0 17 16,0 0-21-16,0-20 24 15,0-22-26-15,0-23 10 0,0-14-22 16,7-12 4-1,6-1-22-15,1 11 25 0,-1 8-18 16,1 15 16-16,1 16-4 16,3 11-17-16,-3 16 27 15,1 6-19-15,-1 9 7 16,1 0 6-16,-1 0 2 16,-1 18 3-16,-5 13-2 15,-5 7-11-15,-4 4 14 16,0 4 0-16,-2-2 4 15,-11-2 1-15,-1-3-3 16,6-8-1-16,3-1-1 0,5-10 0 16,0-4-3-1,0-6-11-15,0-1-7 0,0-9 21 16,5 3-18-16,15 2 18 16,7 4-4-16,4 0 9 15,2 4-5-15,-3 1 0 16,-6 5 0-16,-4 1-3 15,-4 4 7-15,-5 3-4 16,-7 4 13-16,-4 5-12 16,0 2 27-16,-11-2-15 15,-20 0-6-15,-14-4 12 16,-6-6-19-16,-3-3 11 16,1-10-11-16,11-4-12 15,8-8-9-15,12-1-27 0,11 0-23 16,11-8-27-16,0-21-57 15,42-18-113-15,20-22-200 16</inkml:trace>
  <inkml:trace contextRef="#ctx0" brushRef="#br0" timeOffset="-202334.049">20162 14458 527 0,'0'0'121'15,"0"0"-100"-15,0 0 4 0,0 0 19 16,166-33 4 0,-100 30-21-16,-6 1-3 0,-15 2 0 15,-19 0-16-15,-12 0 2 16,-12 0-6-16,-2 0 5 16,0 0-9-16,0 0 13 15,0 0-11-15,-9 0 7 16,-4 16-6-16,-5 3-3 15,0 9 16-15,0 9-12 16,1 9 25-16,-3 6 13 16,1 6-15-16,2 0 31 15,-1 3-23-15,5-1-2 16,-3-4 8-16,1-5-29 16,3-5 9-16,-1-7-21 15,4-13 8-15,4-8-5 0,3-4-3 16,2-10-5-1,0-4-31-15,0 0-83 0,5 0-69 16,26-20-130-16</inkml:trace>
  <inkml:trace contextRef="#ctx0" brushRef="#br0" timeOffset="-201980.223">20837 14189 78 0,'0'0'579'0,"0"0"-497"0,0 0-75 16,0 0 68 0,0 0 2-16,137-48-36 0,-97 48 13 15,-3 0-27 1,-10 10 5-16,-7 16-10 0,-7 2-16 15,-7 12 12-15,-6 6 13 16,0 6-3-16,-16 0 29 16,-9-3-29-16,3-5 11 15,0 2-6-15,-1 2-24 16,1 6 7-16,0 1-16 16,6 6 8-16,5-11-6 0,7-6-2 15,4-9-28 1,0-7-35-16,15-7-55 0,16-1-36 15,7-11-40-15,7-1-132 16</inkml:trace>
  <inkml:trace contextRef="#ctx0" brushRef="#br0" timeOffset="-201631.265">20965 15254 390 0,'0'0'218'0,"0"0"-99"16,0 0-34-16,0 0 29 0,0 0-88 15,0 0-26-15,-2 4-9 16,2 8 5-16,0 6 4 16,0 5 2-16,0-2 6 15,6-5-6-15,5-4-2 16,5-6-4-16,8-6-11 15,10 0 15-15,2 0 59 16,-3-18-16-16,-2-5-13 16,-10 0 10-16,-11-3-17 15,-10-2 12-15,0 1-30 16,-13 1-1-16,-23 6-8 16,-8 10-28-16,-10 10-69 0,-6 0-33 15,-2 10-89-15,-3 15-216 16</inkml:trace>
  <inkml:trace contextRef="#ctx0" brushRef="#br0" timeOffset="-201271.446">16194 16540 342 0,'0'0'0'0,"0"0"-100"15,0 0 100-15,165-23 180 16,-36-13-46-1,43-12-30-15,32-10-30 0,45-6-25 16,48-12 2-16,37 1 1 16,42 2 7-16,23 2-47 15,2 9-12-15,-19 3 0 16,-43 15-1-16,-65 9-52 16,-75 12 3-16,-79 11-61 0,-76 12-71 15,-46 0-152-15</inkml:trace>
  <inkml:trace contextRef="#ctx0" brushRef="#br0" timeOffset="-201032.592">16689 16726 515 0,'-178'37'207'0,"89"-16"-169"15,78-11-38-15,49-10-43 16,84-18 41-16,70-32 2 15,64-25 4-15,56-19 17 16,41-8-16-16,15-2 53 16,8 11-26-16,-19 14-24 0,-39 20-7 15,-52 9-1-15,-73 14-63 16,-59 5-43-16,-56 14-122 16,-49 2-203-16</inkml:trace>
  <inkml:trace contextRef="#ctx0" brushRef="#br0" timeOffset="-175342.978">7575 14698 554 0,'0'0'243'0,"0"0"-111"16,0 0-10-16,0 0-46 16,0 0-7-16,0 0-21 15,0 0-11-15,-8-19 12 16,6 19-16-16,2 0-4 16,0 3-3-16,0 32-23 15,4 23 11-15,15 24 10 16,-6 11-14-16,3-9 21 15,4-3-28-15,2-14-2 16,7-16-1-16,2-14-2 16,-2-17-4-1,0-12-6 1,-2-8-11 0,4-10 22-16,4-33 1 0,4-15 0 0,-1-10 0 15,-9-11-1-15,-12-4 1 16,-10 5 0-16,-7 6 2 0,0 19-3 15,0 25 1-15,0 14 0 0,0 14 8 16,0 0-8-16,0 22-1 16,-7 55 0-16,-20 35 1 15,-11 26 25-15,-4 13-22 0,-1 3 0 16,8 2 8-16,6-1-11 16,2-16 6-16,3-15-4 15,2-20 7 1,1-15-11-16,-1-26 3 15,0-15-1-15,0-16 20 0,-3-10-14 16,-4-13 11-16,-6-5-6 16,-10-4-10-16,-10-4-2 15,-10-27-5-15,-7-19-18 16,-1-11 4-16,4-20-29 16,11-3-3-16,17 7 5 15,20 19-4-15,13 18 14 16,8 12-25-16,16 8-59 15,26 4-46-15,18 4-11 0,15 4-27 16,6-2-168-16</inkml:trace>
  <inkml:trace contextRef="#ctx0" brushRef="#br0" timeOffset="-174529.776">8000 15422 481 0,'0'0'206'15,"0"0"-194"-15,0 0-8 16,0 0 25-16,0 0 15 0,132 2-6 16,-84-2-6-1,1 0 16-15,-1-9-11 0,-13-16-18 16,-8 4 3-16,-8-2 2 15,-9 2 13-15,-6-2 8 16,-4 0-17-16,0 7 2 16,0 5-11-16,-20 4 14 15,-5 7 17-15,-6 0-28 16,-4 7-4-16,-3 25 3 16,2 9-16-16,7 12 6 15,11 5-7-15,12 0-2 16,6 0 7-16,0-5-5 15,18-4-3-15,6-8-1 16,0-9 1-16,3-10-3 0,-4-10 0 16,-4-6-14-16,4-6 16 15,4-4 0-15,8-28 0 16,10-22 12-16,8-16-12 16,1-11 4-16,-5-4-4 15,-11 6 2-15,-9 7 5 16,-9 10-6-16,-9 20 3 15,-7 6 8-15,-4 18-12 16,0 5 14-16,0 7-1 16,0 5-13-16,-2 1 6 15,0 0-6-15,0 0-4 16,-2 0 2-16,-5 12-12 16,-1 9 8-16,2 6 1 15,1 5 0-15,5-4 1 16,2 3 4-16,0 0-4 0,0 0 3 15,13-6-11-15,10 3 9 16,3-4-8-16,1-2 3 16,-3 0 6-16,-4 0 1 15,-4 0 1-15,-5 4 1 16,-4 1 3-16,-7 0-4 16,0 1 5-16,-2 7-3 15,-23-5 15-15,-4 2-9 16,-9-4 3-16,1-2 3 15,-9-5-14-15,0-1 9 0,-5-11-9 16,-1 3 5-16,4-12-6 16,8 0 1-16,11 0-5 15,6-14 1-15,5-25-39 16,9-14-59-16,9-23-91 16,0-10-107-16,23 5-190 15</inkml:trace>
  <inkml:trace contextRef="#ctx0" brushRef="#br0" timeOffset="-174225.093">7177 16874 315 0,'0'0'430'16,"0"0"-370"-16,0 0-60 15,70-121-3-15,46 13 3 16,44-29 51-16,42-2 8 16,20-4-12-16,2 9-29 15,-3 10-17-15,-24 11-2 16,-26 25-4-16,-35 21-57 15,-45 30-20-15,-41 25-31 16,-42 12-192-16</inkml:trace>
  <inkml:trace contextRef="#ctx0" brushRef="#br0" timeOffset="-173982.241">7728 16615 306 0,'0'0'374'16,"0"0"-279"-16,0 0-82 16,0 0-6-16,118-90 33 15,25-4 45-15,39-26-21 16,30-14-40-16,18-14 21 16,4-12-30-16,-11 8-15 0,-40 10-14 15,-48 40-55-15,-56 29 6 16,-41 33 18-16,-32 24-30 15,-6 14-90-15,-9 2-272 16</inkml:trace>
  <inkml:trace contextRef="#ctx0" brushRef="#br0" timeOffset="-6132.328">29164 9731 195 0</inkml:trace>
  <inkml:trace contextRef="#ctx0" brushRef="#br0" timeOffset="4882.306">17842 2862 488 0,'0'0'191'0,"0"0"-123"16,0 0 4 0,0 0 29-16,0 0-14 0,0 0-27 15,0 0-21-15,106-133 12 16,-65 91-23-16,-1-9-23 16,0 2 17-16,-7-8-13 15,-6-3 7-15,-4-6-2 16,-11-4-9-16,-4 4-3 15,-8 10-2-15,0 13 2 16,0 17 9-16,-12 13-9 16,-5 2 8-16,-8 5-5 15,3 6-5-15,-3 0 0 16,3 0-6-16,2 10-6 16,0 29 9-16,2 19-6 15,4 14 9-15,8 2-2 0,6 0 7 16,0-10-7-16,0-5 2 15,4-12 0-15,8-11-4 16,-3-9 4-16,-1-15 0 16,-1-8-2-16,-5-4-4 15,3 0 6-15,2 0 7 16,3-2-5-16,7-12 13 16,0 0-15-16,-1 0 6 15,-1 5-4-15,-1 4-2 16,1 5 0-16,5 0-9 15,7 0-4-15,2 0 13 16,5 12-21-16,-3 2-1 0,0 0 10 16,-6-3-8-1,-2-2 11-15,2-1 2 16,-2-8 7-16,-3 0-1 16,-1 0 2-16,2-8 6 15,1-15 4-15,-2-6-5 0,-2-4-3 16,-5 0 4-16,-6-3-7 15,-7 1 32-15,0 5-22 16,0 4-7-16,-4 6 10 16,-8 10-10-16,4 3 1 15,1 7-4-15,7 0-5 16,-2 0 0-16,-3 0-8 16,1 12 0-16,-5 19 8 15,2 5-4-15,7 4 9 16,0-4 0-16,3-5-10 0,19-7 5 15,7-7-1-15,2-7 6 16,5-8 2-16,-1-2 5 16,1 0-6-16,1-7 2 15,-3-12 1-15,0-4 6 16,-8-5-7-16,-3-1-3 16,-7 0 15-16,-6 2-13 15,-5 5 11-15,-5 8-1 16,0 10-9-16,0 4 11 15,0 0-14-15,0 0-5 0,0 0 2 16,0 0-22 0,0 14 7-16,4 7 12 0,6 4-8 15,5 1 9 1,10-3-12-16,4-5-3 0,6-3 18 16,1-6-17-16,-1-9 19 15,4 0-1-15,-8 0 2 16,0-12 6-16,-2-9-2 15,-10-1-3-15,-5 0 15 16,-7-4-10-16,-7-1 17 16,0 4-4-16,-9 3-17 15,-11 5 8-15,-1 8-9 16,6 5 1-16,1 2-6 16,1 0-6-16,1 2 0 15,0 17 4-15,1 6-10 0,7 1 14 16,4-2 0-16,0-2-15 15,0-3 5-15,13-5-13 16,7-6 2-16,-3-4 18 16,1-3 0-16,-2-1 4 15,-5 0 7-15,-2 0-4 16,-3-4 17-16,-3 0 5 16,-3 3 8-16,0 1-6 15,0 0-16-15,0 0-11 16,0 0-4-16,0 18-23 15,0 18 19-15,-9 14 8 16,-4 10 11-16,-3 5-2 0,3 2-4 16,1 9-2-16,4 6-3 15,-1 13 0-15,5 3 5 16,4 2-5-16,0-7 17 16,0-20-17-16,0-20 4 15,0-23-4-15,0-14 0 16,-8-10 4-16,-13-6 5 15,-13 0 2-15,-11 0 0 16,-1-10-1-16,-6-19-8 16,3-8-4-16,7-15-15 15,9-4-17 1,14-12 15-16,19-3-16 31,14-1 16-31,30-5 18 0,14 1-19 0,3 0 13 16,-1 8-8-16,2 2 8 0,3 1 3 0,1 2 6 15,-1-3-2 1,-2-3 1-16,-10 3 6 0,-8 1-7 16,-11-2 1-16,-8 5 1 15,-11 9 15-15,-8 12-7 16,-4 10 13-16,-3 12 11 16,0 4-28-16,-3 8 16 15,-6 4-17-15,-1 3-2 16,-4 0-6-16,-4 0-3 15,-2 18-4-15,-3 17 10 0,0 13-13 16,0 8 11 0,7 2 2-16,10-4 0 0,1-4-5 15,5-8 6-15,0-6-1 16,0-8 0-16,11-7-2 16,-1-12-1-16,-2-2 0 15,-1-7-6-15,5 0 6 16,-2 0 4-16,3 0-1 15,8-4 16-15,-3-11-14 16,3 0 3-16,0-2-5 16,-3 6 2-16,-5 1-1 15,-4 3-1-15,-3 5 0 16,6 2-1-16,-1 0-8 16,7 0 2-16,4 9-1 15,-2 4-4-15,2 3 12 0,1-2-6 16,-4-4 6-16,0-2-2 15,-6-6 4-15,0-2-2 16,0 0 0-16,6-3 4 16,3-26 16-16,4-9-4 15,1-8 3-15,-4-5-1 16,-13-4-6-16,-8 1 9 16,-2 3 2-16,0 8-23 15,-4 8 27-15,-9 12-15 16,5 6 4-16,0 13 4 15,6 4-19-15,0 0-2 16,2 4-9-16,0 27-23 0,0 17 31 16,0 12 0-16,0 4 2 15,0-4 0-15,14-6-5 16,5-6-23-16,6-10-26 16,2-8-33-16,0-9 2 15,2-11-69-15,0-8 5 16,-2-2-48-16,-3 0-102 15</inkml:trace>
  <inkml:trace contextRef="#ctx0" brushRef="#br0" timeOffset="5083.344">19830 2409 410 0,'0'0'162'0,"0"0"-54"0,0 0-41 0,0 0-8 15,0 0-30-15,0 0-21 16,172-81-1-16,-95 63-7 16,-5 1-7-16,-14 9-7 15,-18 5-70-15,-22 3-58 16,-18 0-134-16</inkml:trace>
  <inkml:trace contextRef="#ctx0" brushRef="#br0" timeOffset="5536.586">18783 2227 153 0,'0'0'217'0,"0"0"-79"0,0 0-54 15,0 0-9-15,0 0-43 16,0 0-32-16,-23-10-19 16,14 19 19-16,-4 4 2 15,2 7 5-15,6-3-7 16,5-5-2-16,3 0-4 0,28-5 6 15,11-2 44-15,5-5 15 16,-1 0 17-16,-7 0 20 16,-10-16-15-1,-14-4-9-15,-9-2 1 0,-6-5-15 16,0-1 2-16,-15-4-43 16,-16 4-17-16,-7 4 6 15,0 6-6-15,7 13-6 16,6 2 6-16,12 3-49 15,13 3-55-15,2 20-74 16,52 7-94-16,29 2-223 16</inkml:trace>
  <inkml:trace contextRef="#ctx0" brushRef="#br0" timeOffset="5834.587">20544 2247 491 0,'0'0'196'0,"0"0"-100"15,0 0-5 1,0 0 5-16,0 0-40 15,0 0-48-15,151-32-5 16,-73 23 20-16,7-3-18 0,-7 3-4 16,-18 4-1-16,-20 1-49 15,-25 4-53-15,-15 0-48 16,-2 0-80-16,-40 13 3 16</inkml:trace>
  <inkml:trace contextRef="#ctx0" brushRef="#br0" timeOffset="6001.585">20660 2354 350 0,'0'0'202'0,"0"0"-115"0,0 0 3 15,0 0-35 1,144-26-27-16,-68 12-12 0,4 5-15 16,-4 0-1-1,-3 2-32-15,-7 3-138 0,-18 3-231 16</inkml:trace>
  <inkml:trace contextRef="#ctx0" brushRef="#br0" timeOffset="6611.346">21468 1961 507 0,'0'0'254'0,"0"0"-152"0,0 0-32 16,0 0 6 0,0 0-55-16,0 0-21 0,-13 70 14 15,13-26 20-15,-2 2 7 16,0 0-27-16,0 0 1 16,-3 0-2-16,0-5-8 15,-1-10-3-15,1-11-2 16,1-8 5-16,4-12-2 15,-2 0 5-15,0 0 14 16,0-7 55-16,-1-19-21 0,-2-8-26 16,1-8-25-16,0-2 3 15,-1 5 0-15,3 1-6 16,0 6-1-16,0 6 3 16,2 6-1-16,0 11-3 15,0 6 0-15,0 3-21 16,0 0 13-16,0 0-20 15,17 12-8-15,10 16 23 16,8 10-10-16,6 3 23 16,1-2 0-16,0-2-7 15,-3-7 0-15,-4-9 7 16,-6-5 0-16,-6-9 2 16,-6-5 6-16,1-2-7 15,0-4 23-15,0-18 5 16,-1-9 20-16,-7-6-25 0,-8-2-4 15,-2-4 10-15,0 0-28 16,-12 3 7-16,-12 4-9 16,-2 10-4-16,3 9 1 15,8 6-14-15,1 11-55 16,5 0 0-16,1 14-58 16,5 18-31-16,3 6-72 15,0 0-64-15,0 1-96 16</inkml:trace>
  <inkml:trace contextRef="#ctx0" brushRef="#br0" timeOffset="6962.65">21854 2208 235 0,'0'0'212'0,"0"0"-53"16,0 0-29-16,0 0-31 16,0 0-7-16,0 0-38 15,18-9-10-15,-18 9-41 16,0 0-3-16,0 0-6 15,0 4-26-15,3 15 32 16,5 1-1-16,5-1 2 16,8 2 0-16,5-1-1 15,8-10 2-15,1-5 13 16,3-5-6-16,-5 0 9 16,-6 0 47-16,-9-12-7 15,-9-4 21-15,-9-3-9 0,0-5-22 16,0 2-9-16,-15-1-22 15,-10 3-5-15,-2 5-12 16,-2 2-9-16,0 3 9 16,0 6-11-16,2 4-59 15,6 0-23-15,0 0-41 16,5 14-57-16,10 2-49 16,4-1-90-16</inkml:trace>
  <inkml:trace contextRef="#ctx0" brushRef="#br0" timeOffset="7156.53">22162 2203 233 0,'0'0'209'0,"0"0"-45"16,0 0-34-16,0 0-31 16,0 0-17-16,0 0-35 15,18-5-45-15,-18 5-2 16,2 0-60-16,2 0-117 15,5 10-154-15</inkml:trace>
  <inkml:trace contextRef="#ctx0" brushRef="#br0" timeOffset="7446.352">22712 2077 527 0,'0'0'209'16,"0"0"-85"-16,0 0-34 16,0 0 2-16,0 0-51 15,0 0-17-15,-46-31-20 16,46 31-4-16,0 0-7 16,0 0-13-16,0 5-4 15,2 7 23-15,2-2 2 16,3 0-1-16,-3-6 2 15,0 1-2-15,-1-5-21 0,-3 0-40 16,0 0-21 0,0 0 40-16,0 0-39 0,0 0-71 15,-11 5-103-15</inkml:trace>
  <inkml:trace contextRef="#ctx0" brushRef="#br0" timeOffset="7635.243">22712 2077 343 0</inkml:trace>
  <inkml:trace contextRef="#ctx0" brushRef="#br0" timeOffset="8266.944">22712 2077 343 0,'7'-4'195'0,"-7"0"-66"0,0 0-46 0,0-1 11 0,0 5-17 16,0 0-45-1,0 0-3-15,0 0 8 0,0 0-34 16,0 0 5-16,0 0-8 16,-3 0-17-16,-1 13 14 15,-2 6-4-15,4-2 7 16,2 4 0-16,0-3-14 16,6-7 10-16,14-1 1 15,5-6 3-15,-3-4 9 16,-6 0-6-16,-5 0 11 15,-5-2 3-15,-6-12-7 16,0-2 21-16,0 1-22 0,0-5-5 16,-15-1 5-16,-3 5-8 15,3 4 14-15,-4 4-8 16,9 5-1-16,-1 0-12 16,5 3 2-16,4 0-6 15,2 0 9-15,0 8-35 16,12 12 28-16,24-2-12 15,10-3 4-15,5-8 16 16,3-7 3-16,-2 0 2 16,-8 0 12-16,-4-7-12 15,-9-10 48-15,-9-5 9 16,-5 0-9-16,-11-7 20 16,-6-2-20-16,0-3-10 0,0-1 6 15,-10 7-28 1,-3 11-1-16,0 4 3 0,6 12-23 15,1 1 2-15,-3 0-2 16,-5 19-14-16,-5 20 13 16,-4 11-12-16,5 12 13 15,7 5 0-15,7 8-4 16,4 2 1-16,0 3 3 16,2-2-9-16,20 4-15 15,10-2-38-15,7-12 17 16,-1-11 26-16,-5-23-45 15,-10-19 26-15,-5-10 38 16,-5-5 1-16,1-5 24 16,3-24 0-16,-5-9 27 0,-1-6-14 15,-9-5-23-15,-2 1 7 16,-9 2-22-16,-26 2-2 16,-10 8-4-16,-7 8-8 15,4 8-44-15,5 10-29 16,14 6-27-16,16 4-45 15,11 0-84-15,2 0-124 16</inkml:trace>
  <inkml:trace contextRef="#ctx0" brushRef="#br0" timeOffset="9705.378">23561 2089 294 0,'0'0'301'0,"0"0"-151"16,0 0-36-16,0 0-5 15,0 0-31-15,0 0-36 16,34-106-29-16,-16 72 20 16,-1-10-22-16,4-10-2 15,-5-6-3-15,-5 2-2 16,-7 5-1-16,-4 11 2 0,0 5 4 15,-7 12 15 1,-11 4-16-16,1 12 1 0,1 5-9 16,-1 4-7-16,-6 0 3 15,-4 10-5-15,-4 24-1 16,-2 16 6-16,4 12 4 16,8 8 0-16,13-1-1 15,8-3-5-15,2-4 3 16,29-8 0-16,9-6 3 15,7-11 0-15,7-10 2 16,0-13-2-16,-6-7 8 16,-5-7-4-16,-10 0-4 15,-7-2 7-15,-3-17-6 16,-9-3 19-16,-8-7-12 16,-6-8 0-16,0 1-3 0,0 0 1 15,-4 6-6 1,-8 10 0-16,3 8 6 0,5 6-11 15,-2 6 5-15,1 0-7 16,-2 4 4-16,-2 16-20 16,5 8 17-16,4 5-2 15,0 2-3-15,6-1 6 16,21-4 0-16,4-6 5 16,5-5-4-16,-1-8-2 15,2-4 3-15,0-5-4 16,-5-2 7-16,-5 0 6 15,-6-2-2-15,-5-15 1 0,-3-5 17 16,-3-4-18-16,-6-4 20 16,-4 2-9-16,0 5-11 15,0 4 20-15,0 9-23 16,0 4 5-16,0 4 3 16,0 2-9-16,0 0-6 15,0 0-11-15,0 8-21 16,11 10 28-16,5 8 5 15,3 0 0-15,6-4 3 16,0-4-11-16,-1-6 3 16,-4-3 3-16,0-7 0 15,-1-2 7-15,-4 0 4 16,1 0-2-16,-3-11 17 16,-2-7-15-16,-4-4 6 15,-5-2-6-15,-2-2 0 0,0-3 9 16,0 2-9-16,-9 3 1 15,-2 6 0-15,2 7 0 16,7 6-5-16,2 5 0 16,0 0-20-16,0 0 11 15,0 7-20-15,0 13-10 16,6 6 30-16,15 1-18 16,2-5 20-1,4-6 7-15,2-8-17 0,3-4 17 16,-3-4 0-16,-3 0 3 15,-3 0 14-15,-8-10-15 16,-1-4 14-16,-3-7 11 16,-7 0-7-16,-4-7 6 0,0-1-13 15,0 5-3-15,0 5 10 16,0 6-15-16,0 9-1 16,0 4-4-16,-2 0-12 15,2 0 9-15,-2 0-18 16,-5 18-9-16,3 12 28 15,2 5-6-15,2 0 8 16,0 0-3-16,25-7-11 16,8-4-1-16,9-10 5 15,9-6 9-15,5-8-4 16,-1 0 10-16,-3-5-2 16,-5-18 4-16,-7-7-6 0,-3-10 12 15,2-13 16-15,-6-9-12 16,-6-1 8-16,-9-6-12 15,-16 11 11-15,-2 6 10 16,0 8-29-16,-9 13 17 16,-7 12-13-16,1 11-6 15,3 6-6-15,-1 2-3 16,-2 14 1-16,-3 21 0 16,0 18-7-16,5 10 9 15,11 4 3-15,2 1-2 16,2 0-3-16,20-7 7 15,7-8-2-15,2-14 0 0,3-6-3 16,6-6-27 0,5-7-16-16,1-1-7 0,-4-12-20 15,-3-7-82-15,-8 0-82 16,-4-10-340-16</inkml:trace>
  <inkml:trace contextRef="#ctx0" brushRef="#br0" timeOffset="9920.765">25692 1809 488 0,'0'0'205'15,"0"0"-150"-15,0 0 13 0,0 0-7 16,0 0-27-16,0 0-32 15,148-7 1-15,-74 7-6 16,5 0-79-16,2-6-50 16,-8-8-132-16</inkml:trace>
  <inkml:trace contextRef="#ctx0" brushRef="#br0" timeOffset="10478.955">26284 1584 311 0,'0'0'197'0,"0"0"-78"16,0 0-24-16,0 0-8 16,0 0-31-16,0 0-2 15,8-36-9-15,6 26-25 16,6 0 12-16,-2-4-7 16,1-1-12-16,-1 4 21 15,-4-3 4-15,-5 5 1 16,-5 4 4-16,-1 1-21 15,-1 1 9-15,-2 3-15 16,0 0-14-16,0 0 1 16,0 0-3-16,0 0-13 15,0 7 1-15,0 14-17 16,0 9 29-16,0 14-3 16,0 5 6-16,-2 9-3 15,2 6 0-15,-3 4 0 16,1-10 3-16,2-5 4 15,0-11-7-15,0-13 0 16,-2-3 1-16,2-14-1 0,0-3 0 16,0-5 0-16,0-2 0 15,-4-2 5-15,-4 0-5 16,-3 0 0-16,-1 0 7 16,-9-4 0-16,1-4-2 15,0 0-2-15,6 1 1 16,6 4-1-16,6 1-3 15,2 0 0-15,0 2-2 16,0 0-1-16,2 0-1 16,18-2-9-16,16-3 6 0,20-4-32 15,15-1-6 1,7-3-40-16,-1-1-65 0,-6-7-31 16,-13-11-84-16,-10-12-214 15</inkml:trace>
  <inkml:trace contextRef="#ctx0" brushRef="#br0" timeOffset="11186.652">25173 2126 353 0,'0'0'139'0,"0"0"-70"16,0 0 43-16,0 0-14 16,0 0-24-1,0 0-28-15,23-8 13 0,-3-9-12 16,7-1-25-16,-1-2 1 15,5-4-1-15,-4-4-5 16,-2-7 18-16,-7-2-18 16,-5-6-1-16,-5 3 13 15,-2 5-21-15,-4 12 1 16,-2 9 0-16,0 8-6 16,0 5 2-16,0 1-5 0,0 0-7 15,0 0 5 1,0 0-19-16,0 3 7 0,-8 19-5 15,2 7-21-15,2 3 22 16,4 3-8-16,0-1 8 16,0 1 16-16,2 0-12 15,10-3 10-15,5-1-10 16,-3 1 11-16,-4-3-2 16,-1-3 1-1,-5-7 4-15,-1-2 0 0,-3-4-12 16,0-4 12-16,0-6-12 15,-9-1-8-15,-20-2 14 0,-9 0 3 16,-7-2-49 0,-1-12-64-16,4-4-35 0,13-1-70 15,15-8-75-15</inkml:trace>
  <inkml:trace contextRef="#ctx0" brushRef="#br0" timeOffset="12781.619">26495 1044 217 0,'0'0'149'0,"0"0"-73"0,0 0-27 16,0 0-1-16,0 0-31 16,0 0 17-16,-126-12-8 15,51 12 2-15,-16 0 35 16,-25 2-16-16,-26 3-7 16,-21-2-12-16,-22-3-26 15,-25 0 8 16,-21 2-10-31,-26 2 4 0,-17 4 1 0,-15 2 0 0,-15 5-2 16,-19 3 7-16,-25 2-6 16,-11 6-4-16,-10 2 0 0,5 5 6 15,14 4-12-15,9 5 6 16,22 0 0-16,20 2 3 16,22 4 2-16,30-2-5 15,16 3 0-15,12-6-5 16,12 1 2-16,4-1 6 15,4-2-3-15,10 3 0 16,2 2 3-16,2 0-4 16,4 2 1-16,1-4-1 15,8-2 1-15,16-4 0 16,18-8 0-16,24-7-4 0,25-6 12 16,22-9-8-16,16 1 0 15,13-6 1-15,5-1-3 16,6 0 2-16,-4 0 0 15,-5 1 0-15,-9-3 2 16,-13 5-2-16,-15 4 0 16,-12 3-28-16,-9 5 27 15,-3 3-6-15,3 2 7 16,13-3-1-16,19-3 1 16,19-4-1-16,22-1 1 15,7 3-19-15,7 7 3 16,5 1-5-16,2 5 10 15,0 5 6-15,0 1 10 0,16 4 1 16,1 0 23 0,-1 7-9-16,4 2 16 0,-2 12-17 15,-1 7 12-15,-1 11 13 16,1 8 7-16,-7 4-3 16,-3 5-16-16,-5 1-22 15,0 5 13-15,-2 1-9 16,0-7-7-16,2-10 12 15,3-11-17-15,2-21 2 16,2-12-4-16,1-12 7 16,2-12-14-16,5-7 4 15,12-3 3-15,19-5 7 16,25 0-3-16,34-21 8 0,27-6-7 16,31-6 0-1,20-1-7-15,19 0 2 0,16-1 0 16,11 0 3-16,12 1-3 15,4-1 0-15,8 6 0 16,-6-2-7-16,5 2 1 16,3 0 0-16,9 5 6 15,6 2-4-15,-4 5 4 16,2 0-8-16,-11 3 8 16,-5 0-9-16,-11-2 5 15,-6 0-7-15,-1 2-20 16,-9-2 12-16,3 4-2 0,-10-2 9 15,-8 2 11 1,-2 0-29-16,-11 0 23 0,-12 2-14 16,0-1 7-1,-4 2 10-15,-7-1-19 0,-3-3-5 16,-7 3 12-16,-10 2-8 16,-3 3 23-16,-1-2-3 15,-3 2 4 1,-6 0-4-16,-7 3 5 0,-9-1-1 15,-5 0 0-15,-6 2 0 16,-6-1-4-16,-8-1 4 16,-11-1 0-16,-10 1-4 15,-1-5 10-15,-2-3-6 16,-2 1 1-16,0-2-1 0,-3 2 0 16,-5 0 0-16,-6 0 2 15,-4 0 10 1,-7-1-7-16,-6-1 9 0,-8-3 15 15,-8 1-9-15,-4-6 22 16,-2-4-6-16,-2-5-7 16,2-2-3-16,4-3-18 15,2-5 3-15,2-2 8 16,2-3-19-16,5-6 16 16,-5-7-4-16,0-5-2 15,-4-8 23-15,-4-8-17 16,-7-6 8-16,-5-6 1 15,1-11-8-15,-1-6 2 0,5 1-4 16,4 2-9 0,7 10 16-16,2 4-21 0,0 5-1 15,-4 13 6-15,-15 16-4 16,-8 12-2-16,-4 10 0 16,-22 0-5-16,-36-2-1 15,-47-5-6-15,-54 0 9 16,-57-2-6-16,-58 1-7 15,-56 14-54-15,-55 14-70 16,-65 12-151-16,-72 2-267 16</inkml:trace>
  <inkml:trace contextRef="#ctx0" brushRef="#br0" timeOffset="36865.57">29799 778 55 0,'0'0'315'0,"0"0"-220"15,0 0-73-15,0 0-8 0,0 0 6 16,0 0 18-16,0-7-7 16,0 7-8-16,0 0-9 15,0-1-3-15,0 1-11 16,0 0-1-16,0 0-26 16,0 0-41-16,0 0-25 15,0 0-36-15,0 0-38 16</inkml:trace>
  <inkml:trace contextRef="#ctx0" brushRef="#br0" timeOffset="100089.27">28363 1354 701 0,'0'0'177'0,"0"0"-91"16,0 0-3 0,0 0 8-16,0 0-18 15,0 0-30-15,-33-5-31 0,33 29-7 16,0 15 2-16,0 14 14 16,0 2 5-16,0 1-13 15,2-5-5-15,16-7 3 16,5-9-9-16,6-7 5 15,6-7-5-15,7-10 1 16,7-11-3-16,5 0-17 16,6-20-5-16,-3-20-30 15,-7-10-30-15,-17-10-44 16,-26-6-86-16,-7-1-55 16,-32 2-184-16</inkml:trace>
  <inkml:trace contextRef="#ctx0" brushRef="#br0" timeOffset="100248.172">28468 1160 199 0,'0'0'191'0,"0"0"-56"16,0 0-18-16,0 0-12 16,0 0-8-16,0 0-39 15,-87-68-58-15,123 57-1 16,26-7 1-16,29-3 0 16,15 6-10-16,-2 6-93 15,-23 9-34-15,-33 0-125 16</inkml:trace>
  <inkml:trace contextRef="#ctx0" brushRef="#br0" timeOffset="101317.074">28415 1548 486 0,'0'0'136'0,"158"-64"-63"0,-51 21 23 15,0 4-32-15,-14 2-54 16,-27 14-6-16,-29 8 6 16,-22 5-1-16,-15 8 3 15,0 0-12-15,0 2-17 16,0 0 17-16,0 0 10 16,0 0 0-16,-2 0-10 0,-4 4-10 15,-1 16 10-15,-2 8 1 16,4 7-1-16,1 0 4 15,2 2-4-15,2-1 3 16,0-6-3-16,0-6 1 16,0-10-1-16,8-6 0 15,4-6 0-15,1-2 0 16,3 0 6-16,4-12 31 16,2-14 26-16,3-6-12 15,-3 0-1-15,-6 1-25 16,0 9-5-16,-10 8 8 15,-2 11-16-15,1 3-12 0,1 0-8 16,6 5-28-16,1 22 9 16,3 8-12-16,-1 2-3 15,3 0 27-15,-3-11-10 16,4-6-10-16,-4-5 22 16,-6-9-2-16,-2-6 14 15,-5 0 1-15,2 0 12 16,5-18 36-16,5-12-3 15,4-9-21-15,-1 6 3 16,2-2-20-16,-6 14 12 16,-3 6 1-16,-2 10-10 15,-6 5-10-15,4 0 0 16,5 0-23-16,7 5-1 0,7 12 4 16,4 2-33-1,2 2 1-15,7-7 15 0,-5-7 32 16,-4-2 4-16,-8-5 1 15,-13 0 7-15,-5 0 9 16,-3-18 41-16,0-6 7 16,0-2-10-16,0 1-6 15,-11 4-5-15,-1 6 4 16,6 7-7-16,-1 7-16 16,5 1-4-16,-2 0-20 15,-6 12-14-15,-5 26 1 16,-3 12 13-16,0 8 1 15,2 2-1-15,1-2 0 16,3-4-1-16,2-4 0 0,1 0 2 16,7-11-4-16,0-12 0 15,-4-13 3-15,6-11 4 16,-2-3-2-16,0 0 14 16,0-17 9-16,0-18 14 15,2-13-20-15,0-10-17 16,0-5 0-16,4-7-3 15,10-2 4-15,1-1-6 16,1 8 3-16,4 7-1 16,-2 17-1-16,0 13-5 15,2 16 0-15,0 8-3 16,5 4-15-16,8 0 0 0,0 12 5 16,-2 16-9-1,-4 4 11-15,-9 7-6 16,-11 0 19-16,-7 0-1 15,0-3-15-15,-10-4-1 16,-16-6-12-16,-10-6-20 0,-6-4-36 16,-1-4-57-1,3-4-59 1,11-8-122-16</inkml:trace>
  <inkml:trace contextRef="#ctx0" brushRef="#br0" timeOffset="102138.093">30001 1085 439 0,'0'0'202'0,"0"0"-70"16,0 0 2-16,0 0-4 15,0 0-39-15,0 0-32 16,12-62-14-16,-12 62-18 16,0 0-27-16,0 25-1 15,-4 14-3-15,-4 13 4 16,4 8 11-16,4-2-7 15,0-2-4-15,0-8-2 16,0-7-39-16,7-12-36 16,4-9-38-16,-2-11-83 15,0-9-28-15,-7 0 44 16,-2-7 103-16,0-15-32 0,0-7 8 16,-7-2 69-1,-8 4 21-15,-3 4 13 0,-2 9 124 16,2 5-38-16,-2 4-25 15,3 5-44-15,5 0-2 16,5 0-10-16,7 0-5 16,0 0-7-16,23 10 3 15,15-3 4-15,11-7 25 16,2 0 17-16,0 0 6 16,-7-3 6-16,-9-6 2 15,-14-5 23-15,-5 1-12 16,-7 5 14-16,-5-3-1 15,-4 6-22-15,0 3-3 0,0 2-18 16,0 0-37-16,0 0-1 16,0 0-21-1,0 14-9-15,0 6-4 0,2 0-4 16,14-4 2-16,5-6 28 16,-2-4 9-16,4-6 3 15,-3 0 1-15,-3 0 15 16,-3-10 34-16,-5-4 19 15,-5-4-4-15,-2 0-7 16,-2-1 2-16,0 2-22 16,0 5-6-16,0 6 4 15,0 6-16-15,0 0-23 16,0 0-6-16,-8 32-24 16,-8 18 22-16,-1 16 6 0,-2 7 2 15,2 7 0-15,1 8-3 16,1 11-3-16,-1 10 0 15,0 7 6-15,-2-12 1 16,-4-7-1-16,-1-18 2 16,4-21-2-16,-4-16 0 15,1-18 1-15,-5-14 2 16,-11-8 4-16,-8-2 3 16,-12-8-10-16,-7-20-4 15,3-11-27-15,8-10-57 0,17-20-69 16,27-15-53-1,14-29-83-15</inkml:trace>
  <inkml:trace contextRef="#ctx0" brushRef="#br0" timeOffset="102414.924">30946 1008 324 0,'0'0'333'0,"0"0"-173"15,0 0-36-15,0 0 10 16,0 0-49-16,0 0-29 16,6-15-27-16,-6 18-29 15,-6 26-4-15,0 12 4 16,-1 14 13-16,3 4-3 0,4-8-8 16,0-1-2-1,0-6-12-15,0-11-47 0,0-10-21 16,0-11-76-16,0-7-40 15,0-5-26-15,0 0-33 16,-4-5 45-16</inkml:trace>
  <inkml:trace contextRef="#ctx0" brushRef="#br0" timeOffset="103174.066">30869 1252 19 0,'0'0'115'0,"0"0"-48"16,0 0 14-16,0 0 7 15,-114-37-2-15,112 35-1 16,2 0-25-16,0 2-15 15,16 0-24-15,19 0-19 16,16 0 39-16,15-5 18 0,-4 0-33 16,-4-2 12-16,-16 2-1 15,-11-4-2-15,-11 4 14 16,-11 1 10-16,-9 1-2 16,0 2-8-16,0 1-15 15,0 0-6-15,0 0-12 16,0 0-16-16,0 0-7 15,0 18-25-15,4 12 26 16,13 7 5-16,4 0 2 16,6-3-2-16,0-6 0 15,-5-3 1-15,-7-12-1 16,-5-4-6-16,-8-5-22 16,-2-4-31-16,-4 0-9 0,-25 0 5 15,-16 0 7-15,-1-2-54 16,11-5 15-16,16 2 44 15,19-3 40-15,0-1-6 16,31-1-29-16,13-6 47 16,8-2 8-16,1-4-4 15,-4-2-3-15,-6 0 6 16,-12 5 19-16,-8 0 39 16,-8 5 4-16,-11 3 10 15,0 0-3-15,-4 3-9 16,0 1-3-16,0 6-19 15,0 1-8-15,0 0-36 0,0 0-1 16,0 0-22-16,0 13-10 16,0 10-3-16,0 3-14 15,10-3-24-15,19-4 42 16,4-5 24-16,1-10 7 16,-3-4 4-16,-2 0 2 15,-2-16 35-15,-8-8 21 16,-1-4-8-16,-9-2 3 15,-5-2-2-15,-4 2-26 16,0 3 8-16,0 10-7 16,-8 5 2-16,-3 8-7 15,-5 4-24-15,1 0-1 16,-1 14-10-16,3 18-5 16,10 6 11-16,3 6 3 15,11-6-21-15,23-4 16 0,5-5 2 16,4-12-22-16,-1-7-17 15,-4-8-8-15,-2-2-31 16,-7 0-23-16,-11-10-9 16,-12-9-90-16,-6 0-74 15</inkml:trace>
  <inkml:trace contextRef="#ctx0" brushRef="#br0" timeOffset="104392.287">29714 2426 621 0,'0'0'175'0,"0"0"-90"16,0 0-55-16,0 0-8 0,0 0-1 15,0 0-19-15,-29 120 20 16,11-39 18-16,-1-3-14 16,3-4-8-16,3-2-2 15,3-7-14-15,4-9 3 16,3-14-5-16,3-17-20 16,0-12-49-16,0-10-31 15,9-3 17-15,9-12 7 16,3-19 56-16,-6-11-34 15,-11-2 15-15,-4 1 10 0,-13 5 21 16,-22 8 3-16,-6 6 5 16,-1 8 12-16,2 5-2 15,5 8 4-15,8 1-3 16,8 2-9-16,13 0 15 16,6 0 1-16,6 0-18 15,32 0 0-15,18-4 0 16,8-4 21-16,3-6 15 15,-13 2-23-15,-16 0 3 16,-12 2 23-16,-12 0 15 16,-5 3 0-16,-7 2 3 15,-2 3 0-15,0 2-12 16,0 0-21-16,0 0-19 0,0 0-5 16,9 10-17-1,5 16 0-15,8 8 11 0,2 2 6 16,3 2 10-16,0 0-9 15,-5-4 5-15,-5-6-6 16,-7-6-6-16,-10-5-12 16,0-8-38-16,-12-4-16 15,-19-5-5-15,-4 0-3 16,3 0 19-16,8-16 53 16,11-2 8-16,11-4 18 15,2-5-18-15,6 0-10 16,30-5 10-16,9 1 0 15,5-1 2-15,0 3-2 16,-8 6 0-16,-11 0 25 0,-9 11 2 16,-10-1 5-16,-5 6 13 15,-7 6 0-15,0 1 5 16,0 0-13-16,0 0-19 16,0 0 1-16,0 0-19 15,0 8-8-15,0 12-6 16,0 10 14-16,0 0 5 15,4 0-5-15,19-6-8 16,3-6-11-16,8-6-15 16,1-10-3-16,-1-2 19 15,-3 0 16-15,-2-18 2 0,-9-6 20 16,-7-3 33 0,-6-2 12-16,-7 0-11 0,0 3-16 15,0 3 12 1,-7 5-21-16,-6 6 10 0,1 9-11 15,2 3-16-15,1 0-12 16,-3 17-14-16,4 10 5 16,5 8 1-16,3 0 2 15,3 0 6 1,21-5 1-16,5-6 1 0,5-6-2 16,1-8-7-16,1-3 0 15,-1-7-10-15,4 0-39 16,-6 0-40-16,-2-17-63 15,-7-1-57-15,-8-4-208 0</inkml:trace>
  <inkml:trace contextRef="#ctx0" brushRef="#br0" timeOffset="104852.373">30641 2641 488 0,'0'0'171'0,"0"0"-69"15,0 0-29-15,0 0-53 16,0 0-14-16,0 0 26 16,163-27-4-16,-92 15-7 15,-8-2-11-15,-18 4 0 16,-21 3 8-16,-15 2 16 16,-9 3-10-16,0-2 3 0,0-1-16 15,-12-4 2-15,-5 2-13 16,-3 0-1-16,-1 3-2 15,6 2-2-15,7 2 2 16,3 0 2-16,5 0-12 16,0 0 4-16,0 0-13 15,0 0 6-15,7 0 11 16,10 4 5-16,10 7 0 16,4-1 9-16,2 2-7 15,1 1 4-15,0 3-2 16,-8 1 2-16,1-4 18 15,-9 4-10-15,-5-3-4 0,-1 1-4 16,-10-1-2-16,-2-2-6 16,0 0 4-16,-10-3 2 15,-11-1-4-15,-8-2-29 16,0-2-56-16,4-4-44 16,7 0-38-16,11 0-87 15</inkml:trace>
  <inkml:trace contextRef="#ctx0" brushRef="#br0" timeOffset="105465.361">31504 2476 528 0,'0'0'229'0,"0"0"-123"15,0 0-18-15,0 0 11 16,0 0-37-16,0 0-41 15,-8-26-21-15,10 26-22 16,13 8 12-16,10 13 10 16,6 4 1-16,2 3 8 15,1 0-8-15,-5 0 0 16,-11-6-1-16,-10-1-4 16,-5-7-4-16,-3-6-26 15,0-1-14-15,-25 0-10 16,-8-7-28-16,-1 0 31 15,7 0-12-15,12 0 8 0,15 0 42 16,0-7 6-16,17-8-68 16,19-9 79-16,9 0 14 15,-3 0 13-15,-6 2 15 16,-12 5 13-16,-10 9 24 16,-10 2-12-16,1 4-23 15,-5 2-2-15,0 0-19 16,0 0-19-16,0 0-4 15,0 0-15-15,6 14 2 16,6 9 11-16,-1 0 4 16,4 1-1-16,1-2 4 15,2-5 1-15,2-5 3 16,2-5-8-16,3-3 5 0,-3-4 6 16,0 0 29-16,-4 0 3 15,-7-16 0-15,-4-3-1 16,-7-5 3-16,0-3-26 15,0 0-8-15,-20 1-6 16,-7-1-6-16,-4 8-5 16,2 7-22-16,2 7-26 15,7 5-32-15,9 0-68 16,9 17-54-16,2 0-42 16,6 3-46-16</inkml:trace>
  <inkml:trace contextRef="#ctx0" brushRef="#br0" timeOffset="105780.164">32011 2560 159 0,'0'0'243'0,"0"0"-57"16,0 0-36-16,0 0-31 16,0 0-2-16,0 0-25 15,35-16-33-15,-35 16-15 16,0 0-23-16,0 0-15 16,-4 0-6-16,-4 7-20 15,6 11-12-15,2 1 3 16,0-1 1-16,16-2 14 15,9-6 6-15,-1-6 8 16,-2-4 1-16,1 0 15 16,-10 0-1-16,-1-5 17 15,-8-12 10-15,-4-2 3 0,0-5-4 16,0-3-4-16,-4-3-3 16,-17 2-25-16,-4 2-5 15,-1 4-4-15,4 8-18 16,4 6-36-16,13 8-51 15,5 0-72-15,11 0-100 16,39 0-80-16</inkml:trace>
  <inkml:trace contextRef="#ctx0" brushRef="#br0" timeOffset="106017.062">32389 2296 447 0,'0'0'285'15,"0"0"-145"-15,-20-129-9 0,7 97 24 16,4 10-40-1,4 8-21-15,5 12-27 0,0 2-11 16,0 0-19-16,0 0-37 16,0 16-1-16,0 19-16 15,0 8 17-15,0 12 0 16,3-1 4-16,6 2-1 16,-5 2-3-16,2-5-16 15,6-6-52-15,-1-6-29 16,-2-9-39-16,-1-9-39 15,2-9-52-15,-6-6-121 16</inkml:trace>
  <inkml:trace contextRef="#ctx0" brushRef="#br0" timeOffset="106192.952">32345 2502 339 0,'0'0'196'0,"0"0"-54"15,0 0 6-15,0 0-48 0,0 0-97 16,125-62 7-16,-61 57-10 15,-1 2 0-15,-10 3-21 16,-13 0-56-16,-13 0-84 16,-18 3-52-16,-9 10-141 15</inkml:trace>
  <inkml:trace contextRef="#ctx0" brushRef="#br0" timeOffset="106448.798">30923 3191 466 0,'0'0'215'0,"0"0"-77"16,0 0-12-16,0 0-24 15,0 0-60-15,187-53-35 16,-94 37 9-16,1 7-16 15,-14 4-19-15,-21 5-81 16,-26 0-73-16,-25 5-68 16,-8 16-175-16</inkml:trace>
  <inkml:trace contextRef="#ctx0" brushRef="#br0" timeOffset="106673.658">30963 3381 420 0,'0'0'258'15,"0"0"-110"-15,0 0-24 16,124-26-33-16,-32 4-52 16,15-1-39-16,4 1-10 15,1 4-111-15,-17 6-146 16</inkml:trace>
  <inkml:trace contextRef="#ctx0" brushRef="#br0" timeOffset="107752.394">31874 3138 276 0,'0'0'541'0,"0"0"-383"16,0 0-47-16,0 0-7 16,0 0-7-16,0 0-36 15,-33-71-29-15,33 71-23 16,0 0-4-16,0 0-5 15,0 0-4-15,0 0-4 16,0 0-2-16,0 13-10 16,0 8 11-16,0 10 9 15,0-1 0-15,-2 0 5 16,0 0-4-16,-1-4 0 0,1-4 0 16,2-5-1-1,0-8 0-15,0-4-5 16,0-5-4-16,0 0 9 0,0 0 1 15,0 0 7-15,2-13-7 16,13-9-1-16,6-2-5 16,1-1 5-16,0 6 0 15,-4 5 0-15,-7 8-2 16,-1 2-7-16,-2 4-5 16,3 0 0-16,5 0 0 15,1 6-10-15,4 6-4 16,-1 1 7-16,-3-4 1 0,2-1 11 15,-4-4 7-15,-3-1-2 16,-6-3 4-16,3 0 0 16,-3 0 6-16,6-9 13 15,-1-9-12-15,0-4 2 16,-2 1 3-16,-7-2 6 16,0 3-1-16,-2 5 1 15,0 8-4-15,0 3 4 16,0 4-7-16,0 0-10 15,0 0-1-15,0 10-22 16,0 10 5-16,0 6 17 16,5 2-5-16,6-4 4 15,2-5-17-15,6-2-4 0,0-5 2 16,6-6 1 0,-1-6 9-16,1 0 10 0,-3 0 0 15,-2-12 10-15,-4-8 4 16,-5-2-3-16,-2 0 0 15,-3-2 4-15,-1 2 1 16,-2 2-1-16,-3 8-11 16,2 6 7-16,-2 6-3 15,0 0-8-15,2 0-10 16,4 8-13-16,3 14 3 16,7 0 19-16,7-2-5 15,2-4-1-15,7-8-3 0,2-5 5 16,-3-3 5-1,-2 0 2-15,-5-20 1 0,-2-9 8 16,-5-9-3-16,-11-6 18 16,-6-7-2-16,0-7 5 15,-6-2 11-15,-15 2-17 16,1 9-4-16,5 14 7 16,1 15-3-16,5 16-12 15,7 4-11-15,0 4-10 16,0 31-18-16,-1 18 16 15,3 11 12-15,0 1 0 16,22-5-16-16,15-6-16 16,9-10-9-16,8-14 9 15,4-12 14-15,-5-16-2 16,-6-2 12-16,-2-18 8 0,-10-20 8 16,-8-8 8-1,-5-7 9-15,-11 2 12 0,-11 1-11 16,0 9-7-16,-14 11 1 15,-9 13-4-15,-2 10-7 16,0 7-9-16,-2 2-13 16,-2 28-5-16,0 12 16 15,5 8 1-15,11 0 1 16,11 5 0-16,2-7-6 16,15-4 6-16,28-6-28 15,3-8-32-15,12-10-51 16,4-8-120-16,-4-12-158 15</inkml:trace>
  <inkml:trace contextRef="#ctx0" brushRef="#br0" timeOffset="115782.373">31455 4682 674 0,'0'0'275'0,"0"0"-186"16,0 0-5-16,0 0 10 15,0 0 6-15,0 0-37 0,0 0-42 16,-17-18 1-16,32 16-17 16,9-1-5-16,18-6 0 15,19-1 6-15,15 0-14 16,7-4-47-16,1 2-77 15,-6 4-73-15,-13-1-118 16,-20 8-156-16</inkml:trace>
  <inkml:trace contextRef="#ctx0" brushRef="#br0" timeOffset="116308.824">32099 4470 474 0,'0'0'234'15,"0"0"-108"-15,0 0 1 0,0 0-12 16,0 0-33-16,0 0-47 16,16-77-1-16,-1 67-14 15,3-2-13-15,3 0 16 16,-2 2-12-16,-1 3-3 16,-7 2 7-16,-1 1-11 15,-6 4 8-15,-4-2-8 16,0 2-1-16,0 0-3 15,0 0 0-15,0 0-11 16,0 6 8-16,0 16 0 0,0 10 3 16,-2 7 22-1,0 1-12-15,2-1 2 0,0 0-6 16,0-1-3-16,0-2 0 16,0 1-1-16,0-8-2 15,0-3 0-15,0-6 0 16,0-8 4-16,0-6-4 15,0-4 0-15,0 0 3 16,-12-2-3-16,-5 0 4 16,-6 0 7-16,1 0-9 15,2 0 6-15,8 0-6 16,8 0-1-16,4 0 5 16,0 0-6-16,2 0-3 15,34 0-17-15,24-13-17 16,27-8 36-16,9-5-10 0,-5-6-30 15,-15 0-20-15,-15-2-23 16,-24 0-37-16,-14-2-48 16,-17 0-30-16,-6-3-278 15</inkml:trace>
  <inkml:trace contextRef="#ctx0" brushRef="#br0" timeOffset="116749.641">32378 3896 318 0,'0'0'183'0,"-118"-91"-92"0,54 60 9 16,-6 4-21-16,-12 14-5 0,-17 10-9 15,-14 3-4 1,-17 31-2-16,-5 21-18 0,-10 20-1 16,-3 18-16-1,11 10-12-15,12 15 4 0,22-1-16 16,25 4 1-16,25 5 2 15,24-1-3-15,24 1 0 16,10 2-1-16,63 0-15 16,48-13 15-16,49-20-1 15,34-30 2-15,28-27 5 16,17-31 1-16,-7-4-2 16,-2-36-2-16,-32-29 14 15,-30-18 35-15,-26-18 0 16,-22-15 6-16,-20-8-3 15,-24-3-20-15,-28-1-3 0,-37 1-9 16,-16 7-3-16,-56 6 0 16,-38 1-14-16,-24 11-3 15,-21 16-4-15,-7 13-4 16,-5 22-18-16,3 17-32 16,10 15-42-16,11 19-34 15,19 3-38-15,22 29-70 16,24 8-121-16</inkml:trace>
  <inkml:trace contextRef="#ctx0" brushRef="#br0" timeOffset="-203932.868">26732 8228 502 0,'0'0'148'0,"0"0"-10"16,0 0-56-16,0 0 9 15,0 0-43-15,0 0-43 16,0 0-5-16,-2 87 12 16,2-24 4-16,4 0 27 0,3 0-31 15,-3-7 3-15,2-3 12 16,-1-7-18-16,2-9-10 15,-3-4 1-15,1-9 0 16,-1-7 6-16,-2-10-6 16,-2-3 0-16,0-3 19 15,0-1-7-15,0 0 6 16,0-9 13-16,0-20-23 16,-13-7 16-16,-5-1-21 15,-2 1-3-15,-2 4 0 0,4 11 1 16,5 9-5-16,1 11-1 15,6 1-17-15,-3 0 14 16,0 13-3-16,6 11 11 16,3 5-3-16,0-5-5 15,27-2 4-15,6-8 3 16,10-4 1-16,6-10 22 16,9 0-22-16,4-10 12 15,-4-17-2-15,-8 6 5 16,-15-2-15-16,-19 5 0 15,-11 4 0-15,-5 0-12 16,0 5-4-16,-5 2-45 16,-15 7-37-16,-7 0-138 15,-2 30-30-15,-2 13-202 16</inkml:trace>
  <inkml:trace contextRef="#ctx0" brushRef="#br0" timeOffset="-199714.045">26190 7620 467 0,'0'0'121'0,"0"0"-32"16,0 0-12-16,0 0-25 15,0 0-42-15,0 0 13 16,127-70-20-16,-52 72 5 0,4 21 3 15,-8 8 0-15,-15 5-14 16,-19 2 3-16,-19 6-6 16,-18 4-10-16,-10 2 9 15,-48 2 7-15,-21-1-3 16,-14-11 2-16,6-12 0 16,20-14-12-16,17-10 13 15,21-4 13-15,14-3-11 16,1-16 32-16,8-8 7 15,6-3-26-15,0 2 26 16,0 5-23-16,0 5-15 16,14 8 12-16,3 3-15 0,4 7 0 15,8 0-1 1,6 12-1-16,5 16-7 0,5 2 9 16,-3 4 0-16,-3 2-2 15,-6-2 2-15,-9 3 0 16,-4-1-1-16,-11 0-36 15,-4-2-55-15,-3-3-78 16,2-10-122-16,7-13-105 16</inkml:trace>
  <inkml:trace contextRef="#ctx0" brushRef="#br0" timeOffset="-199447.211">26855 7945 323 0,'0'0'165'0,"0"0"-42"15,0 0-7-15,0 0-43 16,0 0 5-16,0 0-78 16,15 2 5-16,-15 30-14 15,-11 9 18-15,-14 4 1 16,-4 3-10-16,-2 0-16 16,0 5-11-16,4-6-96 15,4-2-73-15,6-9-47 16</inkml:trace>
  <inkml:trace contextRef="#ctx0" brushRef="#br0" timeOffset="-199071.792">27002 7633 25 0,'0'0'440'16,"0"0"-313"-16,0 0-27 15,0 0-45-15,0 0 11 16,0 0-44-16,117-85-12 16,-76 85 5-16,-1 13-10 15,-1 16 8-15,-5 5-13 16,-5 6 8-16,-9-1-16 16,-11 0 8-16,-9 0 0 15,0-1-8-15,-27-3 3 16,-24 1 5-16,-13-5 5 0,-6-3-5 15,6-10-2-15,13-8-2 16,20-6 4-16,15-4 8 16,7 0-2-16,9 0 13 15,0-16 3-15,0-6-15 16,4-5-13-16,21 1 11 16,2 6-5-16,4 8 0 15,-2 8-4-15,-1 4 4 16,4 2-3-16,0 23-8 15,3 5 3-15,5 6 8 16,0-4-44-16,5-3 10 16,6-2-73-16,0-13-38 15,3-10-113-15</inkml:trace>
  <inkml:trace contextRef="#ctx0" brushRef="#br0" timeOffset="-198638.458">27316 7209 5 0,'0'0'218'0,"-235"-129"-124"15,104 83-22-15,-1 16 9 16,1 14-15-16,-5 16-25 16,-4 0 0-16,-10 43-41 15,-6 22 14-15,-6 26-12 16,10 17 5-16,18 12-14 0,27 11-3 15,31 3 10-15,26 2-8 16,23 1 9-16,27-3-1 16,19-7 0-16,62-16-48 15,48-18 40-15,49-31-5 16,38-31 13-16,32-31 59 16,15-9-34-16,5-52 30 15,-10-31 13-15,-15-22-12 16,-34-10 33-16,-45-4-11 15,-49 8-19-15,-50-1 15 16,-43-6-39-16,-22-7 8 0,-36-7-43 16,-44 1 4-16,-29 10-9 15,-25 20-7-15,-13 24-25 16,-9 29 9-16,-5 33-35 16,-7 24-44-16,-4 17-15 15,-5 34-105-15,3 12-149 16</inkml:trace>
  <inkml:trace contextRef="#ctx0" brushRef="#br0" timeOffset="-194892.661">24043 10256 485 0,'0'0'208'0,"0"0"-87"0,0 0 16 0,0 0-17 0,0 0-38 16,0 0-2-16,0 0-47 15,25-66-13-15,-21 72-20 0,3 27 13 16,-1 13-9-1,4 16 22-15,-4 6-3 0,1 3 15 16,1-1-33-16,4-8 1 16,-1-8-3-16,1-13 5 15,-4-9-7-15,-1-15-1 16,-1-8 0-16,-6-3 4 16,0-6 3-16,0 0 0 15,0 0 16-15,0-3-16 16,-19-17 3-16,-10-9-10 15,-10 0 0-15,-1 0-2 16,5 5 10-16,4 9-8 16,10 7 0-16,10 4-2 15,7 4-2-15,4 0-3 16,0 0-13-16,0 2 14 16,0 14-9-16,11 0 15 0,9-2 0 15,9-2-5-15,11-6 5 16,2-6 0-16,12 0 2 15,6-8 13-15,5-18-13 16,-3-8 7-16,-6-2-4 16,-15-1-1-16,-16 5 3 15,-13 9-7-15,-12 2-10 16,0 7-15-16,-14 10-55 16,-15 4-34-16,-6 10-72 15,-1 26-122-15,5 10-187 16</inkml:trace>
  <inkml:trace contextRef="#ctx0" brushRef="#br0" timeOffset="-189580.737">23129 9501 627 0,'0'0'153'16,"0"0"-72"-16,0 0 36 0,0 0-34 15,0 0-32 1,0 0-10-16,0 0-41 0,0 2 0 16,0 36-5-1,0 10 17-15,0 4-12 0,0 1 0 16,0 2 4-16,0-1-24 15,7-1-15-15,-3-5-93 16,4-13-48-16,0-12-93 16</inkml:trace>
  <inkml:trace contextRef="#ctx0" brushRef="#br0" timeOffset="-189358.873">23348 9895 274 0,'0'0'123'0,"0"0"-77"0,0 0 19 16,0 0 7-16,0 0-9 16,-83 139-17-16,57-101-27 15,3 0-8 1,-1-4-11-16,3-2-26 0,2-5-87 16,5-9-245-16</inkml:trace>
  <inkml:trace contextRef="#ctx0" brushRef="#br0" timeOffset="-189065.202">23461 9589 400 0,'0'0'193'15,"0"0"-46"-15,0 0-52 0,0 0-11 16,0 0-46-16,0 0-33 15,38 30 19-15,-22 7 6 16,-3 1 4-16,1 3-14 16,-1 1-7-16,-4-1 3 15,-3-3-16-15,-1-6 0 16,-5-6-1-16,0-4-53 16,0-8-90-16,0-4-49 15,0-10-152-15</inkml:trace>
  <inkml:trace contextRef="#ctx0" brushRef="#br0" timeOffset="-188691.385">23566 9131 208 0,'0'0'297'0,"-140"-106"-215"16,49 62-10-16,-8 10-13 15,-3 14-30-15,2 20 2 16,-1 0 2-16,9 46-32 16,1 24 6-16,11 27-7 0,14 19 0 15,16 16 3-15,23 15 1 16,23 17-3-16,4-2-1 16,33-9-3-1,30-17 3-15,22-28 0 0,17-21 0 16,12-21 0-16,13-22 4 15,7-26-3-15,4-18 12 16,-6-16 6-16,-13-30 58 16,-11-14-26-16,-17-12-1 15,-13-13 13-15,-11-19-9 16,-18-22-10-16,-20-13-8 16,-29-13-36-16,-9-1 8 15,-49 11-8-15,-25 18-8 0,-17 22 1 16,-16 28-5-1,-13 21 0-15,-2 21 7 0,1 20-46 16,15 12-4-16,23 2-43 16,28 28-67-16,21 14-46 15,28 7-173-15</inkml:trace>
  <inkml:trace contextRef="#ctx0" brushRef="#br0" timeOffset="-186705.553">21946 12489 43 0,'0'0'577'0,"0"0"-450"15,0 0-41-15,0 0 21 16,0 0 14-16,0 0-77 15,0 0-5-15,0-18-32 0,0 48-7 16,0 14 45-16,2 7-9 16,0 2-4-16,2-2-2 15,3-2-28-15,0-7 16 16,2-8-18-16,-1-9 5 16,-3-11-1-16,-3-9 2 15,1 0-6-15,-3-5 3 16,0 0 6-16,0 0 1 15,0 0-4-15,0-2-1 16,-10-16 25-16,-9-6-26 16,-8-9 8-16,-4-1-4 15,-5 2-5-15,2 6-3 16,8 10 0-16,8 10 0 0,7 6 0 16,2 0 0-16,0 0-2 15,0 22-3-15,5 6-12 16,4 4 16-16,0 2-4 15,29-5-12-15,17-7 15 16,17-10 4-16,15-12 1 16,9 0 5-16,9-16 0 15,-3-16 4-15,-13-5 0 16,-20-1-6-16,-19-1 29 16,-22 0-23-16,-9 0 4 15,-10 6-15-15,0 5-1 16,-12 8-6-16,-7 8-56 0,-4 8-28 15,1 4-9-15,5 12-107 16,-2 24-75-16,11 8-184 16</inkml:trace>
  <inkml:trace contextRef="#ctx0" brushRef="#br0" timeOffset="-185882.443">21771 15163 624 0,'0'0'193'0,"0"0"-127"16,-158-4-2-16,116 8 9 15,-3 20-22-15,1 15-7 16,-1 14-24-16,5 16 12 16,5 15-11-16,4 13-6 0,8 12 7 15,7 11-18-15,10 13 3 16,6 5 16-16,4 5-22 16,29-8 9-1,14-11-9-15,7-15 5 0,9-25-12 16,1-17 5-16,7-18 1 15,1-22 4-15,-3-15-3 16,0-12 4-16,3-12 2 16,3-32-4-16,-2-9 8 15,1-16-9-15,-7-12 0 16,-11-8 11-16,-14-13-10 16,-11-4 9-16,-19-4 9 15,-12 9-12-15,-10 2 5 16,-38 2-2-16,-17 4-9 0,-15 7 0 15,-12-4 3-15,-1 9-6 16,-1 5 0-16,-2 6-2 16,7 16 0-16,6 16-4 15,12 18-5-15,11 16 4 16,11 4-29-16,9 1-23 16,9 30-33-16,8 9-84 15,10 9-58-15,8 4-141 16</inkml:trace>
  <inkml:trace contextRef="#ctx0" brushRef="#br0" timeOffset="-185011.979">23640 15267 772 0,'0'0'103'15,"0"0"-58"-15,-161 3-29 16,75 38 20-16,-22 11 17 15,-6 15-40-15,10 5 17 16,13 5-4-16,22-2-3 16,17 6 11-16,17 3-32 15,8 10 3-15,6 5-1 16,11 13 4-16,5 8-8 16,5 5 3-16,0 1 2 15,27-9 7-15,13-11-6 16,14-8 13-16,10-22-12 0,14-14-2 15,11-22 1-15,14-18-5 16,10-22-1-16,13-17 17 16,3-32-9-16,-2-23 2 15,-3-16 9-15,-5-11-17 16,-10-17 19-16,-7-18-1 16,-12-9-13-16,-17-5 25 15,-11 1-22-15,-15 13 3 16,-15 10 4-16,-19 12-13 15,-13 9 3-15,-22 14-7 16,-38 10 5-16,-29 11-15 16,-32 10 5-16,-24 12-25 15,-7 15 2-15,1 13-38 0,14 13 18 16,24 5-20-16,22 0-62 16,19 14-61-16,19 8-98 15,8-3-249-15</inkml:trace>
  <inkml:trace contextRef="#ctx0" brushRef="#br0" timeOffset="-183699.408">21352 11647 277 0,'0'0'309'0,"0"0"-165"16,0 0-27-16,0 0-7 15,0 0 2-15,0 0-54 16,-19-67-14-16,17 67-3 16,-6 0-40-16,-3 0-2 15,-4 26-1-15,-5 10 2 0,4 4 6 16,9 3-6-16,7-3 0 16,0-4-1-16,25-3 6 15,8-2-9-15,7-11 4 16,3-7 0-16,-1-6 1 15,1-7 2-15,-3 0 2 16,-5-8 11-16,-3-14-11 16,-8-7 10-16,-3-5-3 15,-15-3-3-15,-6-8 30 16,0-3-19-16,-29-1-1 16,-11 0-15-16,-11 11 0 15,-7 9-8-15,2 12 3 16,2 14-5-16,8 3-4 0,10 7-10 15,9 23-60-15,18 8-15 16,9 3-116-16,7 5-38 16,33-5-245-16</inkml:trace>
  <inkml:trace contextRef="#ctx0" brushRef="#br0" timeOffset="-183473.547">21834 11748 394 0,'0'0'181'0,"0"0"-87"15,0 0 2-15,0 0-49 0,0 0 0 16,0 0 11-16,-25 105-30 16,-3-65-4-16,1 2-23 15,0-1 12-15,5 0-26 16,1-4 2-16,2-8-79 15,5-2-58-15,1-6-207 16</inkml:trace>
  <inkml:trace contextRef="#ctx0" brushRef="#br0" timeOffset="-183064.178">22006 11644 433 0,'0'0'159'0,"0"0"-47"16,0 0 13-16,0 0-55 15,0 0-29-15,0 0-41 16,0-14 6-16,-9 44-6 16,2 6 0-16,2 8 1 15,3 1-1-15,2-7 0 16,0-4 0-16,23-8-1 15,10-8 13-15,3-8-10 16,9-6 4-16,-3-4-4 16,0 0 17-16,-2-11-4 0,-6-14 29 15,-12 1 23 1,-13-8-35-16,-9-6 21 0,0-7-12 16,-33-1-32-16,-21 4 12 15,-4 5-21-15,-4 12-2 16,3 10-2-16,11 8-15 15,14 7 13-15,10 0-50 16,10 1-62-16,14 16-33 16,0 1-31-16,10-1-41 15,23-5-162-15</inkml:trace>
  <inkml:trace contextRef="#ctx0" brushRef="#br0" timeOffset="-182582.474">22322 11125 301 0,'0'0'82'15,"-138"-84"-23"-15,45 56-22 16,-8 8 6-16,-8 12-40 16,-9 8 21-16,-5 0-22 15,-8 26-2-15,-8 14 10 16,-6 16-6-16,-4 14 0 15,13 18 6-15,16 16-8 16,24 12 12-16,24 3-12 16,28-1 8-16,17-3-6 15,21-1-2-15,6-4-2 0,31-8 0 16,29-13-16-16,27-21 8 16,26-16-12-16,26-20 20 15,21-20 0-15,21-12 21 16,4-14 18-16,0-24-9 15,-5-14-16-15,-12-8 25 16,-19-6 18-16,-22-10 5 16,-27-9 33-16,-26-5-25 15,-23-6-14-15,-24-8-17 16,-27-13-27-16,-9-4 7 16,-53 0-19-16,-34 6 1 15,-34 19-7-15,-24 14 6 0,-19 14-13 16,-5 15 10-1,6 21-33-15,11 20 12 0,25 12-67 16,27 18-6-16,29 22-56 16,31 7-114-16</inkml:trace>
  <inkml:trace contextRef="#ctx0" brushRef="#br0" timeOffset="-181174.822">26458 12416 268 0,'0'0'240'16,"0"0"-152"-16,0 0 9 15,0 0-1-15,0 0-5 16,0 0 11-16,33-108-32 16,-33 98-5-1,0 5 8-15,0 5-26 0,0 0-6 16,0 0-17-16,-2 0-22 16,-12 17 23-16,-5 19-24 15,-10 16 6-15,-3 12 10 0,6 4-11 16,9-2-7-1,11-1 1-15,6-3 0 16,0-6-9-16,13-5-43 0,16-14-55 16,12-8-10-16,3-13-87 15,12-15 23-15,0-1-50 16,2-8-121-16</inkml:trace>
  <inkml:trace contextRef="#ctx0" brushRef="#br0" timeOffset="-180799.053">26772 12584 235 0,'0'0'219'0,"0"0"-103"15,0 0 4-15,0 0-10 16,0 0-38-16,0 0 4 0,-29-32-26 16,27 32-22-16,2 0-13 15,-3 0-15-15,-1 9-7 16,2 11 5-16,0 2 2 15,-1 4 1-15,3 0 0 16,0-6-1-16,0-2 0 16,11-6-1-16,4-5-1 15,6-5-11-15,-3-2 13 16,-1 0 3-16,2-2 2 16,-4-17 8-16,-3-1 15 15,-4-6-1-15,-8 0 17 16,0-2-20-16,-2 1-20 0,-23 4 2 15,-4 5-6-15,0 4-9 16,-2 7-16-16,4 7-62 16,2 0-22-16,10 11-39 15,9 12-91-15,6 5-160 16</inkml:trace>
  <inkml:trace contextRef="#ctx0" brushRef="#br0" timeOffset="-180557.672">26988 12661 318 0,'0'0'154'15,"0"0"-34"-15,0 0-5 16,0 0-20-16,0 0-38 16,0 0-15-16,0-2-35 0,0 4-7 15,-2 14 0-15,-7 4 0 16,-7 9 31-16,-1 3-20 15,-4-3-3-15,-1 0-8 16,-1-3-7-16,4-4-52 16,1-5-35-16,2-5-89 15,3-4-95-15</inkml:trace>
  <inkml:trace contextRef="#ctx0" brushRef="#br0" timeOffset="-180161.912">27189 12444 327 0,'0'0'258'0,"0"0"-177"15,0 0-31-15,0 0 1 16,0 0-15-16,0 0-26 15,-37 46 5-15,31-20-4 16,4 5 9-16,2-2 1 16,0 4-21-16,0-5 6 15,12-4-6-15,5-8 0 16,-1-6 6-16,-1-6-4 0,-3-4 6 16,1 0 28-1,-3-2 15-15,2-16 28 0,-3-4-20 16,-7-5-20-16,-2 1 7 15,0-6-14-15,-11 3-24 16,-18-2-8-16,-2 7-11 16,-2 4-30-16,4 8-28 15,8 5-38-15,10 5-40 16,6 2-61-16,5 0-168 16</inkml:trace>
  <inkml:trace contextRef="#ctx0" brushRef="#br0" timeOffset="-179878.005">27239 12187 365 0,'0'0'204'16,"0"0"-66"-16,0 0-7 16,0 0-28-16,0 0 2 15,0 0-64-15,-19-47-34 16,26 58-3-16,22 24-3 15,8 17 18-15,3 10 10 16,-6 6-18-16,-8 8 19 16,-8-2-19-16,-9 4-8 15,-9 1 5-15,-9-3-8 16,-33-2-17-16,-23-6-74 16,-12-10-149-16,-8-9-277 0</inkml:trace>
  <inkml:trace contextRef="#ctx0" brushRef="#br0" timeOffset="-176956.16">30249 10138 461 0,'0'0'250'0,"0"0"-104"0,0 0-22 15,0 0 8 1,0 0-80-16,0 0 13 0,0 0-33 16,-22-40-30-16,22 40-3 15,0 29 1-15,0 10 0 16,0 16 20-16,-4 3-17 16,-4-2 9-16,2-2-12 15,-1-8 12-15,3-5-18 16,0-14 6-16,2-11 0 15,2-6 2-15,0-8 8 16,0-2-10-16,-4 0 3 16,2 0 3-16,-2-14 22 15,-5-13-28-15,1-6 1 16,-4-1 16-16,1 2-9 16,0 1-7-16,0 11-1 0,4 8 9 15,3 7-15-15,2 5 6 16,2 0-11-16,-2 0 11 15,2 5-29-15,0 20 25 16,0 5 3-16,4 2-20 16,21-6 20-16,8-3-11 15,9-8 12-15,5-5-9 16,2-10 19-16,2 0-6 16,-4-1-4-16,-5-18 8 15,-6-6-2-15,-7 2-6 16,-9-1 2-16,-11-1 10 15,-9 6-12-15,0 5-27 0,-18 6-96 16,-16 8-116 0,-1 0-84-16</inkml:trace>
  <inkml:trace contextRef="#ctx0" brushRef="#br0" timeOffset="-174913.305">30769 9653 509 0,'0'0'186'15,"0"0"-53"-15,0 0 0 16,0 0-16-16,0 0-34 15,0 0 10-15,-5-43-41 16,2 38 4-16,1 1 0 16,2 4-26-16,-2 0 15 0,2 0-28 15,0 0-13-15,-2 0 13 16,-7 9-17-16,-1 28 0 16,-6 15 8-16,-3 16-3 15,9 12 6 1,5 5-11-16,5 1 1 0,0-3 5 15,11-11 0-15,9-10-2 16,5-10-4-16,2-11-31 16,-1-6-13-16,1-12-48 15,0-8-47-15,-1-7-11 16,-1-8-97-16,0 0-47 16,-4-12-133-16</inkml:trace>
  <inkml:trace contextRef="#ctx0" brushRef="#br0" timeOffset="-174585.423">31092 9890 200 0,'0'0'301'15,"0"0"-99"-15,0 0-61 16,0 0 0-16,0 0-11 16,0 0-54-16,-29-99 11 15,26 99-39-15,3 0-16 16,0 0 16-16,0 0-37 15,0 5-3-15,0 18-8 0,0 16 15 16,5 7-2-16,6 3-13 16,0 2 3-16,0 0-15 15,-4-2 12-15,-2-1-44 16,-1-4-45-16,0 0-67 16,1-7-72-1,9-9-100-15</inkml:trace>
  <inkml:trace contextRef="#ctx0" brushRef="#br0" timeOffset="-174348.766">31444 10190 494 0,'0'0'275'0,"0"0"-111"15,0 0-51-15,0 0-13 16,0 0-57-16,0 0-16 0,-6 10-15 15,-13 21-8-15,-10 5 18 16,-6 4-22-16,-3 4-10 16,-5 0 9-16,4 0-108 15,5 0-95-15,3-5-37 16,8-8-294-16</inkml:trace>
  <inkml:trace contextRef="#ctx0" brushRef="#br0" timeOffset="-171863.316">31058 9847 68 0,'0'0'237'0,"0"0"-123"16,0 0 16-16,0 0-49 15,0 0-16-15,0 0-28 16,-31-60-4-16,27 54 10 16,-1 6-15-16,3-2-16 15,0 2 34-15,0 0-29 16,2 0 9-16,-8 0-20 16,-2 0 2-16,-9 7-16 15,0 17 8-15,-1 12 0 16,-1 11-2-16,6 6 8 15,-1 7-6-15,10 0 0 16,1-4 4-16,5 0-10 0,0-8 6 16,7-6 0-16,13-11 1 15,5-9 1-15,2-8-2 16,2-9 9-16,0-5-5 16,-1 0 5-16,1 0-5 15,-9-1-1-15,1-13 42 16,-8-4-1-16,3-10 10 15,-6-7-5-15,-1-9-32 16,3-9 9-16,-12-12-13 16,0-9-12-16,0 0 13 15,0 5-10-15,-7 14-2 16,-20 14-2-16,1 15-2 16,-10 9-2-16,-7 14-22 15,10 3-49-15,-3 3-18 0,5 28-81 16,6 10-1-16,5 3-82 15</inkml:trace>
  <inkml:trace contextRef="#ctx0" brushRef="#br0" timeOffset="-168037.326">31924 10131 293 0,'0'0'51'15,"0"0"-5"-15,0 0-6 16,0 0 43-16,0 0 6 16,0 0-20-16,-6-105-1 15,6 90-28-15,0-4-22 16,8-1 30-16,3-4-36 16,5-12 3-16,5-4 18 15,6 0-27-15,2-3 5 16,-4 11-3-16,0 1 0 0,-10 6 16 15,-4 6-14 1,-2 8 16-16,-7 8 23 0,-2 3-46 16,0 0 0-16,0 0-3 15,0 9-41-15,-2 23 35 16,-11 11 3-16,-3 1 3 16,10 2 6-16,-1-2 4 15,7 2-11-15,0-2 1 16,0-4 0-16,0-6-2 15,9-6 6-15,-3-8-4 16,-2-5 0-16,-4-8 8 16,0-5-12-16,0-2 4 15,0 0 0-15,0 0-5 16,0 0 12-16,-12 0-3 16,-11 0 13-16,0 0-6 0,10 0-9 15,9 0 5-15,4 0-5 16,0 0 25-16,0 0-27 15,15 0 0-15,26-16-6 16,21-1-1-16,18-3-2 16,5 3-8-16,-9-1-66 15,-16-2 15-15,-22-9-40 16,-19-8-81-16,-15-7-191 16</inkml:trace>
  <inkml:trace contextRef="#ctx0" brushRef="#br0" timeOffset="-167746.504">32311 9145 308 0,'0'0'108'0,"0"0"-23"16,0 0-1-16,0 0-19 15,0 0-64-15,0 0-2 16,-34-14 1-16,44 49 0 15,25 19 68-15,12 8-38 16,11 14 47-16,0 9-30 16,-2 4-25-16,-7 6 35 15,-11-3-34-15,-9 4-8 16,-12 1-6-16,-17-3-9 16,-6-2 0-16,-43-8-89 0,-29-13-105 15,-22-15-166-15</inkml:trace>
  <inkml:trace contextRef="#ctx0" brushRef="#br0" timeOffset="-163381.671">29237 10090 666 0,'0'0'146'15,"0"0"-85"-15,0 0 28 16,0 0 47-16,0 0-69 16,0 0 4-16,0 0-50 15,0-52-17-15,0 52-8 16,2 19 5-16,8 10-1 16,5 3 15-16,-4-1-2 15,0-5-10-15,-2-5-3 16,-3-7 1-16,1-5 10 15,0-6-8-15,-2-3 14 0,6 0 45 16,20-22-19-16,20-29 41 16,20-26-56-1,12-25-17-15,-8-10 13 0,-9-4-21 16,-6-2-3-16,-12 19 0 16,-7 22-52-16,-15 21-39 15,-18 18-99-15,-8 16-258 16</inkml:trace>
  <inkml:trace contextRef="#ctx0" brushRef="#br0" timeOffset="-159998.832">31957 12122 635 0,'0'0'168'0,"0"0"-49"0,0 0 14 0,0 0-51 0,0 0-47 16,0 0-5-16,-39 32-25 15,22 14 5-15,-8 12 45 16,5 0-32-16,5 2 8 0,4 0-20 16,4 3-10-16,4-1 13 15,3-2-14-15,0-4 0 16,0-12-30-16,14-6-76 31,11-13 11-31,8-16-67 0,16-9-16 0,9 0-50 16,0-26-236-16</inkml:trace>
  <inkml:trace contextRef="#ctx0" brushRef="#br0" timeOffset="-159653.045">32215 12426 392 0,'0'0'194'0,"0"0"-101"15,0 0 11-15,0 0-33 16,0 0-13-16,0 0-25 15,-19 0-30-15,11 22-1 16,2 9 15-16,-1 1-11 16,3 2 14-16,4-3-19 15,0-2 1-15,0-7-2 16,13-7-1-16,1-6-1 16,-1-6-4-16,3-3 6 15,1 0 30-15,3-12 19 16,-2-5 18-16,-7-7 3 15,-6-4-25-15,-5-2-6 16,0 0-26-16,-11 2-13 0,-12 3 5 16,-3 8-5-16,5 4-4 15,4 9 4-15,-1 4-68 16,7 0-45-16,-1 13-76 16,8 10-48-16,4 5-170 15</inkml:trace>
  <inkml:trace contextRef="#ctx0" brushRef="#br0" timeOffset="-159390.209">32516 12591 470 0,'0'0'104'0,"0"0"-21"16,0 0 38-16,0 0-51 15,0 0-22-15,0 0 24 16,-69 89-27-16,24-52-19 15,-3-3-26-15,-2-1-7 16,13-6-23-16,5-3-93 16,18-9-56-16,14-7-179 15</inkml:trace>
  <inkml:trace contextRef="#ctx0" brushRef="#br0" timeOffset="-159035.744">32684 12412 450 0,'0'0'222'0,"0"0"-122"16,0 0-4 0,0 0 43-16,0 0-76 0,0 0-37 15,-2-8-21-15,-4 13-5 16,-2 18-11-16,-1 12 7 15,-3 4 8-15,10 0 1 16,2-3-5-16,0-7 0 16,0-2 1-16,16-7-1 15,2-9-1-15,2-4 1 16,7-7 0-16,0 0 9 0,-1 0 3 16,-1-10 5-16,-8-6 27 15,-1-6-15-15,-5-6 22 16,-6-5-14-16,-5-3-33 15,0 3 13-15,-16 0-17 16,-13 5-6-16,3 8 1 16,1 4-60-16,4 8-9 15,11 6-32-15,1 2-82 16,7 0-18-16,2 0-201 16</inkml:trace>
  <inkml:trace contextRef="#ctx0" brushRef="#br0" timeOffset="-155587.992">28711 12591 0 0</inkml:trace>
  <inkml:trace contextRef="#ctx0" brushRef="#br0" timeOffset="-150226.098">31642 12956 217 0,'0'0'185'0,"0"0"-67"16,0 0 27-16,0 0-15 16,0 0-57-16,0 0-4 15,-11-17-12-15,-24 12-11 16,-28-6-5-16,-24 6-33 15,-29 0-1-15,-27 5 18 16,-15 0-23-16,-11 0 4 16,6 12-6-16,11 9 4 15,15 4 5-15,25 1-4 16,21 6 2-16,22 3-1 16,13 7-5-16,11 11-1 15,7 13 0-15,5 6-9 0,4 8 4 16,2 5 4-1,5 10 1-15,4 2 10 0,7-5-4 16,11-6 7 0,0-6 0-16,0-3-10 0,0-2 14 15,7 2-3-15,-3-1 1 16,-4-9 9-16,2-9-13 16,-2-10 13-16,0-11-9 15,0-10-13-15,0-10 10 16,2-10-12-16,3-7 0 15,-1 0-2-15,10 0 4 16,15 0-2-16,27 0 7 16,33-20-4-16,26-16 19 15,24-9-22-15,12 0 0 0,5-3 0 16,12 5 0-16,7 2 0 16,6 0 0-16,-3 1 3 15,-6-3-7-15,-22 10 3 16,-17-4 1-16,-17 6-4 15,-20 0 8-15,-13 3-4 16,-17 2 2-16,-12 2 4 16,-12 2-7-16,-6 3 1 15,-10-4 0-15,-1 0 14 16,-2-4-14-16,-1-4 19 16,-7-8 6-16,-2-5-14 15,-3-9 18-15,-8-5-13 16,0-10-13-16,-2-7 17 0,0-11-19 15,-4-4 8-15,-25 3-2 16,-11 2 1-16,-16 15-16 16,-18 9 6-16,-22 11-17 15,-22 13 19-15,-27 15-30 16,-15 13 13-16,-7 9-14 16,4 6-27-16,21 20-26 15,26 5-21-15,33-2-45 16,31 0-7-16,29 0-39 15,15 0-95-15</inkml:trace>
  <inkml:trace contextRef="#ctx0" brushRef="#br0" timeOffset="-149151.761">32808 12160 355 0,'0'0'300'16,"0"0"-136"-16,0 0-14 15,0 0 0-15,0 0-49 16,0 0-60-16,-11-27-13 16,27 30-28-16,24 27 0 15,18 16 40-15,8 15-27 0,2 12 22 16,-11 5-1-1,-10 4-29-15,-13-1 19 0,-12-3-19 16,-18-5-2 0,-4-7 6-16,-10-8-9 15,-44-2-4-15,-22-3-42 0,-20-4-88 16,-15-3-37-16,10-11-127 16,14-15-265-16</inkml:trace>
  <inkml:trace contextRef="#ctx0" brushRef="#br0" timeOffset="-139892.584">23281 3663 268 0,'0'0'230'0,"0"0"-127"15,0 0-32-15,0 0-25 16,0 0 16-16,0 0-6 15,-62-6-26-15,8 6 4 16,-17 0-4-16,-18 0-4 16,-17 6 5-16,-12 1-27 15,-7 0-2-15,3 4 9 16,1-1-5-16,6 0-4 16,10 2-2-16,18-5 0 0,18-3 3 15,17 0-1 1,15-1-2-16,6 1 4 0,4 1 3 15,2 2-7-15,0 3 0 16,-1 4-11-16,4 8 2 16,-1 3 6-1,6 10 3 32,1 1-1-31,3 3-2-16,1 10 3 15,4 8-4-15,5 2 4 0,3 4 0 0,0-3 10 16,0-8-8-16,7 1 20 0,9-6-19 16,1-2 15-16,-1-4 1 0,2 4-12 0,-2-1 16 15,-3-1-4 1,-2-2-6-16,0-4 9 0,-4-3-19 0,-3-9 7 0,0-9-3 16,-1-6-6-16,0-5 17 0,-3-5-15 15,0 0 7-15,0 0 10 16,0 0-18-16,0 0 8 15,0 0-10-15,2 0 0 16,-2 0-4-16,4 0-2 16,3 0 6-16,9 2-4 15,7-1 4-15,9-1-3 16,17 0 2-16,13 0 2 16,19 0-6-16,15 0 5 0,10-3 0 15,2-4-2-15,-2 2-9 16,4-2 4-16,1 1 2 15,6 0-17-15,3-2 5 16,-3 0-3-16,6 0 4 16,-3 0 16-16,1-4-10 15,1 0 7-15,1 0 2 16,11-2-4-16,4 2 2 16,7-2-10-16,4 0-15 15,3 2 22-15,-5 2-24 16,-2-1 1-16,-11 6 12 15,-10-1-7-15,-3-1 23 0,-5 2-4 16,-2-5 4 0,2 2-4-16,-1-2 5 0,3 0 0 15,7 3-1-15,1-1-12 16,-7 2 11-16,1-2-1 16,-12 3-3-16,-4-4 1 15,-7 4 5 1,-11 0 1-1,1 0 7-15,2 2-6 0,3 1-2 0,-1 0 0 16,0 2 3-16,-8 0-6 16,-10 0 4-16,-9 0-1 15,-12 0 3-15,-9 0 3 16,-11 0-11-16,-11 0 5 16,-3 0 0-16,-1 0 9 0,0 0-3 15,5 0-3-15,5 0 13 16,4 0-12-16,1 0-3 15,-6 0-1-15,-2 0 0 16,-6 0 3-16,-7 0-3 16,-1 0 2-16,-6 0-4 15,0 0 4-15,-1 0-7 16,3 0 3-16,4 0 2 16,-4 0 2-16,3 0 0 15,-5 0 4-15,6 0 3 16,-4 0-6-16,-2 0 8 0,3 0 6 15,-1 0-16 1,4 0 19-16,5 0-20 16,3 0 0-16,2 0 4 15,-2 0 0-15,0 0-2 0,-3 0-2 16,1 0 0-16,-3 0 0 16,0 0 0-16,1 0 2 15,-3 0 2-15,-1 0 3 16,-2 0-3-16,1-3-3 15,-1-2 1-15,6 1 9 16,-3-1-10-16,1 0 5 16,-3 1-5-16,-3 2 8 15,-2-2-9-15,1-1 17 16,0-4-5-16,-1-1 17 16,-2-4-22-1,3-4 7-15,-1-6-6 16,3-6-1-16,-5-4-4 15,-2-8-3-15,0-4 1 16,0-2 1-16,0-6 2 0,-11-4-2 16,-4 0 7-16,-1 0-4 15,5 7-5-15,-3 3 0 0,5 2 1 16,1 2 10-16,0 1-11 16,4 1 2-16,-2 4 3 15,1 7 2-15,1 4-7 16,-3 9 4-16,-2 4 1 15,-2 2-10-15,-11 0 2 0,-12 2 3 16,-20 0-2 0,-21 2-12-16,-23 2 11 0,-11-1-9 15,-7 4-7-15,-9 1 19 16,-16 2-14-16,-26 0-9 16,-36 0-30-16,-28 0-53 15,-30 0 33-15,-18 2 19 16,5 1 25-16,9 0 21 15,22-1 1-15,22 0 7 16,16 4 10-16,11 6-9 16,2 9-1-16,-6 14 0 15,-1 8-16-15,-1 6-60 0,10-1-18 16,19-2-5 0,15-6-10-16,24-7 0 0,23-10-56 15</inkml:trace>
  <inkml:trace contextRef="#ctx0" brushRef="#br0" timeOffset="-132554.274">24618 17566 769 0,'0'0'189'16,"0"0"-106"-16,0 0-37 15,0 0 14-15,0 0 29 16,0 0-43-16,0 0-31 16,-60-35 6-16,91 21-16 15,23-13 4-15,21-18 8 16,17-6-13-16,3-4 4 15,-3 6-7-15,-7 0-1 0,-15 13-10 16,-20 10-41 0,-17 12-40-16,-16 10-36 0,-17 4-64 15,0 4-36-15,-12 14-146 16</inkml:trace>
  <inkml:trace contextRef="#ctx0" brushRef="#br0" timeOffset="-132262.456">25011 17249 452 0,'0'0'218'16,"0"0"-116"-16,0 0-8 15,0 0 15-15,0 0-25 0,0 0-56 16,-11 21-13 0,24 34 13-16,-2 17 30 0,-4 4-19 15,-3 5-32-15,-1-7 0 16,-3-2-7-16,0-3-9 15,0-8-53-15,0-8-50 16,0-17-76-16,2-14-95 16,6-8-304-16</inkml:trace>
  <inkml:trace contextRef="#ctx0" brushRef="#br0" timeOffset="-131484.398">25223 17270 554 0,'0'0'179'0,"0"0"-152"16,0 0 0-1,0 0 40-15,0 0 22 0,2 150-17 16,4-89-23-16,3 2-11 16,-4-5-4-16,-1 0-23 15,1-10-4-15,-3-12-6 16,4-11-1-16,-1-10-6 15,-3-9-42-15,5-6-21 16,0 0 17-16,1 0 29 16,13-28 23-16,1-23-4 15,7-8 0-15,-1-6-3 16,-1 7 2-16,-4 10 5 0,-3 16 4 16,-7 15-3-1,-4 8-1-15,-4 9 0 16,-3 0-3-16,3 14 3 0,1 20 3 15,3 8 19-15,0-1 20 16,0-3-33-16,-1-14 4 16,2-2-13-16,-3-15 3 15,-3 0-7-15,2-7-3 16,1 0 7-16,0 0 0 16,4 0 2-16,2-22 9 15,3-6 3-15,-3-2-11 16,1-2 4-16,-3 4-6 0,-5 2 0 15,0 13 6-15,-2 7 1 16,-4 6 13-16,0 0-16 16,4 0-5-16,3 0-5 15,3 23-2 1,6 0 7-16,0 4 0 0,2-6 3 16,2-2-1-16,-3-5-2 15,0-6-2-15,-5-8 1 16,0 0 0-16,-1 0 1 15,0-8 6-15,1-16-3 16,1-6 6-16,0-7 2 16,-4 1-6-16,-5 1 17 15,-1 9-11-15,-3 3-5 0,0 14 20 16,0 4-14 0,0 5 10-16,0 0-22 15,0 0-2-15,6 5-4 0,6 22-12 16,1 4 18-16,5 4 2 15,4-3-2-15,-2 0 2 16,0 3 15-16,0-7-17 16,-6 2 13-16,-6-12-9 15,-3 0-3-15,-5-1 7 16,0-3-7-16,-9 6 5 16,-20-5-6-16,-7 3-57 15,-6-4-49-15,0-6-45 0,4-8-17 16,0 0-37-1,7-26-70-15</inkml:trace>
  <inkml:trace contextRef="#ctx0" brushRef="#br0" timeOffset="-131170.595">25661 17267 292 0,'0'0'304'0,"0"0"-156"16,0 0-56-16,0 0 19 15,0 0-16-15,0 0-57 16,-19-72-38-16,21 72-7 15,15 5-52-15,12 22-85 16,5 4-153-16</inkml:trace>
  <inkml:trace contextRef="#ctx0" brushRef="#br0" timeOffset="-130825.803">26375 17339 559 0,'0'0'351'15,"0"0"-234"-15,0 0-24 16,0 0-10-16,0 0-28 16,0 0-18-16,-62-46-12 15,55 46-15-15,-2 0-5 16,0 0-5-16,0 23-13 0,2 4 10 15,3 4-16-15,4 4-15 16,0-7-24-16,2-1-23 16,14-13 15-16,4-6-27 15,-3-4 15-15,2-4 33 16,-4 0 40-16,-6 0 5 16,-2-12 26-16,-3-2 18 15,0-5 17-15,1 7 0 16,-3 6-21-16,-2 2 13 15,0 4-17-15,0 0-4 16,0 0-5-16,0 0-26 16,7 10-1-16,4 12-5 15,10 13 5-15,0-3 17 16,8-6-14-16,0-2 2 16,-2-12-4-16,-2-4 2 0,-5-6 0 15,-3-2-3-15,2 0 0 16,-2-22-2-16,3-10-24 15,-1-13-25-15,0-5-52 16,4-12-86-16,1-5-92 16</inkml:trace>
  <inkml:trace contextRef="#ctx0" brushRef="#br0" timeOffset="-129317.975">28020 16964 659 0,'0'0'227'0,"0"0"-71"16,0 0-71-16,0 0 19 16,0 0-18-16,0 0-30 15,-9-23-11-15,9 23-12 16,0 27-7-16,0 27-15 15,0 22-3-15,0 17 23 16,0-7-19-16,0-12-11 16,0-5 17-16,0-11-16 15,0-10 4-15,0-13-4 16,0-16-2-16,0-7 3 16,0-12-3-16,0 0 0 15,0 0 7-15,0-17-4 0,0-18-3 16,0-27-11-16,0-19-6 15,0-14 12-15,0-7-6 16,0-5-8-16,2 13 12 16,3 5-4-16,1 23 10 15,1 20 1-15,-2 11-15 16,2 17 12-16,-3 13-3 16,0 5-6-16,5 0 8 15,5 0-17-15,8 18 12 16,6 22 5-16,-1 14-1 0,-4 12 1 15,-17 10 4-15,-6 0 0 16,0 1 2-16,-15-7 0 16,-7-12-4-16,-1-17 1 15,10-9-18-15,7-18 5 16,6-11-9-16,0-3 4 16,0 0 5-16,0 0-8 15,15 0 13-15,3 0 6 16,4 0 6-16,0 0-6 15,1 9 3-15,-3 4 0 16,-1 6 0-16,0 8 2 16,-4 7-2-16,-4 2 11 15,-6 5-7-15,-5-1 8 16,0-5 2-16,-7 2 0 0,-15-7 8 16,-1-5-14-16,-4-6 5 15,-2-9-2-15,0-1-8 16,-4-9-3-16,4 0-8 15,0-5-37-15,7-25-8 16,8-10-77-16,8-18-103 16,6-10-26-16,0 1-119 15</inkml:trace>
  <inkml:trace contextRef="#ctx0" brushRef="#br0" timeOffset="-126906.389">28597 17281 410 0,'0'0'217'0,"0"0"-119"16,0 0 10-16,0 0 12 15,0 0-19-15,0 0-37 16,-87-40-4-16,72 30-11 15,3 2-10-15,4 4-23 16,-1 2-5-16,5 2-8 16,-4 0-3-16,-5 0-7 0,-1 20-3 15,-3 13-3 1,3 8 1-16,8-1-12 0,6-4-8 16,0-3-9-16,0-12-22 15,6-3-40-15,8-6 0 16,-1-10 16-16,1-2 61 15,-1 0 26-15,3 0 2 16,-1-18 15-16,3 0-3 16,-2 1 13-16,-3-2 2 15,-4 9-9-15,-5 6 12 16,-1 0 5-16,-3 4 3 16,2 0-6-16,0 0-28 15,5 0-6-15,4 8 0 16,5 2 7-16,4-2-1 0,2-2-4 15,1-6 1 1,0 0 0-16,6 0-2 0,3-18 4 16,2-10 5-16,-1-12-9 15,-4-4 8-15,-2-6-6 16,-7-8 3-16,-4-4 20 16,-8-1-2-16,-6 1 4 15,-2 1 1-15,0 10-9 16,-2 10 14-16,-11 20-10 15,-3 13 15-15,3 4-2 16,-3 4-31-16,1 12-6 16,-1 32-6-16,-2 20-4 15,3 16 10-15,8 0 0 0,7 1-1 16,0-9-1 0,7-10 2-16,17-13-10 0,8-10-29 15,10-11-16-15,7-16-2 16,7-12-1-16,4 0 21 15,-2-30 10-15,-5-2-17 16,-8-4 3-16,-9 0 28 16,-7-4 5-16,-12 6 2 15,-5-2-8-15,-12 4 14 16,0 5 7-16,0 9 17 16,-21 8 15-16,2 7-2 15,-4-1-6-15,1 4 8 16,-3 9-24-16,0 26-14 15,4 5 10-15,0 6-8 0,8-2 1 16,11-5-4-16,2-8-4 16,0-7 3-16,11-2-15 15,6-10-17-15,4-2 13 16,1-5-7-16,5-5 7 16,0 0 12-16,0 0 8 15,-4-19 2-15,2 1 1 16,-7-3 1-16,-5 2 9 15,-6 1-2-15,-7 6 16 16,0 6 16-16,0 3-5 16,0 3 3-16,0 0-13 15,0 0-16-15,0 0-12 16,9 3-18-16,-2 15 14 0,4 4 0 16,0-4 8-1,0-4-6-15,-2-5 2 0,-3-4-1 16,4-1 0-16,-4-4-6 15,5 0 7-15,1 0-1 16,3-9 2-16,5-8 7 16,-1-7-7-16,0-2 2 15,-3 9-1-15,-5 2 0 16,-2 7-2-16,-7 4 0 16,1 4-5-16,1 0 4 15,1 0-10-15,3 4 10 16,1 4 1-16,0-2 0 0,0 3 2 15,0-4 1-15,-3-1 1 16,2-1-4-16,-2-3 0 16,1 0 1-16,-1 0 5 15,1 0-6-15,2-3 7 16,0-6 7-16,-1-4-13 16,2-1 4-16,-1 9-5 15,-3-4 0-15,4 1-3 16,-2 8 1-16,3-4 0 15,1 4 1-15,1 0-6 16,0 0 2-16,1 0-1 16,1 0 2-16,-1 7 3 15,1 2 0-15,-1-9 1 0,-4 0 2 16,2 0-1-16,-1 0 2 16,2-4 3-16,1-14 3 15,-1-1-1-15,-1-2-7 16,-2-5 3-16,3 8 1 15,1-5-4-15,1 10-1 16,4 0 0-16,-1 8-5 16,-3 1 5-16,1 4-7 15,-5 0 3-15,-3 0 4 16,-5 0-7-16,-1 0 6 16,-2 0-1-16,0 0 2 15,0 0 4-15,0 0 0 0,0 0 9 16,0 0 8-1,0 0-2-15,-5 0-2 0,-8-5-10 16,2 5-3-16,-2 0-4 16,2 0-2-16,-5 5-7 15,3 25 3-15,-1 2-9 16,8 8 15-16,6-4-1 16,0-10-10-16,8-2-11 15,15-6-6-15,1-11-5 16,1-2 15-16,2-5 8 15,-1 0 10-15,1-14 1 16,-2-12 3-16,-1 0-2 16,-1-6-2-16,-8-4 3 15,-1 1 9-15,-8 3-4 16,-4 10 5-16,-2 8 8 0,0 6 5 16,0 8 9-16,0 0-28 15,0 0-7-15,0 8 0 16,-4 18-17-16,-2 11 17 15,2-1 2-15,4 0-1 16,0-14 3-16,0-5-4 16,12-3 0-16,-1-9-3 15,1-5 8-15,-1 0-4 16,4-5 9-16,5-18-3 16,7-7 4-16,2-2-10 15,0-3 0-15,-2 8-2 16,0 5 1-16,-4 3-4 0,-2 11 1 15,-3 4-6-15,-5 4 6 16,1 0-6-16,-5 4-6 16,-1 13 8-16,-6 0-1 15,3 2 8 17,-3-6-2-32,3-4 2 0,-5-4-3 15,0-5 2-15,0 0 1 0,0 0 13 0,0 0-8 16,0 0 12-16,0 0-4 15,0 0-8-15,-9-9-3 16,-2 4-2-16,2 1-4 16,0 4 1-16,0 0-4 15,-4 13-5-15,-1 15 0 16,3 4-1-16,-1 6-2 16,10-6-8-16,2 0 6 0,0-10 5 15,0-7-17-15,0-8 18 16,0-7 2-16,8 0-4 15,3 0 13-15,7-22 19 16,-3-9 1-16,3-15 13 16,-3 2 0-16,-1-5-3 15,-1-6-5-15,-4 7-2 16,0-1 5-16,-2 0-14 16,-3 14-3-16,-2 8 7 15,-2 13-9-15,0 9 12 0,0 5-7 16,0 0-14-1,0 23-6-15,0 17-15 0,0 15 21 16,0 6 3-16,0-3-3 16,14-3-3-16,14-11-57 15,11-8-41-15,15-10-61 16,12-8-96-16,12-13-187 16</inkml:trace>
  <inkml:trace contextRef="#ctx0" brushRef="#br0" timeOffset="-126605.574">31609 16820 502 0,'0'0'319'0,"0"0"-228"15,0 0-35-15,0 0 21 16,0 0-7-16,0 0 13 16,45 130-7-16,-37-64-39 15,-1-2-21-15,-7 3-1 16,0-5-13-16,0-13-2 16,-17 0-2-16,-2-8-26 15,1-15-41-15,3-9-100 16,9-17-96-16,1-4-106 0</inkml:trace>
  <inkml:trace contextRef="#ctx0" brushRef="#br0" timeOffset="-126122.596">31531 16758 658 0,'0'0'106'15,"0"0"-35"-15,0 0 34 16,0 0-3-16,0 0-54 15,0 0-38-15,29-81-6 16,47 77-4-16,13 4 12 16,-2 0-12-16,-12 0 1 15,-17 14-4-15,-19 4-5 0,-15 5-1 16,-17 7-7-16,-7 6-3 16,-7 7 19-16,-33 3 9 15,-12 7 0 1,-5-2 1-16,3-4-1 0,17-11 17 15,12-10-9-15,15-3-14 16,10-9-3-16,0-5-1 16,21 3 1-16,12-5 2 15,5 1 0-15,0 0 2 16,0 1-1-16,-5 0-3 16,-1 1 8-16,-3 4-7 15,-5 4 8-15,-4 3 2 0,-4 2 8 16,-8 3 15-1,-5-4-9-15,-3 6-6 0,0-6 9 16,-27 5-15-16,-15-6 4 16,-12-7 0-16,-4 0-14 15,-2-10 3 1,9-4-6-16,8 0-42 16,12 0-17-1,20-18-55 1,11-14-120-16,27-15-184 0</inkml:trace>
  <inkml:trace contextRef="#ctx0" brushRef="#br0" timeOffset="-125747.607">32354 16633 724 0,'0'0'52'0,"0"0"-49"0,143-67 18 16,-72 41 42-16,0 3-35 15,-7 5-3-15,-14 4-20 16,-19 6-1-16,-13 4-3 16,-12 4 6-16,-6 0-11 15,0 0 4-15,-11 0 0 16,-15 8 6-16,-1 10-6 16,4 8 0-16,7 3-2 15,8 0 7-15,-1 7 19 16,5 8 24-16,-1 7 6 0,0 14 17 15,1 12 0 1,-1 8 4-16,3 12 1 0,2 12-32 16,0 2 7-16,0-7-13 15,0-7-18-15,5-16-4 16,-1-23-16-16,3-14-11 16,-7-26-129-16,0-18-274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2E55A-B24E-48F8-953D-6AF8D8CD2106}" type="datetimeFigureOut">
              <a:rPr lang="en-IN" smtClean="0"/>
              <a:t>08-06-2020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671A6-A1E6-42D5-9F11-108DDBD68CA3}" type="slidenum">
              <a:rPr lang="en-IN" smtClean="0"/>
              <a:t>‹#›</a:t>
            </a:fld>
            <a:endParaRPr lang="en-IN"/>
          </a:p>
        </p:txBody>
      </p:sp>
    </p:spTree>
    <p:extLst>
      <p:ext uri="{BB962C8B-B14F-4D97-AF65-F5344CB8AC3E}">
        <p14:creationId xmlns:p14="http://schemas.microsoft.com/office/powerpoint/2010/main" val="232490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0779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76720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73441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28557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882868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4363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9328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93013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430312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6528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5939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08-06-2020</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971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63322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60F35-3678-4552-9658-E80C85BE3232}"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4177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760F35-3678-4552-9658-E80C85BE3232}" type="datetimeFigureOut">
              <a:rPr lang="en-IN" smtClean="0"/>
              <a:t>08-06-2020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7269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760F35-3678-4552-9658-E80C85BE3232}" type="datetimeFigureOut">
              <a:rPr lang="en-IN" smtClean="0"/>
              <a:t>08-06-2020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55623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60F35-3678-4552-9658-E80C85BE3232}" type="datetimeFigureOut">
              <a:rPr lang="en-IN" smtClean="0"/>
              <a:t>08-06-2020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6948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3922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760F35-3678-4552-9658-E80C85BE3232}" type="datetimeFigureOut">
              <a:rPr lang="en-IN" smtClean="0"/>
              <a:t>08-06-2020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2D286-9030-4956-9AD1-E2F4031E7C6B}" type="slidenum">
              <a:rPr lang="en-IN" smtClean="0"/>
              <a:t>‹#›</a:t>
            </a:fld>
            <a:endParaRPr lang="en-IN"/>
          </a:p>
        </p:txBody>
      </p:sp>
    </p:spTree>
    <p:extLst>
      <p:ext uri="{BB962C8B-B14F-4D97-AF65-F5344CB8AC3E}">
        <p14:creationId xmlns:p14="http://schemas.microsoft.com/office/powerpoint/2010/main" val="2828030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12"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8.emf"/><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1.emf"/><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2.emf"/><Relationship Id="rId5" Type="http://schemas.openxmlformats.org/officeDocument/2006/relationships/customXml" Target="../ink/ink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EF0EBE03-BAC1-4B71-8662-4E20A1179A02}"/>
              </a:ext>
            </a:extLst>
          </p:cNvPr>
          <p:cNvSpPr txBox="1">
            <a:spLocks/>
          </p:cNvSpPr>
          <p:nvPr/>
        </p:nvSpPr>
        <p:spPr>
          <a:xfrm>
            <a:off x="1513808" y="70691"/>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Sets &amp; Maps</a:t>
            </a:r>
          </a:p>
        </p:txBody>
      </p:sp>
      <p:sp>
        <p:nvSpPr>
          <p:cNvPr id="2" name="Rectangle 1">
            <a:extLst>
              <a:ext uri="{FF2B5EF4-FFF2-40B4-BE49-F238E27FC236}">
                <a16:creationId xmlns:a16="http://schemas.microsoft.com/office/drawing/2014/main" id="{CD57D495-1A91-45F1-9B9D-438681B9F849}"/>
              </a:ext>
            </a:extLst>
          </p:cNvPr>
          <p:cNvSpPr/>
          <p:nvPr/>
        </p:nvSpPr>
        <p:spPr>
          <a:xfrm>
            <a:off x="1739461" y="1269430"/>
            <a:ext cx="9312167" cy="1938992"/>
          </a:xfrm>
          <a:prstGeom prst="rect">
            <a:avLst/>
          </a:prstGeom>
        </p:spPr>
        <p:txBody>
          <a:bodyPr wrap="square">
            <a:spAutoFit/>
          </a:bodyPr>
          <a:lstStyle/>
          <a:p>
            <a:r>
              <a:rPr lang="en-US" sz="2400" dirty="0"/>
              <a:t>A set is a collection of unordered elements without any duplicates. </a:t>
            </a:r>
          </a:p>
          <a:p>
            <a:r>
              <a:rPr lang="en-US" sz="2400" b="1" dirty="0"/>
              <a:t>Properties</a:t>
            </a:r>
            <a:r>
              <a:rPr lang="en-US" sz="2400" dirty="0"/>
              <a:t>:</a:t>
            </a:r>
          </a:p>
          <a:p>
            <a:pPr>
              <a:buFont typeface="+mj-lt"/>
              <a:buAutoNum type="arabicPeriod"/>
            </a:pPr>
            <a:r>
              <a:rPr lang="en-US" sz="2400" dirty="0"/>
              <a:t>Unlike lists and stacks, the elements present in a set do not follow any particular order. They are randomly present in the set.</a:t>
            </a:r>
          </a:p>
          <a:p>
            <a:pPr>
              <a:buFont typeface="+mj-lt"/>
              <a:buAutoNum type="arabicPeriod"/>
            </a:pPr>
            <a:r>
              <a:rPr lang="en-US" sz="2400" dirty="0"/>
              <a:t>The elements are not repeated in a given set.</a:t>
            </a:r>
          </a:p>
        </p:txBody>
      </p:sp>
      <p:sp>
        <p:nvSpPr>
          <p:cNvPr id="6" name="TextBox 5">
            <a:extLst>
              <a:ext uri="{FF2B5EF4-FFF2-40B4-BE49-F238E27FC236}">
                <a16:creationId xmlns:a16="http://schemas.microsoft.com/office/drawing/2014/main" id="{439E3C6E-53A2-4D13-9D73-A7B86DC6537C}"/>
              </a:ext>
            </a:extLst>
          </p:cNvPr>
          <p:cNvSpPr txBox="1"/>
          <p:nvPr/>
        </p:nvSpPr>
        <p:spPr>
          <a:xfrm>
            <a:off x="1863032" y="808560"/>
            <a:ext cx="8465934" cy="461665"/>
          </a:xfrm>
          <a:prstGeom prst="rect">
            <a:avLst/>
          </a:prstGeom>
          <a:noFill/>
        </p:spPr>
        <p:txBody>
          <a:bodyPr wrap="square" rtlCol="0">
            <a:spAutoFit/>
          </a:bodyPr>
          <a:lstStyle/>
          <a:p>
            <a:pPr algn="ctr"/>
            <a:r>
              <a:rPr lang="en-US" sz="2400" b="1" dirty="0"/>
              <a:t>Sets</a:t>
            </a:r>
          </a:p>
        </p:txBody>
      </p:sp>
      <p:pic>
        <p:nvPicPr>
          <p:cNvPr id="3" name="Picture 2">
            <a:extLst>
              <a:ext uri="{FF2B5EF4-FFF2-40B4-BE49-F238E27FC236}">
                <a16:creationId xmlns:a16="http://schemas.microsoft.com/office/drawing/2014/main" id="{046C0022-9F4F-47E3-88AB-A1C7B52D8F96}"/>
              </a:ext>
            </a:extLst>
          </p:cNvPr>
          <p:cNvPicPr>
            <a:picLocks noChangeAspect="1"/>
          </p:cNvPicPr>
          <p:nvPr/>
        </p:nvPicPr>
        <p:blipFill>
          <a:blip r:embed="rId2"/>
          <a:stretch>
            <a:fillRect/>
          </a:stretch>
        </p:blipFill>
        <p:spPr>
          <a:xfrm>
            <a:off x="3700127" y="3208422"/>
            <a:ext cx="4791744" cy="3000794"/>
          </a:xfrm>
          <a:prstGeom prst="rect">
            <a:avLst/>
          </a:prstGeom>
        </p:spPr>
      </p:pic>
      <p:sp>
        <p:nvSpPr>
          <p:cNvPr id="4" name="Rectangle 3">
            <a:extLst>
              <a:ext uri="{FF2B5EF4-FFF2-40B4-BE49-F238E27FC236}">
                <a16:creationId xmlns:a16="http://schemas.microsoft.com/office/drawing/2014/main" id="{3AE35374-2EA1-41E2-BACA-458CB6D0ED9C}"/>
              </a:ext>
            </a:extLst>
          </p:cNvPr>
          <p:cNvSpPr/>
          <p:nvPr/>
        </p:nvSpPr>
        <p:spPr>
          <a:xfrm>
            <a:off x="8557973" y="3649579"/>
            <a:ext cx="3541986" cy="2031325"/>
          </a:xfrm>
          <a:prstGeom prst="rect">
            <a:avLst/>
          </a:prstGeom>
        </p:spPr>
        <p:txBody>
          <a:bodyPr wrap="square">
            <a:spAutoFit/>
          </a:bodyPr>
          <a:lstStyle/>
          <a:p>
            <a:r>
              <a:rPr lang="en-US" dirty="0"/>
              <a:t>Usage: A set can be used to determine if a node is a </a:t>
            </a:r>
            <a:r>
              <a:rPr lang="en-US" dirty="0" err="1"/>
              <a:t>neighbour</a:t>
            </a:r>
            <a:r>
              <a:rPr lang="en-US" dirty="0"/>
              <a:t> of another node i.e. if you store all of node A’s  neighbours as a set, you can use the contains() method to quickly find out if a node named X is a  </a:t>
            </a:r>
            <a:r>
              <a:rPr lang="en-US" dirty="0" err="1"/>
              <a:t>neighbour</a:t>
            </a:r>
            <a:r>
              <a:rPr lang="en-US" dirty="0"/>
              <a:t> of node A.</a:t>
            </a:r>
            <a:endParaRPr lang="en-IN" dirty="0"/>
          </a:p>
        </p:txBody>
      </p:sp>
    </p:spTree>
    <p:extLst>
      <p:ext uri="{BB962C8B-B14F-4D97-AF65-F5344CB8AC3E}">
        <p14:creationId xmlns:p14="http://schemas.microsoft.com/office/powerpoint/2010/main" val="264604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2DE9-A157-4B7A-9E58-873D4A034B11}"/>
              </a:ext>
            </a:extLst>
          </p:cNvPr>
          <p:cNvSpPr>
            <a:spLocks noGrp="1"/>
          </p:cNvSpPr>
          <p:nvPr>
            <p:ph type="title"/>
          </p:nvPr>
        </p:nvSpPr>
        <p:spPr>
          <a:xfrm>
            <a:off x="3431278" y="0"/>
            <a:ext cx="5329444" cy="1010265"/>
          </a:xfrm>
        </p:spPr>
        <p:txBody>
          <a:bodyPr/>
          <a:lstStyle/>
          <a:p>
            <a:r>
              <a:rPr lang="en-IN" dirty="0"/>
              <a:t>Implementation</a:t>
            </a:r>
          </a:p>
        </p:txBody>
      </p:sp>
      <p:sp>
        <p:nvSpPr>
          <p:cNvPr id="4" name="TextBox 3">
            <a:extLst>
              <a:ext uri="{FF2B5EF4-FFF2-40B4-BE49-F238E27FC236}">
                <a16:creationId xmlns:a16="http://schemas.microsoft.com/office/drawing/2014/main" id="{656C644A-1CED-47FC-8A4F-C2319C302233}"/>
              </a:ext>
            </a:extLst>
          </p:cNvPr>
          <p:cNvSpPr txBox="1"/>
          <p:nvPr/>
        </p:nvSpPr>
        <p:spPr>
          <a:xfrm>
            <a:off x="1887793" y="1383684"/>
            <a:ext cx="9542206" cy="3416320"/>
          </a:xfrm>
          <a:prstGeom prst="rect">
            <a:avLst/>
          </a:prstGeom>
          <a:noFill/>
        </p:spPr>
        <p:txBody>
          <a:bodyPr wrap="square" rtlCol="0">
            <a:spAutoFit/>
          </a:bodyPr>
          <a:lstStyle/>
          <a:p>
            <a:r>
              <a:rPr lang="en-IN" dirty="0"/>
              <a:t>We can implement Binary Trees using:</a:t>
            </a:r>
          </a:p>
          <a:p>
            <a:pPr marL="342900" indent="-342900">
              <a:buAutoNum type="alphaLcParenR"/>
            </a:pPr>
            <a:r>
              <a:rPr lang="en-IN" dirty="0"/>
              <a:t>Dynamically created nodes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b)    Arrays</a:t>
            </a:r>
          </a:p>
          <a:p>
            <a:endParaRPr lang="en-IN" dirty="0"/>
          </a:p>
        </p:txBody>
      </p:sp>
      <p:pic>
        <p:nvPicPr>
          <p:cNvPr id="5" name="Picture 4">
            <a:extLst>
              <a:ext uri="{FF2B5EF4-FFF2-40B4-BE49-F238E27FC236}">
                <a16:creationId xmlns:a16="http://schemas.microsoft.com/office/drawing/2014/main" id="{D7E3B08F-F73A-4882-AF86-D7D25FA4F934}"/>
              </a:ext>
            </a:extLst>
          </p:cNvPr>
          <p:cNvPicPr>
            <a:picLocks noChangeAspect="1"/>
          </p:cNvPicPr>
          <p:nvPr/>
        </p:nvPicPr>
        <p:blipFill>
          <a:blip r:embed="rId2"/>
          <a:stretch>
            <a:fillRect/>
          </a:stretch>
        </p:blipFill>
        <p:spPr>
          <a:xfrm>
            <a:off x="3431278" y="4571084"/>
            <a:ext cx="4667901" cy="1133633"/>
          </a:xfrm>
          <a:prstGeom prst="rect">
            <a:avLst/>
          </a:prstGeom>
        </p:spPr>
      </p:pic>
      <p:sp>
        <p:nvSpPr>
          <p:cNvPr id="6" name="TextBox 5">
            <a:extLst>
              <a:ext uri="{FF2B5EF4-FFF2-40B4-BE49-F238E27FC236}">
                <a16:creationId xmlns:a16="http://schemas.microsoft.com/office/drawing/2014/main" id="{783616F0-650F-4E99-A123-7056AADC1CF5}"/>
              </a:ext>
            </a:extLst>
          </p:cNvPr>
          <p:cNvSpPr txBox="1"/>
          <p:nvPr/>
        </p:nvSpPr>
        <p:spPr>
          <a:xfrm>
            <a:off x="4514217" y="5704717"/>
            <a:ext cx="2342308" cy="923330"/>
          </a:xfrm>
          <a:prstGeom prst="rect">
            <a:avLst/>
          </a:prstGeom>
          <a:noFill/>
        </p:spPr>
        <p:txBody>
          <a:bodyPr wrap="none" rtlCol="0">
            <a:spAutoFit/>
          </a:bodyPr>
          <a:lstStyle/>
          <a:p>
            <a:r>
              <a:rPr lang="en-IN" dirty="0"/>
              <a:t>For node at index i:</a:t>
            </a:r>
          </a:p>
          <a:p>
            <a:r>
              <a:rPr lang="en-IN" dirty="0"/>
              <a:t>Left-child-index: 2i+1</a:t>
            </a:r>
          </a:p>
          <a:p>
            <a:r>
              <a:rPr lang="en-IN" dirty="0"/>
              <a:t>Right-child-index: 2i+2</a:t>
            </a:r>
          </a:p>
        </p:txBody>
      </p:sp>
      <p:pic>
        <p:nvPicPr>
          <p:cNvPr id="7" name="Picture 6">
            <a:extLst>
              <a:ext uri="{FF2B5EF4-FFF2-40B4-BE49-F238E27FC236}">
                <a16:creationId xmlns:a16="http://schemas.microsoft.com/office/drawing/2014/main" id="{76B82B8D-FAEF-4B25-85EC-144A52B21D82}"/>
              </a:ext>
            </a:extLst>
          </p:cNvPr>
          <p:cNvPicPr>
            <a:picLocks noChangeAspect="1"/>
          </p:cNvPicPr>
          <p:nvPr/>
        </p:nvPicPr>
        <p:blipFill>
          <a:blip r:embed="rId3"/>
          <a:stretch>
            <a:fillRect/>
          </a:stretch>
        </p:blipFill>
        <p:spPr>
          <a:xfrm>
            <a:off x="7232009" y="2047529"/>
            <a:ext cx="2091396" cy="1820567"/>
          </a:xfrm>
          <a:prstGeom prst="rect">
            <a:avLst/>
          </a:prstGeom>
        </p:spPr>
      </p:pic>
      <p:pic>
        <p:nvPicPr>
          <p:cNvPr id="8" name="Picture 7">
            <a:extLst>
              <a:ext uri="{FF2B5EF4-FFF2-40B4-BE49-F238E27FC236}">
                <a16:creationId xmlns:a16="http://schemas.microsoft.com/office/drawing/2014/main" id="{6F4DE8B4-5B3A-45CA-A30A-0DEC53EF59FF}"/>
              </a:ext>
            </a:extLst>
          </p:cNvPr>
          <p:cNvPicPr>
            <a:picLocks noChangeAspect="1"/>
          </p:cNvPicPr>
          <p:nvPr/>
        </p:nvPicPr>
        <p:blipFill>
          <a:blip r:embed="rId4"/>
          <a:stretch>
            <a:fillRect/>
          </a:stretch>
        </p:blipFill>
        <p:spPr>
          <a:xfrm>
            <a:off x="2969004" y="2086672"/>
            <a:ext cx="3181794" cy="1781424"/>
          </a:xfrm>
          <a:prstGeom prst="rect">
            <a:avLst/>
          </a:prstGeom>
        </p:spPr>
      </p:pic>
    </p:spTree>
    <p:extLst>
      <p:ext uri="{BB962C8B-B14F-4D97-AF65-F5344CB8AC3E}">
        <p14:creationId xmlns:p14="http://schemas.microsoft.com/office/powerpoint/2010/main" val="747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Types of Binary trees</a:t>
            </a:r>
          </a:p>
        </p:txBody>
      </p:sp>
      <p:sp>
        <p:nvSpPr>
          <p:cNvPr id="3" name="TextBox 2">
            <a:extLst>
              <a:ext uri="{FF2B5EF4-FFF2-40B4-BE49-F238E27FC236}">
                <a16:creationId xmlns:a16="http://schemas.microsoft.com/office/drawing/2014/main" id="{9E8CABA7-4CEC-4EEC-AA6D-A9040A3DDC73}"/>
              </a:ext>
            </a:extLst>
          </p:cNvPr>
          <p:cNvSpPr txBox="1"/>
          <p:nvPr/>
        </p:nvSpPr>
        <p:spPr>
          <a:xfrm>
            <a:off x="1666567" y="1401097"/>
            <a:ext cx="3244646" cy="646331"/>
          </a:xfrm>
          <a:prstGeom prst="rect">
            <a:avLst/>
          </a:prstGeom>
          <a:noFill/>
        </p:spPr>
        <p:txBody>
          <a:bodyPr wrap="square" rtlCol="0">
            <a:spAutoFit/>
          </a:bodyPr>
          <a:lstStyle/>
          <a:p>
            <a:r>
              <a:rPr lang="en-IN" dirty="0"/>
              <a:t>Proper Binary Tree: Each node can have either 2 or no children.</a:t>
            </a:r>
          </a:p>
        </p:txBody>
      </p:sp>
      <p:pic>
        <p:nvPicPr>
          <p:cNvPr id="4" name="Picture 3">
            <a:extLst>
              <a:ext uri="{FF2B5EF4-FFF2-40B4-BE49-F238E27FC236}">
                <a16:creationId xmlns:a16="http://schemas.microsoft.com/office/drawing/2014/main" id="{971BA965-ED97-497B-9DDC-EAD368E2D909}"/>
              </a:ext>
            </a:extLst>
          </p:cNvPr>
          <p:cNvPicPr>
            <a:picLocks noChangeAspect="1"/>
          </p:cNvPicPr>
          <p:nvPr/>
        </p:nvPicPr>
        <p:blipFill>
          <a:blip r:embed="rId2"/>
          <a:stretch>
            <a:fillRect/>
          </a:stretch>
        </p:blipFill>
        <p:spPr>
          <a:xfrm>
            <a:off x="1666567" y="2722768"/>
            <a:ext cx="3084057" cy="2734135"/>
          </a:xfrm>
          <a:prstGeom prst="rect">
            <a:avLst/>
          </a:prstGeom>
        </p:spPr>
      </p:pic>
      <p:sp>
        <p:nvSpPr>
          <p:cNvPr id="5" name="TextBox 4">
            <a:extLst>
              <a:ext uri="{FF2B5EF4-FFF2-40B4-BE49-F238E27FC236}">
                <a16:creationId xmlns:a16="http://schemas.microsoft.com/office/drawing/2014/main" id="{8C625A62-ECA5-4322-B6AC-DD1E1A966067}"/>
              </a:ext>
            </a:extLst>
          </p:cNvPr>
          <p:cNvSpPr txBox="1"/>
          <p:nvPr/>
        </p:nvSpPr>
        <p:spPr>
          <a:xfrm>
            <a:off x="7895303" y="1401097"/>
            <a:ext cx="3244646" cy="1200329"/>
          </a:xfrm>
          <a:prstGeom prst="rect">
            <a:avLst/>
          </a:prstGeom>
          <a:noFill/>
        </p:spPr>
        <p:txBody>
          <a:bodyPr wrap="square" rtlCol="0">
            <a:spAutoFit/>
          </a:bodyPr>
          <a:lstStyle/>
          <a:p>
            <a:r>
              <a:rPr lang="en-IN" dirty="0"/>
              <a:t>Complete Binary Tree: All levels, possibly except the last are completely filled and all nodes are as left as possible.</a:t>
            </a:r>
          </a:p>
        </p:txBody>
      </p:sp>
      <p:pic>
        <p:nvPicPr>
          <p:cNvPr id="7" name="Picture 6">
            <a:extLst>
              <a:ext uri="{FF2B5EF4-FFF2-40B4-BE49-F238E27FC236}">
                <a16:creationId xmlns:a16="http://schemas.microsoft.com/office/drawing/2014/main" id="{818574FA-6288-47D8-911B-96CFEBA54394}"/>
              </a:ext>
            </a:extLst>
          </p:cNvPr>
          <p:cNvPicPr>
            <a:picLocks noChangeAspect="1"/>
          </p:cNvPicPr>
          <p:nvPr/>
        </p:nvPicPr>
        <p:blipFill>
          <a:blip r:embed="rId3"/>
          <a:stretch>
            <a:fillRect/>
          </a:stretch>
        </p:blipFill>
        <p:spPr>
          <a:xfrm>
            <a:off x="7707818" y="2605648"/>
            <a:ext cx="3619615" cy="2654765"/>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89102CE-2E65-4FF2-BA17-0CD3D3A507BF}"/>
                  </a:ext>
                </a:extLst>
              </p14:cNvPr>
              <p14:cNvContentPartPr/>
              <p14:nvPr/>
            </p14:nvContentPartPr>
            <p14:xfrm>
              <a:off x="330480" y="938160"/>
              <a:ext cx="10509840" cy="5920200"/>
            </p14:xfrm>
          </p:contentPart>
        </mc:Choice>
        <mc:Fallback>
          <p:pic>
            <p:nvPicPr>
              <p:cNvPr id="6" name="Ink 5">
                <a:extLst>
                  <a:ext uri="{FF2B5EF4-FFF2-40B4-BE49-F238E27FC236}">
                    <a16:creationId xmlns:a16="http://schemas.microsoft.com/office/drawing/2014/main" id="{489102CE-2E65-4FF2-BA17-0CD3D3A507BF}"/>
                  </a:ext>
                </a:extLst>
              </p:cNvPr>
              <p:cNvPicPr/>
              <p:nvPr/>
            </p:nvPicPr>
            <p:blipFill>
              <a:blip r:embed="rId5"/>
              <a:stretch>
                <a:fillRect/>
              </a:stretch>
            </p:blipFill>
            <p:spPr>
              <a:xfrm>
                <a:off x="321120" y="928800"/>
                <a:ext cx="10528560" cy="5938920"/>
              </a:xfrm>
              <a:prstGeom prst="rect">
                <a:avLst/>
              </a:prstGeom>
            </p:spPr>
          </p:pic>
        </mc:Fallback>
      </mc:AlternateContent>
    </p:spTree>
    <p:extLst>
      <p:ext uri="{BB962C8B-B14F-4D97-AF65-F5344CB8AC3E}">
        <p14:creationId xmlns:p14="http://schemas.microsoft.com/office/powerpoint/2010/main" val="306693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Types of Binary trees</a:t>
            </a:r>
          </a:p>
        </p:txBody>
      </p:sp>
      <p:sp>
        <p:nvSpPr>
          <p:cNvPr id="3" name="TextBox 2">
            <a:extLst>
              <a:ext uri="{FF2B5EF4-FFF2-40B4-BE49-F238E27FC236}">
                <a16:creationId xmlns:a16="http://schemas.microsoft.com/office/drawing/2014/main" id="{9E8CABA7-4CEC-4EEC-AA6D-A9040A3DDC73}"/>
              </a:ext>
            </a:extLst>
          </p:cNvPr>
          <p:cNvSpPr txBox="1"/>
          <p:nvPr/>
        </p:nvSpPr>
        <p:spPr>
          <a:xfrm>
            <a:off x="1666567" y="1401097"/>
            <a:ext cx="3244646" cy="646331"/>
          </a:xfrm>
          <a:prstGeom prst="rect">
            <a:avLst/>
          </a:prstGeom>
          <a:noFill/>
        </p:spPr>
        <p:txBody>
          <a:bodyPr wrap="square" rtlCol="0">
            <a:spAutoFit/>
          </a:bodyPr>
          <a:lstStyle/>
          <a:p>
            <a:r>
              <a:rPr lang="en-IN" dirty="0"/>
              <a:t>Perfect Binary Tree: If all the levels are completely filled.</a:t>
            </a:r>
          </a:p>
        </p:txBody>
      </p:sp>
      <p:sp>
        <p:nvSpPr>
          <p:cNvPr id="5" name="TextBox 4">
            <a:extLst>
              <a:ext uri="{FF2B5EF4-FFF2-40B4-BE49-F238E27FC236}">
                <a16:creationId xmlns:a16="http://schemas.microsoft.com/office/drawing/2014/main" id="{8C625A62-ECA5-4322-B6AC-DD1E1A966067}"/>
              </a:ext>
            </a:extLst>
          </p:cNvPr>
          <p:cNvSpPr txBox="1"/>
          <p:nvPr/>
        </p:nvSpPr>
        <p:spPr>
          <a:xfrm>
            <a:off x="7895303" y="1308764"/>
            <a:ext cx="3244646" cy="1477328"/>
          </a:xfrm>
          <a:prstGeom prst="rect">
            <a:avLst/>
          </a:prstGeom>
          <a:noFill/>
        </p:spPr>
        <p:txBody>
          <a:bodyPr wrap="square" rtlCol="0">
            <a:spAutoFit/>
          </a:bodyPr>
          <a:lstStyle/>
          <a:p>
            <a:r>
              <a:rPr lang="en-IN" dirty="0"/>
              <a:t>Balanced Binary Tree: Difference between the height of left and right subtree for every node is not more than k (mostly k=1).</a:t>
            </a:r>
          </a:p>
        </p:txBody>
      </p:sp>
      <p:pic>
        <p:nvPicPr>
          <p:cNvPr id="6" name="Picture 5">
            <a:extLst>
              <a:ext uri="{FF2B5EF4-FFF2-40B4-BE49-F238E27FC236}">
                <a16:creationId xmlns:a16="http://schemas.microsoft.com/office/drawing/2014/main" id="{B10B0C03-402B-4273-8407-7E7355106D4F}"/>
              </a:ext>
            </a:extLst>
          </p:cNvPr>
          <p:cNvPicPr>
            <a:picLocks noChangeAspect="1"/>
          </p:cNvPicPr>
          <p:nvPr/>
        </p:nvPicPr>
        <p:blipFill>
          <a:blip r:embed="rId2"/>
          <a:stretch>
            <a:fillRect/>
          </a:stretch>
        </p:blipFill>
        <p:spPr>
          <a:xfrm>
            <a:off x="1666567" y="2605648"/>
            <a:ext cx="3628179" cy="2654765"/>
          </a:xfrm>
          <a:prstGeom prst="rect">
            <a:avLst/>
          </a:prstGeom>
        </p:spPr>
      </p:pic>
      <p:pic>
        <p:nvPicPr>
          <p:cNvPr id="9" name="Picture 8">
            <a:extLst>
              <a:ext uri="{FF2B5EF4-FFF2-40B4-BE49-F238E27FC236}">
                <a16:creationId xmlns:a16="http://schemas.microsoft.com/office/drawing/2014/main" id="{180E9D53-CA1F-4DA5-8B2F-7D019EB9B95F}"/>
              </a:ext>
            </a:extLst>
          </p:cNvPr>
          <p:cNvPicPr>
            <a:picLocks noChangeAspect="1"/>
          </p:cNvPicPr>
          <p:nvPr/>
        </p:nvPicPr>
        <p:blipFill>
          <a:blip r:embed="rId3"/>
          <a:stretch>
            <a:fillRect/>
          </a:stretch>
        </p:blipFill>
        <p:spPr>
          <a:xfrm>
            <a:off x="7719775" y="2878425"/>
            <a:ext cx="4147392" cy="3202238"/>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DF59711D-17D6-49DA-A9A6-D09BC5B7C544}"/>
                  </a:ext>
                </a:extLst>
              </p14:cNvPr>
              <p14:cNvContentPartPr/>
              <p14:nvPr/>
            </p14:nvContentPartPr>
            <p14:xfrm>
              <a:off x="1599840" y="277200"/>
              <a:ext cx="10355760" cy="6186960"/>
            </p14:xfrm>
          </p:contentPart>
        </mc:Choice>
        <mc:Fallback>
          <p:pic>
            <p:nvPicPr>
              <p:cNvPr id="4" name="Ink 3">
                <a:extLst>
                  <a:ext uri="{FF2B5EF4-FFF2-40B4-BE49-F238E27FC236}">
                    <a16:creationId xmlns:a16="http://schemas.microsoft.com/office/drawing/2014/main" id="{DF59711D-17D6-49DA-A9A6-D09BC5B7C544}"/>
                  </a:ext>
                </a:extLst>
              </p:cNvPr>
              <p:cNvPicPr/>
              <p:nvPr/>
            </p:nvPicPr>
            <p:blipFill>
              <a:blip r:embed="rId5"/>
              <a:stretch>
                <a:fillRect/>
              </a:stretch>
            </p:blipFill>
            <p:spPr>
              <a:xfrm>
                <a:off x="1590480" y="267840"/>
                <a:ext cx="10374480" cy="6205680"/>
              </a:xfrm>
              <a:prstGeom prst="rect">
                <a:avLst/>
              </a:prstGeom>
            </p:spPr>
          </p:pic>
        </mc:Fallback>
      </mc:AlternateContent>
    </p:spTree>
    <p:extLst>
      <p:ext uri="{BB962C8B-B14F-4D97-AF65-F5344CB8AC3E}">
        <p14:creationId xmlns:p14="http://schemas.microsoft.com/office/powerpoint/2010/main" val="112604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Binary Search Tree</a:t>
            </a:r>
          </a:p>
        </p:txBody>
      </p:sp>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517626" cy="646331"/>
          </a:xfrm>
          <a:prstGeom prst="rect">
            <a:avLst/>
          </a:prstGeom>
          <a:noFill/>
        </p:spPr>
        <p:txBody>
          <a:bodyPr wrap="square" rtlCol="0">
            <a:spAutoFit/>
          </a:bodyPr>
          <a:lstStyle/>
          <a:p>
            <a:r>
              <a:rPr lang="en-IN" b="1" dirty="0"/>
              <a:t>A binary tree in which for each node, value of all the nodes in left subtree is lesser(or equal) and value of all the nodes in right subtree Is greater than the value of that node</a:t>
            </a:r>
          </a:p>
        </p:txBody>
      </p:sp>
      <p:pic>
        <p:nvPicPr>
          <p:cNvPr id="3" name="Picture 2">
            <a:extLst>
              <a:ext uri="{FF2B5EF4-FFF2-40B4-BE49-F238E27FC236}">
                <a16:creationId xmlns:a16="http://schemas.microsoft.com/office/drawing/2014/main" id="{8C959D45-A265-4F83-899C-4FC26BADC1FF}"/>
              </a:ext>
            </a:extLst>
          </p:cNvPr>
          <p:cNvPicPr>
            <a:picLocks noChangeAspect="1"/>
          </p:cNvPicPr>
          <p:nvPr/>
        </p:nvPicPr>
        <p:blipFill>
          <a:blip r:embed="rId2"/>
          <a:stretch>
            <a:fillRect/>
          </a:stretch>
        </p:blipFill>
        <p:spPr>
          <a:xfrm>
            <a:off x="1622323" y="2428735"/>
            <a:ext cx="2905530" cy="2000529"/>
          </a:xfrm>
          <a:prstGeom prst="rect">
            <a:avLst/>
          </a:prstGeom>
        </p:spPr>
      </p:pic>
      <p:pic>
        <p:nvPicPr>
          <p:cNvPr id="6" name="Picture 5">
            <a:extLst>
              <a:ext uri="{FF2B5EF4-FFF2-40B4-BE49-F238E27FC236}">
                <a16:creationId xmlns:a16="http://schemas.microsoft.com/office/drawing/2014/main" id="{F476D0DF-F79A-40B4-9126-31EF58BE9F83}"/>
              </a:ext>
            </a:extLst>
          </p:cNvPr>
          <p:cNvPicPr>
            <a:picLocks noChangeAspect="1"/>
          </p:cNvPicPr>
          <p:nvPr/>
        </p:nvPicPr>
        <p:blipFill>
          <a:blip r:embed="rId3"/>
          <a:stretch>
            <a:fillRect/>
          </a:stretch>
        </p:blipFill>
        <p:spPr>
          <a:xfrm>
            <a:off x="7940389" y="2228682"/>
            <a:ext cx="2781688" cy="2200582"/>
          </a:xfrm>
          <a:prstGeom prst="rect">
            <a:avLst/>
          </a:prstGeom>
        </p:spPr>
      </p:pic>
    </p:spTree>
    <p:extLst>
      <p:ext uri="{BB962C8B-B14F-4D97-AF65-F5344CB8AC3E}">
        <p14:creationId xmlns:p14="http://schemas.microsoft.com/office/powerpoint/2010/main" val="21854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F6B6-3FC4-49C0-B8BE-E23F65B4FE28}"/>
              </a:ext>
            </a:extLst>
          </p:cNvPr>
          <p:cNvSpPr>
            <a:spLocks noGrp="1"/>
          </p:cNvSpPr>
          <p:nvPr>
            <p:ph type="title"/>
          </p:nvPr>
        </p:nvSpPr>
        <p:spPr>
          <a:xfrm>
            <a:off x="2907710" y="0"/>
            <a:ext cx="6376579" cy="612058"/>
          </a:xfrm>
        </p:spPr>
        <p:txBody>
          <a:bodyPr>
            <a:normAutofit fontScale="90000"/>
          </a:bodyPr>
          <a:lstStyle/>
          <a:p>
            <a:r>
              <a:rPr lang="en-IN" dirty="0"/>
              <a:t>Which of these are BST’s?</a:t>
            </a:r>
          </a:p>
        </p:txBody>
      </p:sp>
      <p:pic>
        <p:nvPicPr>
          <p:cNvPr id="3" name="Picture 2">
            <a:extLst>
              <a:ext uri="{FF2B5EF4-FFF2-40B4-BE49-F238E27FC236}">
                <a16:creationId xmlns:a16="http://schemas.microsoft.com/office/drawing/2014/main" id="{0DF9002B-3A2A-41BF-A498-095B12DABEB7}"/>
              </a:ext>
            </a:extLst>
          </p:cNvPr>
          <p:cNvPicPr>
            <a:picLocks noChangeAspect="1"/>
          </p:cNvPicPr>
          <p:nvPr/>
        </p:nvPicPr>
        <p:blipFill>
          <a:blip r:embed="rId2"/>
          <a:stretch>
            <a:fillRect/>
          </a:stretch>
        </p:blipFill>
        <p:spPr>
          <a:xfrm>
            <a:off x="1859032" y="1172685"/>
            <a:ext cx="2381582" cy="1695687"/>
          </a:xfrm>
          <a:prstGeom prst="rect">
            <a:avLst/>
          </a:prstGeom>
        </p:spPr>
      </p:pic>
      <p:pic>
        <p:nvPicPr>
          <p:cNvPr id="4" name="Picture 3">
            <a:extLst>
              <a:ext uri="{FF2B5EF4-FFF2-40B4-BE49-F238E27FC236}">
                <a16:creationId xmlns:a16="http://schemas.microsoft.com/office/drawing/2014/main" id="{BF76E0ED-851F-4B56-A830-4A6BD3B6B82E}"/>
              </a:ext>
            </a:extLst>
          </p:cNvPr>
          <p:cNvPicPr>
            <a:picLocks noChangeAspect="1"/>
          </p:cNvPicPr>
          <p:nvPr/>
        </p:nvPicPr>
        <p:blipFill>
          <a:blip r:embed="rId3"/>
          <a:stretch>
            <a:fillRect/>
          </a:stretch>
        </p:blipFill>
        <p:spPr>
          <a:xfrm>
            <a:off x="5445963" y="1210790"/>
            <a:ext cx="2505425" cy="1619476"/>
          </a:xfrm>
          <a:prstGeom prst="rect">
            <a:avLst/>
          </a:prstGeom>
        </p:spPr>
      </p:pic>
      <p:pic>
        <p:nvPicPr>
          <p:cNvPr id="5" name="Picture 4">
            <a:extLst>
              <a:ext uri="{FF2B5EF4-FFF2-40B4-BE49-F238E27FC236}">
                <a16:creationId xmlns:a16="http://schemas.microsoft.com/office/drawing/2014/main" id="{24C4168C-DB04-44F0-A0F9-FE7D11C5F993}"/>
              </a:ext>
            </a:extLst>
          </p:cNvPr>
          <p:cNvPicPr>
            <a:picLocks noChangeAspect="1"/>
          </p:cNvPicPr>
          <p:nvPr/>
        </p:nvPicPr>
        <p:blipFill>
          <a:blip r:embed="rId4"/>
          <a:stretch>
            <a:fillRect/>
          </a:stretch>
        </p:blipFill>
        <p:spPr>
          <a:xfrm>
            <a:off x="9166130" y="1160521"/>
            <a:ext cx="2543530" cy="1762371"/>
          </a:xfrm>
          <a:prstGeom prst="rect">
            <a:avLst/>
          </a:prstGeom>
        </p:spPr>
      </p:pic>
      <p:pic>
        <p:nvPicPr>
          <p:cNvPr id="6" name="Picture 5">
            <a:extLst>
              <a:ext uri="{FF2B5EF4-FFF2-40B4-BE49-F238E27FC236}">
                <a16:creationId xmlns:a16="http://schemas.microsoft.com/office/drawing/2014/main" id="{EEA36991-50E3-4B05-8B3C-2E19BA941B17}"/>
              </a:ext>
            </a:extLst>
          </p:cNvPr>
          <p:cNvPicPr>
            <a:picLocks noChangeAspect="1"/>
          </p:cNvPicPr>
          <p:nvPr/>
        </p:nvPicPr>
        <p:blipFill>
          <a:blip r:embed="rId5"/>
          <a:stretch>
            <a:fillRect/>
          </a:stretch>
        </p:blipFill>
        <p:spPr>
          <a:xfrm>
            <a:off x="1859032" y="3761215"/>
            <a:ext cx="2924452" cy="2027905"/>
          </a:xfrm>
          <a:prstGeom prst="rect">
            <a:avLst/>
          </a:prstGeom>
        </p:spPr>
      </p:pic>
      <p:sp>
        <p:nvSpPr>
          <p:cNvPr id="7" name="TextBox 6">
            <a:extLst>
              <a:ext uri="{FF2B5EF4-FFF2-40B4-BE49-F238E27FC236}">
                <a16:creationId xmlns:a16="http://schemas.microsoft.com/office/drawing/2014/main" id="{D74CDDEB-3E1B-4D7C-9C63-B5C1A7BCCB03}"/>
              </a:ext>
            </a:extLst>
          </p:cNvPr>
          <p:cNvSpPr txBox="1"/>
          <p:nvPr/>
        </p:nvSpPr>
        <p:spPr>
          <a:xfrm>
            <a:off x="1371600" y="1887793"/>
            <a:ext cx="559769" cy="584775"/>
          </a:xfrm>
          <a:prstGeom prst="rect">
            <a:avLst/>
          </a:prstGeom>
          <a:noFill/>
        </p:spPr>
        <p:txBody>
          <a:bodyPr wrap="none" rtlCol="0">
            <a:spAutoFit/>
          </a:bodyPr>
          <a:lstStyle/>
          <a:p>
            <a:r>
              <a:rPr lang="en-IN" sz="3200" dirty="0"/>
              <a:t>1. </a:t>
            </a:r>
          </a:p>
        </p:txBody>
      </p:sp>
      <p:sp>
        <p:nvSpPr>
          <p:cNvPr id="8" name="TextBox 7">
            <a:extLst>
              <a:ext uri="{FF2B5EF4-FFF2-40B4-BE49-F238E27FC236}">
                <a16:creationId xmlns:a16="http://schemas.microsoft.com/office/drawing/2014/main" id="{25C2CF45-645B-4843-A207-CFE8DF083DE6}"/>
              </a:ext>
            </a:extLst>
          </p:cNvPr>
          <p:cNvSpPr txBox="1"/>
          <p:nvPr/>
        </p:nvSpPr>
        <p:spPr>
          <a:xfrm>
            <a:off x="1263997" y="3989629"/>
            <a:ext cx="595035" cy="584775"/>
          </a:xfrm>
          <a:prstGeom prst="rect">
            <a:avLst/>
          </a:prstGeom>
          <a:noFill/>
        </p:spPr>
        <p:txBody>
          <a:bodyPr wrap="none" rtlCol="0">
            <a:spAutoFit/>
          </a:bodyPr>
          <a:lstStyle/>
          <a:p>
            <a:r>
              <a:rPr lang="en-IN" sz="3200" dirty="0"/>
              <a:t>2. </a:t>
            </a:r>
          </a:p>
        </p:txBody>
      </p:sp>
      <p:sp>
        <p:nvSpPr>
          <p:cNvPr id="9" name="TextBox 8">
            <a:extLst>
              <a:ext uri="{FF2B5EF4-FFF2-40B4-BE49-F238E27FC236}">
                <a16:creationId xmlns:a16="http://schemas.microsoft.com/office/drawing/2014/main" id="{D2E2DFDD-B8E9-4170-B549-4C9FB3B127BA}"/>
              </a:ext>
            </a:extLst>
          </p:cNvPr>
          <p:cNvSpPr txBox="1"/>
          <p:nvPr/>
        </p:nvSpPr>
        <p:spPr>
          <a:xfrm>
            <a:off x="6209071" y="4574404"/>
            <a:ext cx="1584088" cy="369332"/>
          </a:xfrm>
          <a:prstGeom prst="rect">
            <a:avLst/>
          </a:prstGeom>
          <a:noFill/>
        </p:spPr>
        <p:txBody>
          <a:bodyPr wrap="none" rtlCol="0">
            <a:spAutoFit/>
          </a:bodyPr>
          <a:lstStyle/>
          <a:p>
            <a:r>
              <a:rPr lang="en-IN" dirty="0"/>
              <a:t>No, Not a  BST</a:t>
            </a:r>
          </a:p>
        </p:txBody>
      </p:sp>
    </p:spTree>
    <p:extLst>
      <p:ext uri="{BB962C8B-B14F-4D97-AF65-F5344CB8AC3E}">
        <p14:creationId xmlns:p14="http://schemas.microsoft.com/office/powerpoint/2010/main" val="69310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Comparison</a:t>
            </a:r>
          </a:p>
        </p:txBody>
      </p:sp>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517626" cy="1200329"/>
          </a:xfrm>
          <a:prstGeom prst="rect">
            <a:avLst/>
          </a:prstGeom>
          <a:noFill/>
        </p:spPr>
        <p:txBody>
          <a:bodyPr wrap="square" rtlCol="0">
            <a:spAutoFit/>
          </a:bodyPr>
          <a:lstStyle/>
          <a:p>
            <a:r>
              <a:rPr lang="en-IN" b="1" dirty="0"/>
              <a:t>What operations do we require for a modifiable collection:</a:t>
            </a:r>
          </a:p>
          <a:p>
            <a:pPr marL="342900" indent="-342900">
              <a:buAutoNum type="alphaLcParenR"/>
            </a:pPr>
            <a:r>
              <a:rPr lang="en-IN" b="1" dirty="0"/>
              <a:t>Search(x)</a:t>
            </a:r>
          </a:p>
          <a:p>
            <a:pPr marL="342900" indent="-342900">
              <a:buAutoNum type="alphaLcParenR"/>
            </a:pPr>
            <a:r>
              <a:rPr lang="en-IN" b="1" dirty="0"/>
              <a:t>Insert(x)</a:t>
            </a:r>
          </a:p>
          <a:p>
            <a:pPr marL="342900" indent="-342900">
              <a:buAutoNum type="alphaLcParenR"/>
            </a:pPr>
            <a:r>
              <a:rPr lang="en-IN" b="1" dirty="0"/>
              <a:t>Remove(x)</a:t>
            </a:r>
          </a:p>
        </p:txBody>
      </p:sp>
      <p:sp>
        <p:nvSpPr>
          <p:cNvPr id="4" name="TextBox 3">
            <a:extLst>
              <a:ext uri="{FF2B5EF4-FFF2-40B4-BE49-F238E27FC236}">
                <a16:creationId xmlns:a16="http://schemas.microsoft.com/office/drawing/2014/main" id="{F25B0EF7-826F-4E75-AE8C-99F67482F8C8}"/>
              </a:ext>
            </a:extLst>
          </p:cNvPr>
          <p:cNvSpPr txBox="1"/>
          <p:nvPr/>
        </p:nvSpPr>
        <p:spPr>
          <a:xfrm>
            <a:off x="1563329" y="2934929"/>
            <a:ext cx="3357779" cy="369332"/>
          </a:xfrm>
          <a:prstGeom prst="rect">
            <a:avLst/>
          </a:prstGeom>
          <a:noFill/>
        </p:spPr>
        <p:txBody>
          <a:bodyPr wrap="none" rtlCol="0">
            <a:spAutoFit/>
          </a:bodyPr>
          <a:lstStyle/>
          <a:p>
            <a:r>
              <a:rPr lang="en-IN" dirty="0"/>
              <a:t>What Data Structure can we use?</a:t>
            </a:r>
          </a:p>
        </p:txBody>
      </p:sp>
      <p:pic>
        <p:nvPicPr>
          <p:cNvPr id="7" name="Picture 6">
            <a:extLst>
              <a:ext uri="{FF2B5EF4-FFF2-40B4-BE49-F238E27FC236}">
                <a16:creationId xmlns:a16="http://schemas.microsoft.com/office/drawing/2014/main" id="{5729B395-6C43-4163-B717-B079E8FAB84D}"/>
              </a:ext>
            </a:extLst>
          </p:cNvPr>
          <p:cNvPicPr>
            <a:picLocks noChangeAspect="1"/>
          </p:cNvPicPr>
          <p:nvPr/>
        </p:nvPicPr>
        <p:blipFill rotWithShape="1">
          <a:blip r:embed="rId2"/>
          <a:srcRect t="4801"/>
          <a:stretch/>
        </p:blipFill>
        <p:spPr>
          <a:xfrm>
            <a:off x="1622323" y="3429000"/>
            <a:ext cx="10191136" cy="2473462"/>
          </a:xfrm>
          <a:prstGeom prst="rect">
            <a:avLst/>
          </a:prstGeom>
        </p:spPr>
      </p:pic>
    </p:spTree>
    <p:extLst>
      <p:ext uri="{BB962C8B-B14F-4D97-AF65-F5344CB8AC3E}">
        <p14:creationId xmlns:p14="http://schemas.microsoft.com/office/powerpoint/2010/main" val="343713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912180" cy="2554545"/>
          </a:xfrm>
          <a:prstGeom prst="rect">
            <a:avLst/>
          </a:prstGeom>
          <a:noFill/>
        </p:spPr>
        <p:txBody>
          <a:bodyPr wrap="square" rtlCol="0">
            <a:spAutoFit/>
          </a:bodyPr>
          <a:lstStyle/>
          <a:p>
            <a:pPr marL="285750" indent="-285750">
              <a:buFont typeface="Arial" panose="020B0604020202020204" pitchFamily="34" charset="0"/>
              <a:buChar char="•"/>
            </a:pPr>
            <a:r>
              <a:rPr lang="en-IN" sz="3200" b="1" dirty="0"/>
              <a:t>Traversals</a:t>
            </a:r>
            <a:br>
              <a:rPr lang="en-IN" sz="3200" b="1" dirty="0"/>
            </a:br>
            <a:r>
              <a:rPr lang="en-IN" sz="3200" b="1" dirty="0"/>
              <a:t>	BFS</a:t>
            </a:r>
          </a:p>
          <a:p>
            <a:r>
              <a:rPr lang="en-IN" sz="3200" b="1" dirty="0"/>
              <a:t>	DFS – </a:t>
            </a:r>
            <a:r>
              <a:rPr lang="en-IN" sz="3200" b="1" dirty="0" err="1"/>
              <a:t>Preorder</a:t>
            </a:r>
            <a:r>
              <a:rPr lang="en-IN" sz="3200" b="1" dirty="0"/>
              <a:t> (VLR), </a:t>
            </a:r>
            <a:r>
              <a:rPr lang="en-IN" sz="3200" b="1" dirty="0" err="1"/>
              <a:t>Inorder</a:t>
            </a:r>
            <a:r>
              <a:rPr lang="en-IN" sz="3200" b="1" dirty="0"/>
              <a:t>(LVR), </a:t>
            </a:r>
            <a:r>
              <a:rPr lang="en-IN" sz="3200" b="1" dirty="0" err="1"/>
              <a:t>Postorder</a:t>
            </a:r>
            <a:r>
              <a:rPr lang="en-IN" sz="3200" b="1" dirty="0"/>
              <a:t>(LRV)</a:t>
            </a:r>
          </a:p>
          <a:p>
            <a:pPr marL="285750" indent="-285750">
              <a:buFont typeface="Arial" panose="020B0604020202020204" pitchFamily="34" charset="0"/>
              <a:buChar char="•"/>
            </a:pPr>
            <a:r>
              <a:rPr lang="en-IN" sz="3200" b="1" dirty="0"/>
              <a:t>Insertion</a:t>
            </a:r>
          </a:p>
          <a:p>
            <a:pPr marL="285750" indent="-285750">
              <a:buFont typeface="Arial" panose="020B0604020202020204" pitchFamily="34" charset="0"/>
              <a:buChar char="•"/>
            </a:pPr>
            <a:r>
              <a:rPr lang="en-IN" sz="3200" b="1" dirty="0"/>
              <a:t>Deletion</a:t>
            </a:r>
          </a:p>
        </p:txBody>
      </p:sp>
      <p:sp>
        <p:nvSpPr>
          <p:cNvPr id="4" name="TextBox 3">
            <a:extLst>
              <a:ext uri="{FF2B5EF4-FFF2-40B4-BE49-F238E27FC236}">
                <a16:creationId xmlns:a16="http://schemas.microsoft.com/office/drawing/2014/main" id="{F25B0EF7-826F-4E75-AE8C-99F67482F8C8}"/>
              </a:ext>
            </a:extLst>
          </p:cNvPr>
          <p:cNvSpPr txBox="1"/>
          <p:nvPr/>
        </p:nvSpPr>
        <p:spPr>
          <a:xfrm>
            <a:off x="1563329" y="2934929"/>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256630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EF0EBE03-BAC1-4B71-8662-4E20A1179A02}"/>
              </a:ext>
            </a:extLst>
          </p:cNvPr>
          <p:cNvSpPr txBox="1">
            <a:spLocks/>
          </p:cNvSpPr>
          <p:nvPr/>
        </p:nvSpPr>
        <p:spPr>
          <a:xfrm>
            <a:off x="1513808" y="70691"/>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Sets &amp; Maps</a:t>
            </a:r>
          </a:p>
        </p:txBody>
      </p:sp>
      <p:sp>
        <p:nvSpPr>
          <p:cNvPr id="2" name="Rectangle 1">
            <a:extLst>
              <a:ext uri="{FF2B5EF4-FFF2-40B4-BE49-F238E27FC236}">
                <a16:creationId xmlns:a16="http://schemas.microsoft.com/office/drawing/2014/main" id="{CD57D495-1A91-45F1-9B9D-438681B9F849}"/>
              </a:ext>
            </a:extLst>
          </p:cNvPr>
          <p:cNvSpPr/>
          <p:nvPr/>
        </p:nvSpPr>
        <p:spPr>
          <a:xfrm>
            <a:off x="1739461" y="1269430"/>
            <a:ext cx="9312167" cy="1569660"/>
          </a:xfrm>
          <a:prstGeom prst="rect">
            <a:avLst/>
          </a:prstGeom>
        </p:spPr>
        <p:txBody>
          <a:bodyPr wrap="square">
            <a:spAutoFit/>
          </a:bodyPr>
          <a:lstStyle/>
          <a:p>
            <a:r>
              <a:rPr lang="en-US" sz="2400" b="1" dirty="0"/>
              <a:t>Maps</a:t>
            </a:r>
            <a:r>
              <a:rPr lang="en-US" sz="2400" dirty="0"/>
              <a:t> represent a collection type that provides connection or mapping between the elements of a source set (domain) and a target set (range).</a:t>
            </a:r>
            <a:r>
              <a:rPr lang="en-US" dirty="0"/>
              <a:t> A </a:t>
            </a:r>
            <a:r>
              <a:rPr lang="en-US" sz="2400" b="1" dirty="0"/>
              <a:t>Map cannot contain duplicate keys and each key can map to at most one value.(Keys are unique but values can be repeated)</a:t>
            </a:r>
          </a:p>
        </p:txBody>
      </p:sp>
      <p:sp>
        <p:nvSpPr>
          <p:cNvPr id="6" name="TextBox 5">
            <a:extLst>
              <a:ext uri="{FF2B5EF4-FFF2-40B4-BE49-F238E27FC236}">
                <a16:creationId xmlns:a16="http://schemas.microsoft.com/office/drawing/2014/main" id="{439E3C6E-53A2-4D13-9D73-A7B86DC6537C}"/>
              </a:ext>
            </a:extLst>
          </p:cNvPr>
          <p:cNvSpPr txBox="1"/>
          <p:nvPr/>
        </p:nvSpPr>
        <p:spPr>
          <a:xfrm>
            <a:off x="1863032" y="808560"/>
            <a:ext cx="8465934" cy="461665"/>
          </a:xfrm>
          <a:prstGeom prst="rect">
            <a:avLst/>
          </a:prstGeom>
          <a:noFill/>
        </p:spPr>
        <p:txBody>
          <a:bodyPr wrap="square" rtlCol="0">
            <a:spAutoFit/>
          </a:bodyPr>
          <a:lstStyle/>
          <a:p>
            <a:pPr algn="ctr"/>
            <a:r>
              <a:rPr lang="en-US" sz="2400" b="1" dirty="0"/>
              <a:t>Maps</a:t>
            </a:r>
          </a:p>
        </p:txBody>
      </p:sp>
      <p:sp>
        <p:nvSpPr>
          <p:cNvPr id="5" name="Rectangle 4">
            <a:extLst>
              <a:ext uri="{FF2B5EF4-FFF2-40B4-BE49-F238E27FC236}">
                <a16:creationId xmlns:a16="http://schemas.microsoft.com/office/drawing/2014/main" id="{E6B0DF43-8D1B-4D53-8E3A-C83981E43FBD}"/>
              </a:ext>
            </a:extLst>
          </p:cNvPr>
          <p:cNvSpPr/>
          <p:nvPr/>
        </p:nvSpPr>
        <p:spPr>
          <a:xfrm>
            <a:off x="1739461" y="3332788"/>
            <a:ext cx="10163505" cy="2862322"/>
          </a:xfrm>
          <a:prstGeom prst="rect">
            <a:avLst/>
          </a:prstGeom>
        </p:spPr>
        <p:txBody>
          <a:bodyPr wrap="square">
            <a:spAutoFit/>
          </a:bodyPr>
          <a:lstStyle/>
          <a:p>
            <a:pPr fontAlgn="base"/>
            <a:r>
              <a:rPr lang="en-US" b="1" dirty="0">
                <a:latin typeface="Roboto"/>
              </a:rPr>
              <a:t>Methods in Map Interface:</a:t>
            </a:r>
            <a:endParaRPr lang="en-US" dirty="0">
              <a:latin typeface="Roboto"/>
            </a:endParaRPr>
          </a:p>
          <a:p>
            <a:pPr fontAlgn="base">
              <a:buFont typeface="+mj-lt"/>
              <a:buAutoNum type="arabicPeriod"/>
            </a:pPr>
            <a:r>
              <a:rPr lang="en-US" dirty="0">
                <a:latin typeface="Roboto"/>
              </a:rPr>
              <a:t>public Object put(Object key, Object value): This method is used to insert an entry in this map.</a:t>
            </a:r>
          </a:p>
          <a:p>
            <a:pPr fontAlgn="base">
              <a:buFont typeface="+mj-lt"/>
              <a:buAutoNum type="arabicPeriod"/>
            </a:pPr>
            <a:r>
              <a:rPr lang="en-US" dirty="0">
                <a:latin typeface="Roboto"/>
              </a:rPr>
              <a:t>public void </a:t>
            </a:r>
            <a:r>
              <a:rPr lang="en-US" dirty="0" err="1">
                <a:latin typeface="Roboto"/>
              </a:rPr>
              <a:t>putAll</a:t>
            </a:r>
            <a:r>
              <a:rPr lang="en-US" dirty="0">
                <a:latin typeface="Roboto"/>
              </a:rPr>
              <a:t>(Map map): This method is used to insert the specified map in this map.</a:t>
            </a:r>
          </a:p>
          <a:p>
            <a:pPr fontAlgn="base">
              <a:buFont typeface="+mj-lt"/>
              <a:buAutoNum type="arabicPeriod"/>
            </a:pPr>
            <a:r>
              <a:rPr lang="en-US" dirty="0">
                <a:latin typeface="Roboto"/>
              </a:rPr>
              <a:t>public Object remove(Object key): This method is used to delete an entry for the specified key.</a:t>
            </a:r>
          </a:p>
          <a:p>
            <a:pPr fontAlgn="base">
              <a:buFont typeface="+mj-lt"/>
              <a:buAutoNum type="arabicPeriod"/>
            </a:pPr>
            <a:r>
              <a:rPr lang="en-US" dirty="0">
                <a:latin typeface="Roboto"/>
              </a:rPr>
              <a:t>public Object get(Object key):This method is used to return the value for the specified key.</a:t>
            </a:r>
          </a:p>
          <a:p>
            <a:pPr fontAlgn="base">
              <a:buFont typeface="+mj-lt"/>
              <a:buAutoNum type="arabicPeriod"/>
            </a:pPr>
            <a:r>
              <a:rPr lang="en-US" dirty="0">
                <a:latin typeface="Roboto"/>
              </a:rPr>
              <a:t>public </a:t>
            </a:r>
            <a:r>
              <a:rPr lang="en-US" dirty="0" err="1">
                <a:latin typeface="Roboto"/>
              </a:rPr>
              <a:t>boolean</a:t>
            </a:r>
            <a:r>
              <a:rPr lang="en-US" dirty="0">
                <a:latin typeface="Roboto"/>
              </a:rPr>
              <a:t> </a:t>
            </a:r>
            <a:r>
              <a:rPr lang="en-US" dirty="0" err="1">
                <a:latin typeface="Roboto"/>
              </a:rPr>
              <a:t>containsKey</a:t>
            </a:r>
            <a:r>
              <a:rPr lang="en-US" dirty="0">
                <a:latin typeface="Roboto"/>
              </a:rPr>
              <a:t>(Object key): This method is used to search the specified key from this map.</a:t>
            </a:r>
          </a:p>
          <a:p>
            <a:pPr fontAlgn="base">
              <a:buFont typeface="+mj-lt"/>
              <a:buAutoNum type="arabicPeriod"/>
            </a:pPr>
            <a:r>
              <a:rPr lang="en-US" dirty="0">
                <a:latin typeface="Roboto"/>
              </a:rPr>
              <a:t>public Set </a:t>
            </a:r>
            <a:r>
              <a:rPr lang="en-US" dirty="0" err="1">
                <a:latin typeface="Roboto"/>
              </a:rPr>
              <a:t>keySet</a:t>
            </a:r>
            <a:r>
              <a:rPr lang="en-US" dirty="0">
                <a:latin typeface="Roboto"/>
              </a:rPr>
              <a:t>(): This method is used to return the Set view containing all the keys.</a:t>
            </a:r>
          </a:p>
          <a:p>
            <a:pPr fontAlgn="base">
              <a:buFont typeface="+mj-lt"/>
              <a:buAutoNum type="arabicPeriod"/>
            </a:pPr>
            <a:r>
              <a:rPr lang="en-US" dirty="0">
                <a:latin typeface="Roboto"/>
              </a:rPr>
              <a:t>public Set </a:t>
            </a:r>
            <a:r>
              <a:rPr lang="en-US" dirty="0" err="1">
                <a:latin typeface="Roboto"/>
              </a:rPr>
              <a:t>entrySet</a:t>
            </a:r>
            <a:r>
              <a:rPr lang="en-US" dirty="0">
                <a:latin typeface="Roboto"/>
              </a:rPr>
              <a:t>(): This method is used to return the Set view containing all the keys and values.</a:t>
            </a:r>
            <a:endParaRPr lang="en-US" b="0" i="0" dirty="0">
              <a:effectLst/>
              <a:latin typeface="Roboto"/>
            </a:endParaRPr>
          </a:p>
        </p:txBody>
      </p:sp>
    </p:spTree>
    <p:extLst>
      <p:ext uri="{BB962C8B-B14F-4D97-AF65-F5344CB8AC3E}">
        <p14:creationId xmlns:p14="http://schemas.microsoft.com/office/powerpoint/2010/main" val="312243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B59B26-8FAB-40A9-AB41-BF90290A08D7}"/>
              </a:ext>
            </a:extLst>
          </p:cNvPr>
          <p:cNvSpPr>
            <a:spLocks noGrp="1"/>
          </p:cNvSpPr>
          <p:nvPr>
            <p:ph type="subTitle" idx="1"/>
          </p:nvPr>
        </p:nvSpPr>
        <p:spPr>
          <a:xfrm>
            <a:off x="2602177" y="2182216"/>
            <a:ext cx="6987645" cy="1388534"/>
          </a:xfrm>
        </p:spPr>
        <p:txBody>
          <a:bodyPr>
            <a:noAutofit/>
          </a:bodyPr>
          <a:lstStyle/>
          <a:p>
            <a:pPr algn="ctr"/>
            <a:r>
              <a:rPr lang="en-IN" sz="3600" b="1" dirty="0"/>
              <a:t>Trees</a:t>
            </a:r>
          </a:p>
        </p:txBody>
      </p:sp>
      <p:sp>
        <p:nvSpPr>
          <p:cNvPr id="4" name="TextBox 3">
            <a:extLst>
              <a:ext uri="{FF2B5EF4-FFF2-40B4-BE49-F238E27FC236}">
                <a16:creationId xmlns:a16="http://schemas.microsoft.com/office/drawing/2014/main" id="{70AC1935-DDDD-49E8-B7B8-D00020F285E5}"/>
              </a:ext>
            </a:extLst>
          </p:cNvPr>
          <p:cNvSpPr txBox="1"/>
          <p:nvPr/>
        </p:nvSpPr>
        <p:spPr>
          <a:xfrm>
            <a:off x="8657304" y="6150077"/>
            <a:ext cx="3419590" cy="523220"/>
          </a:xfrm>
          <a:prstGeom prst="rect">
            <a:avLst/>
          </a:prstGeom>
          <a:noFill/>
        </p:spPr>
        <p:txBody>
          <a:bodyPr wrap="none" rtlCol="0">
            <a:spAutoFit/>
          </a:bodyPr>
          <a:lstStyle/>
          <a:p>
            <a:r>
              <a:rPr lang="en-IN" sz="2800" b="1" dirty="0"/>
              <a:t>By: Sehajpreet Singh</a:t>
            </a:r>
          </a:p>
        </p:txBody>
      </p:sp>
    </p:spTree>
    <p:extLst>
      <p:ext uri="{BB962C8B-B14F-4D97-AF65-F5344CB8AC3E}">
        <p14:creationId xmlns:p14="http://schemas.microsoft.com/office/powerpoint/2010/main" val="108754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8CE699-E1C7-4956-89E9-C90106B2BA4F}"/>
              </a:ext>
            </a:extLst>
          </p:cNvPr>
          <p:cNvSpPr txBox="1"/>
          <p:nvPr/>
        </p:nvSpPr>
        <p:spPr>
          <a:xfrm>
            <a:off x="2212258" y="960169"/>
            <a:ext cx="7655494" cy="523220"/>
          </a:xfrm>
          <a:prstGeom prst="rect">
            <a:avLst/>
          </a:prstGeom>
          <a:noFill/>
        </p:spPr>
        <p:txBody>
          <a:bodyPr wrap="none" rtlCol="0">
            <a:spAutoFit/>
          </a:bodyPr>
          <a:lstStyle/>
          <a:p>
            <a:r>
              <a:rPr lang="en-IN" sz="2800" b="1" dirty="0"/>
              <a:t>Data Structures: </a:t>
            </a:r>
            <a:r>
              <a:rPr lang="en-IN" sz="2800" dirty="0"/>
              <a:t>Ways to store and organize data.</a:t>
            </a:r>
          </a:p>
        </p:txBody>
      </p:sp>
      <p:sp>
        <p:nvSpPr>
          <p:cNvPr id="5" name="TextBox 4">
            <a:extLst>
              <a:ext uri="{FF2B5EF4-FFF2-40B4-BE49-F238E27FC236}">
                <a16:creationId xmlns:a16="http://schemas.microsoft.com/office/drawing/2014/main" id="{8813E962-BB4A-4F66-8E13-A44FA7D962D7}"/>
              </a:ext>
            </a:extLst>
          </p:cNvPr>
          <p:cNvSpPr txBox="1"/>
          <p:nvPr/>
        </p:nvSpPr>
        <p:spPr>
          <a:xfrm>
            <a:off x="2212258" y="1767074"/>
            <a:ext cx="7241457" cy="1754326"/>
          </a:xfrm>
          <a:prstGeom prst="rect">
            <a:avLst/>
          </a:prstGeom>
          <a:noFill/>
        </p:spPr>
        <p:txBody>
          <a:bodyPr wrap="square" rtlCol="0">
            <a:spAutoFit/>
          </a:bodyPr>
          <a:lstStyle/>
          <a:p>
            <a:r>
              <a:rPr lang="en-IN" dirty="0"/>
              <a:t>For different type of data we use different data structures. The choice of data structures may depend on the following factors:</a:t>
            </a:r>
          </a:p>
          <a:p>
            <a:pPr marL="285750" indent="-285750">
              <a:buFont typeface="Arial" panose="020B0604020202020204" pitchFamily="34" charset="0"/>
              <a:buChar char="•"/>
            </a:pPr>
            <a:r>
              <a:rPr lang="en-IN" dirty="0"/>
              <a:t>What needs to be stored?</a:t>
            </a:r>
          </a:p>
          <a:p>
            <a:pPr marL="285750" indent="-285750">
              <a:buFont typeface="Arial" panose="020B0604020202020204" pitchFamily="34" charset="0"/>
              <a:buChar char="•"/>
            </a:pPr>
            <a:r>
              <a:rPr lang="en-IN" dirty="0"/>
              <a:t>Cost of Operations</a:t>
            </a:r>
          </a:p>
          <a:p>
            <a:pPr marL="285750" indent="-285750">
              <a:buFont typeface="Arial" panose="020B0604020202020204" pitchFamily="34" charset="0"/>
              <a:buChar char="•"/>
            </a:pPr>
            <a:r>
              <a:rPr lang="en-IN" dirty="0"/>
              <a:t>Memory Usage</a:t>
            </a:r>
          </a:p>
          <a:p>
            <a:pPr marL="285750" indent="-285750">
              <a:buFont typeface="Arial" panose="020B0604020202020204" pitchFamily="34" charset="0"/>
              <a:buChar char="•"/>
            </a:pPr>
            <a:r>
              <a:rPr lang="en-IN" dirty="0"/>
              <a:t>Ease of Implementation(may not be a Primary Factor)</a:t>
            </a:r>
          </a:p>
        </p:txBody>
      </p:sp>
      <p:sp>
        <p:nvSpPr>
          <p:cNvPr id="6" name="TextBox 5">
            <a:extLst>
              <a:ext uri="{FF2B5EF4-FFF2-40B4-BE49-F238E27FC236}">
                <a16:creationId xmlns:a16="http://schemas.microsoft.com/office/drawing/2014/main" id="{6548D8DB-24AD-49B2-9BFF-8B94C641459C}"/>
              </a:ext>
            </a:extLst>
          </p:cNvPr>
          <p:cNvSpPr txBox="1"/>
          <p:nvPr/>
        </p:nvSpPr>
        <p:spPr>
          <a:xfrm>
            <a:off x="2212258" y="3805085"/>
            <a:ext cx="8568813" cy="1815882"/>
          </a:xfrm>
          <a:prstGeom prst="rect">
            <a:avLst/>
          </a:prstGeom>
          <a:noFill/>
        </p:spPr>
        <p:txBody>
          <a:bodyPr wrap="square" rtlCol="0">
            <a:spAutoFit/>
          </a:bodyPr>
          <a:lstStyle/>
          <a:p>
            <a:r>
              <a:rPr lang="en-IN" sz="2800" b="1" dirty="0"/>
              <a:t>What would be the best Data Structure to Organize Hierarchical data?</a:t>
            </a:r>
            <a:br>
              <a:rPr lang="en-IN" sz="2800" b="1" dirty="0"/>
            </a:br>
            <a:r>
              <a:rPr lang="en-IN" sz="2800" b="1" dirty="0"/>
              <a:t>For example organizational hierarchy of some company?</a:t>
            </a:r>
          </a:p>
        </p:txBody>
      </p:sp>
      <p:sp>
        <p:nvSpPr>
          <p:cNvPr id="7" name="Title 3">
            <a:extLst>
              <a:ext uri="{FF2B5EF4-FFF2-40B4-BE49-F238E27FC236}">
                <a16:creationId xmlns:a16="http://schemas.microsoft.com/office/drawing/2014/main" id="{EF0EBE03-BAC1-4B71-8662-4E20A1179A02}"/>
              </a:ext>
            </a:extLst>
          </p:cNvPr>
          <p:cNvSpPr txBox="1">
            <a:spLocks/>
          </p:cNvSpPr>
          <p:nvPr/>
        </p:nvSpPr>
        <p:spPr>
          <a:xfrm>
            <a:off x="1513808" y="117988"/>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Introduction</a:t>
            </a:r>
          </a:p>
        </p:txBody>
      </p:sp>
    </p:spTree>
    <p:extLst>
      <p:ext uri="{BB962C8B-B14F-4D97-AF65-F5344CB8AC3E}">
        <p14:creationId xmlns:p14="http://schemas.microsoft.com/office/powerpoint/2010/main" val="356405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3C3347-0281-4014-A46F-50D38E13097F}"/>
              </a:ext>
            </a:extLst>
          </p:cNvPr>
          <p:cNvPicPr>
            <a:picLocks noChangeAspect="1"/>
          </p:cNvPicPr>
          <p:nvPr/>
        </p:nvPicPr>
        <p:blipFill>
          <a:blip r:embed="rId2"/>
          <a:stretch>
            <a:fillRect/>
          </a:stretch>
        </p:blipFill>
        <p:spPr>
          <a:xfrm>
            <a:off x="3380996" y="1314155"/>
            <a:ext cx="5430008" cy="4229690"/>
          </a:xfrm>
          <a:prstGeom prst="rect">
            <a:avLst/>
          </a:prstGeom>
        </p:spPr>
      </p:pic>
      <p:pic>
        <p:nvPicPr>
          <p:cNvPr id="7" name="Picture 6">
            <a:extLst>
              <a:ext uri="{FF2B5EF4-FFF2-40B4-BE49-F238E27FC236}">
                <a16:creationId xmlns:a16="http://schemas.microsoft.com/office/drawing/2014/main" id="{845294D7-86E8-43E0-9B28-1C56638C0090}"/>
              </a:ext>
            </a:extLst>
          </p:cNvPr>
          <p:cNvPicPr>
            <a:picLocks noChangeAspect="1"/>
          </p:cNvPicPr>
          <p:nvPr/>
        </p:nvPicPr>
        <p:blipFill>
          <a:blip r:embed="rId3"/>
          <a:stretch>
            <a:fillRect/>
          </a:stretch>
        </p:blipFill>
        <p:spPr>
          <a:xfrm>
            <a:off x="9633301" y="1314155"/>
            <a:ext cx="2305372" cy="2848373"/>
          </a:xfrm>
          <a:prstGeom prst="rect">
            <a:avLst/>
          </a:prstGeom>
        </p:spPr>
      </p:pic>
      <p:sp>
        <p:nvSpPr>
          <p:cNvPr id="8" name="TextBox 7">
            <a:extLst>
              <a:ext uri="{FF2B5EF4-FFF2-40B4-BE49-F238E27FC236}">
                <a16:creationId xmlns:a16="http://schemas.microsoft.com/office/drawing/2014/main" id="{8B4F8C76-462C-40BC-8207-E4C36C2E3E98}"/>
              </a:ext>
            </a:extLst>
          </p:cNvPr>
          <p:cNvSpPr txBox="1"/>
          <p:nvPr/>
        </p:nvSpPr>
        <p:spPr>
          <a:xfrm>
            <a:off x="3242292" y="5780745"/>
            <a:ext cx="3819832" cy="400110"/>
          </a:xfrm>
          <a:prstGeom prst="rect">
            <a:avLst/>
          </a:prstGeom>
          <a:noFill/>
        </p:spPr>
        <p:txBody>
          <a:bodyPr wrap="square" rtlCol="0">
            <a:spAutoFit/>
          </a:bodyPr>
          <a:lstStyle/>
          <a:p>
            <a:r>
              <a:rPr lang="en-IN" sz="2000" dirty="0"/>
              <a:t>Tree is a non-linear data structure.</a:t>
            </a:r>
          </a:p>
        </p:txBody>
      </p:sp>
      <p:sp>
        <p:nvSpPr>
          <p:cNvPr id="9" name="TextBox 8">
            <a:extLst>
              <a:ext uri="{FF2B5EF4-FFF2-40B4-BE49-F238E27FC236}">
                <a16:creationId xmlns:a16="http://schemas.microsoft.com/office/drawing/2014/main" id="{FE3DB912-2D27-472D-B9FF-E4CADFB29D9A}"/>
              </a:ext>
            </a:extLst>
          </p:cNvPr>
          <p:cNvSpPr txBox="1"/>
          <p:nvPr/>
        </p:nvSpPr>
        <p:spPr>
          <a:xfrm>
            <a:off x="3242292" y="6150077"/>
            <a:ext cx="6391009" cy="400110"/>
          </a:xfrm>
          <a:prstGeom prst="rect">
            <a:avLst/>
          </a:prstGeom>
          <a:noFill/>
        </p:spPr>
        <p:txBody>
          <a:bodyPr wrap="square" rtlCol="0">
            <a:spAutoFit/>
          </a:bodyPr>
          <a:lstStyle/>
          <a:p>
            <a:r>
              <a:rPr lang="en-IN" sz="2000" dirty="0"/>
              <a:t>Each node may contain some data and link to other nodes.</a:t>
            </a:r>
          </a:p>
        </p:txBody>
      </p:sp>
      <p:sp>
        <p:nvSpPr>
          <p:cNvPr id="10" name="Title 3">
            <a:extLst>
              <a:ext uri="{FF2B5EF4-FFF2-40B4-BE49-F238E27FC236}">
                <a16:creationId xmlns:a16="http://schemas.microsoft.com/office/drawing/2014/main" id="{DB929913-DBC7-4D84-9A65-A009902BC2BD}"/>
              </a:ext>
            </a:extLst>
          </p:cNvPr>
          <p:cNvSpPr txBox="1">
            <a:spLocks/>
          </p:cNvSpPr>
          <p:nvPr/>
        </p:nvSpPr>
        <p:spPr>
          <a:xfrm>
            <a:off x="1513808" y="117988"/>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Trees</a:t>
            </a:r>
          </a:p>
        </p:txBody>
      </p:sp>
    </p:spTree>
    <p:extLst>
      <p:ext uri="{BB962C8B-B14F-4D97-AF65-F5344CB8AC3E}">
        <p14:creationId xmlns:p14="http://schemas.microsoft.com/office/powerpoint/2010/main" val="281359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48B8DC-A720-45BC-A8C6-D9FFF2F5809A}"/>
              </a:ext>
            </a:extLst>
          </p:cNvPr>
          <p:cNvSpPr>
            <a:spLocks noGrp="1"/>
          </p:cNvSpPr>
          <p:nvPr>
            <p:ph type="title"/>
          </p:nvPr>
        </p:nvSpPr>
        <p:spPr>
          <a:xfrm>
            <a:off x="1513808" y="117988"/>
            <a:ext cx="10018713" cy="1199534"/>
          </a:xfrm>
        </p:spPr>
        <p:txBody>
          <a:bodyPr/>
          <a:lstStyle/>
          <a:p>
            <a:r>
              <a:rPr lang="en-IN" dirty="0"/>
              <a:t>Some Terminologies:</a:t>
            </a:r>
          </a:p>
        </p:txBody>
      </p:sp>
      <p:pic>
        <p:nvPicPr>
          <p:cNvPr id="5" name="Picture 4">
            <a:extLst>
              <a:ext uri="{FF2B5EF4-FFF2-40B4-BE49-F238E27FC236}">
                <a16:creationId xmlns:a16="http://schemas.microsoft.com/office/drawing/2014/main" id="{DD04A526-0D0E-4246-9FBC-88A1E2B32E7A}"/>
              </a:ext>
            </a:extLst>
          </p:cNvPr>
          <p:cNvPicPr>
            <a:picLocks noChangeAspect="1"/>
          </p:cNvPicPr>
          <p:nvPr/>
        </p:nvPicPr>
        <p:blipFill>
          <a:blip r:embed="rId2"/>
          <a:stretch>
            <a:fillRect/>
          </a:stretch>
        </p:blipFill>
        <p:spPr>
          <a:xfrm>
            <a:off x="2418375" y="1317521"/>
            <a:ext cx="5620534" cy="4429743"/>
          </a:xfrm>
          <a:prstGeom prst="rect">
            <a:avLst/>
          </a:prstGeom>
        </p:spPr>
      </p:pic>
      <p:sp>
        <p:nvSpPr>
          <p:cNvPr id="6" name="TextBox 5">
            <a:extLst>
              <a:ext uri="{FF2B5EF4-FFF2-40B4-BE49-F238E27FC236}">
                <a16:creationId xmlns:a16="http://schemas.microsoft.com/office/drawing/2014/main" id="{25F947DA-0907-4679-A0D7-45F13FE99AE6}"/>
              </a:ext>
            </a:extLst>
          </p:cNvPr>
          <p:cNvSpPr txBox="1"/>
          <p:nvPr/>
        </p:nvSpPr>
        <p:spPr>
          <a:xfrm>
            <a:off x="8597592" y="2562897"/>
            <a:ext cx="2934929" cy="2308324"/>
          </a:xfrm>
          <a:prstGeom prst="rect">
            <a:avLst/>
          </a:prstGeom>
          <a:noFill/>
        </p:spPr>
        <p:txBody>
          <a:bodyPr wrap="square" rtlCol="0">
            <a:spAutoFit/>
          </a:bodyPr>
          <a:lstStyle/>
          <a:p>
            <a:r>
              <a:rPr lang="en-IN" sz="2400" b="1" dirty="0"/>
              <a:t>Root</a:t>
            </a:r>
          </a:p>
          <a:p>
            <a:r>
              <a:rPr lang="en-IN" sz="2400" b="1" dirty="0"/>
              <a:t>Children</a:t>
            </a:r>
          </a:p>
          <a:p>
            <a:r>
              <a:rPr lang="en-IN" sz="2400" b="1" dirty="0"/>
              <a:t>Parent</a:t>
            </a:r>
          </a:p>
          <a:p>
            <a:r>
              <a:rPr lang="en-IN" sz="2400" b="1" dirty="0"/>
              <a:t>Sibling</a:t>
            </a:r>
          </a:p>
          <a:p>
            <a:r>
              <a:rPr lang="en-IN" sz="2400" b="1" dirty="0"/>
              <a:t>Leaf</a:t>
            </a:r>
          </a:p>
          <a:p>
            <a:r>
              <a:rPr lang="en-IN" sz="2400" b="1" dirty="0"/>
              <a:t>Ancestor</a:t>
            </a:r>
          </a:p>
        </p:txBody>
      </p:sp>
    </p:spTree>
    <p:extLst>
      <p:ext uri="{BB962C8B-B14F-4D97-AF65-F5344CB8AC3E}">
        <p14:creationId xmlns:p14="http://schemas.microsoft.com/office/powerpoint/2010/main" val="357175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651C-C38F-4467-93A3-9E0D2FFD5EBD}"/>
              </a:ext>
            </a:extLst>
          </p:cNvPr>
          <p:cNvSpPr>
            <a:spLocks noGrp="1"/>
          </p:cNvSpPr>
          <p:nvPr>
            <p:ph type="title"/>
          </p:nvPr>
        </p:nvSpPr>
        <p:spPr/>
        <p:txBody>
          <a:bodyPr/>
          <a:lstStyle/>
          <a:p>
            <a:r>
              <a:rPr lang="en-IN" dirty="0"/>
              <a:t>Tree is a Recursive Data Structure</a:t>
            </a:r>
          </a:p>
        </p:txBody>
      </p:sp>
      <p:pic>
        <p:nvPicPr>
          <p:cNvPr id="3" name="Picture 2">
            <a:extLst>
              <a:ext uri="{FF2B5EF4-FFF2-40B4-BE49-F238E27FC236}">
                <a16:creationId xmlns:a16="http://schemas.microsoft.com/office/drawing/2014/main" id="{4FB41B09-AC07-470D-91AA-EA0E655FE943}"/>
              </a:ext>
            </a:extLst>
          </p:cNvPr>
          <p:cNvPicPr>
            <a:picLocks noChangeAspect="1"/>
          </p:cNvPicPr>
          <p:nvPr/>
        </p:nvPicPr>
        <p:blipFill>
          <a:blip r:embed="rId2"/>
          <a:stretch>
            <a:fillRect/>
          </a:stretch>
        </p:blipFill>
        <p:spPr>
          <a:xfrm>
            <a:off x="4120947" y="2438399"/>
            <a:ext cx="4363059" cy="3229426"/>
          </a:xfrm>
          <a:prstGeom prst="rect">
            <a:avLst/>
          </a:prstGeom>
        </p:spPr>
      </p:pic>
    </p:spTree>
    <p:extLst>
      <p:ext uri="{BB962C8B-B14F-4D97-AF65-F5344CB8AC3E}">
        <p14:creationId xmlns:p14="http://schemas.microsoft.com/office/powerpoint/2010/main" val="275890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D900-F988-476D-B0D5-1CB269C77420}"/>
              </a:ext>
            </a:extLst>
          </p:cNvPr>
          <p:cNvSpPr>
            <a:spLocks noGrp="1"/>
          </p:cNvSpPr>
          <p:nvPr>
            <p:ph type="title"/>
          </p:nvPr>
        </p:nvSpPr>
        <p:spPr>
          <a:xfrm>
            <a:off x="1484309" y="87178"/>
            <a:ext cx="10018713" cy="1752599"/>
          </a:xfrm>
        </p:spPr>
        <p:txBody>
          <a:bodyPr/>
          <a:lstStyle/>
          <a:p>
            <a:r>
              <a:rPr lang="en-IN" dirty="0"/>
              <a:t>Binary Tree</a:t>
            </a:r>
          </a:p>
        </p:txBody>
      </p:sp>
      <p:sp>
        <p:nvSpPr>
          <p:cNvPr id="3" name="TextBox 2">
            <a:extLst>
              <a:ext uri="{FF2B5EF4-FFF2-40B4-BE49-F238E27FC236}">
                <a16:creationId xmlns:a16="http://schemas.microsoft.com/office/drawing/2014/main" id="{D29B9240-0192-41D9-B5EF-3E018E87D348}"/>
              </a:ext>
            </a:extLst>
          </p:cNvPr>
          <p:cNvSpPr txBox="1"/>
          <p:nvPr/>
        </p:nvSpPr>
        <p:spPr>
          <a:xfrm>
            <a:off x="3865383" y="1404629"/>
            <a:ext cx="5256567" cy="369332"/>
          </a:xfrm>
          <a:prstGeom prst="rect">
            <a:avLst/>
          </a:prstGeom>
          <a:noFill/>
        </p:spPr>
        <p:txBody>
          <a:bodyPr wrap="none" rtlCol="0">
            <a:spAutoFit/>
          </a:bodyPr>
          <a:lstStyle/>
          <a:p>
            <a:r>
              <a:rPr lang="en-IN" dirty="0"/>
              <a:t>A tree in which each node can have at max 2 children.</a:t>
            </a:r>
          </a:p>
        </p:txBody>
      </p:sp>
      <p:pic>
        <p:nvPicPr>
          <p:cNvPr id="4" name="Picture 3">
            <a:extLst>
              <a:ext uri="{FF2B5EF4-FFF2-40B4-BE49-F238E27FC236}">
                <a16:creationId xmlns:a16="http://schemas.microsoft.com/office/drawing/2014/main" id="{C9C5AAE6-6E15-4940-92F6-0225EA5C74BB}"/>
              </a:ext>
            </a:extLst>
          </p:cNvPr>
          <p:cNvPicPr>
            <a:picLocks noChangeAspect="1"/>
          </p:cNvPicPr>
          <p:nvPr/>
        </p:nvPicPr>
        <p:blipFill>
          <a:blip r:embed="rId2"/>
          <a:stretch>
            <a:fillRect/>
          </a:stretch>
        </p:blipFill>
        <p:spPr>
          <a:xfrm>
            <a:off x="1758295" y="2054045"/>
            <a:ext cx="4337705" cy="3580733"/>
          </a:xfrm>
          <a:prstGeom prst="rect">
            <a:avLst/>
          </a:prstGeom>
        </p:spPr>
      </p:pic>
      <p:pic>
        <p:nvPicPr>
          <p:cNvPr id="5" name="Picture 4">
            <a:extLst>
              <a:ext uri="{FF2B5EF4-FFF2-40B4-BE49-F238E27FC236}">
                <a16:creationId xmlns:a16="http://schemas.microsoft.com/office/drawing/2014/main" id="{504A9E4E-A30F-4D99-A7D9-1AD170134646}"/>
              </a:ext>
            </a:extLst>
          </p:cNvPr>
          <p:cNvPicPr>
            <a:picLocks noChangeAspect="1"/>
          </p:cNvPicPr>
          <p:nvPr/>
        </p:nvPicPr>
        <p:blipFill>
          <a:blip r:embed="rId3"/>
          <a:stretch>
            <a:fillRect/>
          </a:stretch>
        </p:blipFill>
        <p:spPr>
          <a:xfrm>
            <a:off x="6493667" y="2054045"/>
            <a:ext cx="4337706" cy="3634758"/>
          </a:xfrm>
          <a:prstGeom prst="rect">
            <a:avLst/>
          </a:prstGeom>
        </p:spPr>
      </p:pic>
    </p:spTree>
    <p:extLst>
      <p:ext uri="{BB962C8B-B14F-4D97-AF65-F5344CB8AC3E}">
        <p14:creationId xmlns:p14="http://schemas.microsoft.com/office/powerpoint/2010/main" val="273734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281AA-3A96-469C-A87B-AB5085B41F27}"/>
              </a:ext>
            </a:extLst>
          </p:cNvPr>
          <p:cNvPicPr>
            <a:picLocks noChangeAspect="1"/>
          </p:cNvPicPr>
          <p:nvPr/>
        </p:nvPicPr>
        <p:blipFill>
          <a:blip r:embed="rId2"/>
          <a:stretch>
            <a:fillRect/>
          </a:stretch>
        </p:blipFill>
        <p:spPr>
          <a:xfrm>
            <a:off x="251532" y="1738898"/>
            <a:ext cx="4925112" cy="4448796"/>
          </a:xfrm>
          <a:prstGeom prst="rect">
            <a:avLst/>
          </a:prstGeom>
        </p:spPr>
      </p:pic>
      <p:pic>
        <p:nvPicPr>
          <p:cNvPr id="4" name="Picture 3">
            <a:extLst>
              <a:ext uri="{FF2B5EF4-FFF2-40B4-BE49-F238E27FC236}">
                <a16:creationId xmlns:a16="http://schemas.microsoft.com/office/drawing/2014/main" id="{3D312974-A4F2-4B91-BB51-1E38A708A8C1}"/>
              </a:ext>
            </a:extLst>
          </p:cNvPr>
          <p:cNvPicPr>
            <a:picLocks noChangeAspect="1"/>
          </p:cNvPicPr>
          <p:nvPr/>
        </p:nvPicPr>
        <p:blipFill>
          <a:blip r:embed="rId3"/>
          <a:stretch>
            <a:fillRect/>
          </a:stretch>
        </p:blipFill>
        <p:spPr>
          <a:xfrm>
            <a:off x="5360258" y="2682004"/>
            <a:ext cx="2886478" cy="2562583"/>
          </a:xfrm>
          <a:prstGeom prst="rect">
            <a:avLst/>
          </a:prstGeom>
        </p:spPr>
      </p:pic>
      <p:pic>
        <p:nvPicPr>
          <p:cNvPr id="5" name="Picture 4">
            <a:extLst>
              <a:ext uri="{FF2B5EF4-FFF2-40B4-BE49-F238E27FC236}">
                <a16:creationId xmlns:a16="http://schemas.microsoft.com/office/drawing/2014/main" id="{20291278-A018-4664-AEAA-285BEB35C88F}"/>
              </a:ext>
            </a:extLst>
          </p:cNvPr>
          <p:cNvPicPr>
            <a:picLocks noChangeAspect="1"/>
          </p:cNvPicPr>
          <p:nvPr/>
        </p:nvPicPr>
        <p:blipFill>
          <a:blip r:embed="rId4"/>
          <a:stretch>
            <a:fillRect/>
          </a:stretch>
        </p:blipFill>
        <p:spPr>
          <a:xfrm>
            <a:off x="8626997" y="2462778"/>
            <a:ext cx="3313471" cy="3001034"/>
          </a:xfrm>
          <a:prstGeom prst="rect">
            <a:avLst/>
          </a:prstGeom>
        </p:spPr>
      </p:pic>
      <p:sp>
        <p:nvSpPr>
          <p:cNvPr id="6" name="Rectangle 5">
            <a:extLst>
              <a:ext uri="{FF2B5EF4-FFF2-40B4-BE49-F238E27FC236}">
                <a16:creationId xmlns:a16="http://schemas.microsoft.com/office/drawing/2014/main" id="{0F995951-A9C0-4AAB-8DE1-642FCBC1D6B2}"/>
              </a:ext>
            </a:extLst>
          </p:cNvPr>
          <p:cNvSpPr/>
          <p:nvPr/>
        </p:nvSpPr>
        <p:spPr>
          <a:xfrm>
            <a:off x="2714088" y="55082"/>
            <a:ext cx="7677743" cy="830997"/>
          </a:xfrm>
          <a:prstGeom prst="rect">
            <a:avLst/>
          </a:prstGeom>
        </p:spPr>
        <p:txBody>
          <a:bodyPr wrap="none">
            <a:spAutoFit/>
          </a:bodyPr>
          <a:lstStyle/>
          <a:p>
            <a:r>
              <a:rPr lang="en-IN" sz="4800" b="1" dirty="0"/>
              <a:t>All of these are Binary Trees.</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EE50489D-4F6E-4DFD-9A10-9CB15BCFE869}"/>
                  </a:ext>
                </a:extLst>
              </p14:cNvPr>
              <p14:cNvContentPartPr/>
              <p14:nvPr/>
            </p14:nvContentPartPr>
            <p14:xfrm>
              <a:off x="4692600" y="789840"/>
              <a:ext cx="4332600" cy="5370480"/>
            </p14:xfrm>
          </p:contentPart>
        </mc:Choice>
        <mc:Fallback>
          <p:pic>
            <p:nvPicPr>
              <p:cNvPr id="2" name="Ink 1">
                <a:extLst>
                  <a:ext uri="{FF2B5EF4-FFF2-40B4-BE49-F238E27FC236}">
                    <a16:creationId xmlns:a16="http://schemas.microsoft.com/office/drawing/2014/main" id="{EE50489D-4F6E-4DFD-9A10-9CB15BCFE869}"/>
                  </a:ext>
                </a:extLst>
              </p:cNvPr>
              <p:cNvPicPr/>
              <p:nvPr/>
            </p:nvPicPr>
            <p:blipFill>
              <a:blip r:embed="rId6"/>
              <a:stretch>
                <a:fillRect/>
              </a:stretch>
            </p:blipFill>
            <p:spPr>
              <a:xfrm>
                <a:off x="4683240" y="780480"/>
                <a:ext cx="4351320" cy="5389200"/>
              </a:xfrm>
              <a:prstGeom prst="rect">
                <a:avLst/>
              </a:prstGeom>
            </p:spPr>
          </p:pic>
        </mc:Fallback>
      </mc:AlternateContent>
    </p:spTree>
    <p:extLst>
      <p:ext uri="{BB962C8B-B14F-4D97-AF65-F5344CB8AC3E}">
        <p14:creationId xmlns:p14="http://schemas.microsoft.com/office/powerpoint/2010/main" val="3209176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580</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Roboto</vt:lpstr>
      <vt:lpstr>Parallax</vt:lpstr>
      <vt:lpstr>PowerPoint Presentation</vt:lpstr>
      <vt:lpstr>PowerPoint Presentation</vt:lpstr>
      <vt:lpstr>PowerPoint Presentation</vt:lpstr>
      <vt:lpstr>PowerPoint Presentation</vt:lpstr>
      <vt:lpstr>PowerPoint Presentation</vt:lpstr>
      <vt:lpstr>Some Terminologies:</vt:lpstr>
      <vt:lpstr>Tree is a Recursive Data Structure</vt:lpstr>
      <vt:lpstr>Binary Tree</vt:lpstr>
      <vt:lpstr>PowerPoint Presentation</vt:lpstr>
      <vt:lpstr>Implementation</vt:lpstr>
      <vt:lpstr>Types of Binary trees</vt:lpstr>
      <vt:lpstr>Types of Binary trees</vt:lpstr>
      <vt:lpstr>Binary Search Tree</vt:lpstr>
      <vt:lpstr>Which of these are BST’s?</vt:lpstr>
      <vt:lpstr>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Round</dc:title>
  <dc:creator>Sehajpreet Singh</dc:creator>
  <cp:lastModifiedBy>Sehajpreet Singh</cp:lastModifiedBy>
  <cp:revision>113</cp:revision>
  <dcterms:created xsi:type="dcterms:W3CDTF">2019-11-15T04:23:07Z</dcterms:created>
  <dcterms:modified xsi:type="dcterms:W3CDTF">2020-06-08T17:34:17Z</dcterms:modified>
</cp:coreProperties>
</file>