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718"/>
  </p:normalViewPr>
  <p:slideViewPr>
    <p:cSldViewPr snapToGrid="0">
      <p:cViewPr>
        <p:scale>
          <a:sx n="104" d="100"/>
          <a:sy n="104" d="100"/>
        </p:scale>
        <p:origin x="68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0169B-8E72-3747-A5EF-823970818555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62A07-4CCC-C94B-BDB9-27A577B8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62A07-4CCC-C94B-BDB9-27A577B82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9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78E9-E4AB-053C-4CC1-D27F31475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D7B50-0D80-3F6C-90AD-7C557CACE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655E9-40BD-9F79-A152-B679C51F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0994-F284-5D47-A5F5-7F33E35B01A5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ADDF9-710F-0FB2-A5B1-DAAB3E14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3F304-271D-5A4E-7419-89505C97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1CCE-13C6-054F-9F08-EA108BF5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4A3B-201B-9602-748D-7C4E5098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6ADA1-710D-1C30-E669-ED48EBD98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40270-03F6-F715-4CB1-F285AB65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0994-F284-5D47-A5F5-7F33E35B01A5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A971-9769-7071-8A96-ED8F9191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14AA-D667-AC9F-89E7-CD59692A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1CCE-13C6-054F-9F08-EA108BF5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7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2F0A5-5834-EC96-CD8D-13DAE7D04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27C42-C018-C8BA-49C3-2D740F08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C6213-E156-E37E-92BB-893F3E45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0994-F284-5D47-A5F5-7F33E35B01A5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45C4A-EBC8-31DC-0171-D23740E0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7AF5-E999-BE94-B370-E9AF459B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1CCE-13C6-054F-9F08-EA108BF5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7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903D-4DE2-4A51-3CD4-FE323496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8577-EE61-D231-397E-E24C6366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2408-C53B-0AA5-4F6E-9C7139E5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0994-F284-5D47-A5F5-7F33E35B01A5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2AA7A-70CD-FE1F-174C-64F7C6A9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0A6A-790F-373A-F5E1-EC12C846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1CCE-13C6-054F-9F08-EA108BF5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4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DA93-9D15-A12D-F257-7F10C78A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67AEC-F1DF-A13A-3525-FF160015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0A5C-8E47-54A0-1FFA-7ABEB38E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0994-F284-5D47-A5F5-7F33E35B01A5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2C65-9E8E-ABCD-4D07-CACE7242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88A9D-F7EE-C197-3E72-6AEC3CD8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1CCE-13C6-054F-9F08-EA108BF5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3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9E0D-AB6C-CDDD-D18F-5AFD0F97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8763-7086-8245-4CAC-C4EB03DEA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90425-DDF9-CC9A-A8B0-0AC044B53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12E9C-742B-8B98-6122-9E37FFCC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0994-F284-5D47-A5F5-7F33E35B01A5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DB74B-DB43-9EA9-D0C8-BE45CAEE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BAC88-A3E1-200C-1585-B6E870B4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1CCE-13C6-054F-9F08-EA108BF5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7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0805-59F5-21B7-395D-897B8940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6DBAE-2C6A-4879-EB98-CF9F4059F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9F718-F9D2-DA0D-AA44-847F2F7E2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216E6-6DAA-7EFC-AEF3-552BC11BA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38C96-D4EF-6E20-4443-7BDFF7678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34091-224F-9A1D-D4C0-32A3B5A8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0994-F284-5D47-A5F5-7F33E35B01A5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BCE29-1680-5420-08F0-90B0C3C8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19AC4-D476-9E34-C477-476AD437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1CCE-13C6-054F-9F08-EA108BF5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0B5C-C6C3-5A31-ADAC-AB208B8C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442EC-BE16-7665-54B6-2817804F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0994-F284-5D47-A5F5-7F33E35B01A5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981AA-760D-FA87-1616-FC65D7EF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6B106-D013-4DC4-A5CA-D2F4EE35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1CCE-13C6-054F-9F08-EA108BF5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6F105-698B-6DCA-F249-DAD0D441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0994-F284-5D47-A5F5-7F33E35B01A5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20B33-7854-9EDA-8838-40490470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34280-D35F-083A-7759-56F03271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1CCE-13C6-054F-9F08-EA108BF5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026E-24F3-3422-BF18-55002610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32F5-013F-A6FB-9CF6-6CCAF8779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C7B26-BDF3-9C33-8817-EFAD3DB8A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ECAF2-1C3A-AFA4-DB0E-39C76074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0994-F284-5D47-A5F5-7F33E35B01A5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5B429-C784-AB55-527C-EDD54539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D95A8-C995-0F91-90C4-80CC27ED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1CCE-13C6-054F-9F08-EA108BF5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0DDB-4B5A-54ED-7E82-B98D2AE8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12266-9669-D104-FB27-06449DE9F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FA7A5-5C0E-5CF4-9377-82F5128BB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F97FB-C4B6-7E4E-FD59-333FF63F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0994-F284-5D47-A5F5-7F33E35B01A5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940E1-311A-D6C9-8283-9EE1FB2E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5408E-0674-EF14-877F-85E467F8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1CCE-13C6-054F-9F08-EA108BF5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6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72EFF-1C85-5FBE-AF86-7B3303B3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6DB1A-43AD-4F7B-3C27-AB0C12BD8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088BF-97BB-3FCE-FE26-C42D29FA2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0994-F284-5D47-A5F5-7F33E35B01A5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26519-295A-1798-0259-C6C6E1E9E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4D15-0C43-8015-7C49-9D392CF5F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1CCE-13C6-054F-9F08-EA108BF58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7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ivamSultaniya/Urban-Traffic-Flow-Optimization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B90706B-080F-FAE5-61B9-EB07FF37A597}"/>
              </a:ext>
            </a:extLst>
          </p:cNvPr>
          <p:cNvSpPr txBox="1"/>
          <p:nvPr/>
        </p:nvSpPr>
        <p:spPr>
          <a:xfrm>
            <a:off x="729343" y="948690"/>
            <a:ext cx="53666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Traffic Signal Timings Overview</a:t>
            </a:r>
          </a:p>
          <a:p>
            <a:r>
              <a:rPr lang="en-IN" sz="1600" b="1" dirty="0"/>
              <a:t>Green Light Duration:</a:t>
            </a:r>
            <a:r>
              <a:rPr lang="en-IN" sz="1600" dirty="0"/>
              <a:t> </a:t>
            </a:r>
          </a:p>
          <a:p>
            <a:pPr lvl="1"/>
            <a:r>
              <a:rPr lang="en-IN" sz="1600" dirty="0"/>
              <a:t>Ranges from 41 to 111 seconds.</a:t>
            </a:r>
          </a:p>
          <a:p>
            <a:r>
              <a:rPr lang="en-IN" sz="1600" b="1" dirty="0"/>
              <a:t>Red Light Duration:</a:t>
            </a:r>
            <a:r>
              <a:rPr lang="en-IN" sz="1600" dirty="0"/>
              <a:t> </a:t>
            </a:r>
          </a:p>
          <a:p>
            <a:pPr lvl="1"/>
            <a:r>
              <a:rPr lang="en-IN" sz="1600" dirty="0"/>
              <a:t>Ranges from 47 to 119 seconds.</a:t>
            </a:r>
          </a:p>
          <a:p>
            <a:r>
              <a:rPr lang="en-IN" sz="1600" b="1" dirty="0"/>
              <a:t>Optimization Strategies:</a:t>
            </a:r>
            <a:endParaRPr lang="en-IN" sz="1600" dirty="0"/>
          </a:p>
          <a:p>
            <a:pPr lvl="1"/>
            <a:r>
              <a:rPr lang="en-IN" sz="1600" b="1" dirty="0"/>
              <a:t>Dynamic Traffic Signal Adjustments</a:t>
            </a:r>
          </a:p>
          <a:p>
            <a:pPr lvl="2"/>
            <a:r>
              <a:rPr lang="en-IN" sz="1600" dirty="0"/>
              <a:t>Implement Adaptive Traffic Control Systems (ATCS) to modify signal timings in real-time based on congestion levels.</a:t>
            </a:r>
          </a:p>
          <a:p>
            <a:pPr lvl="2"/>
            <a:r>
              <a:rPr lang="en-IN" sz="1600" dirty="0"/>
              <a:t>Extend green light duration at high-traffic intersections during peak hours.</a:t>
            </a:r>
          </a:p>
          <a:p>
            <a:pPr lvl="1"/>
            <a:r>
              <a:rPr lang="en-IN" sz="1600" b="1" dirty="0"/>
              <a:t>Traffic Signal Synchronization (Green Wave Strategy)</a:t>
            </a:r>
          </a:p>
          <a:p>
            <a:pPr lvl="2"/>
            <a:r>
              <a:rPr lang="en-IN" sz="1600" b="1" dirty="0"/>
              <a:t>Technique:</a:t>
            </a:r>
            <a:r>
              <a:rPr lang="en-IN" sz="1600" dirty="0"/>
              <a:t> Coordinate green lights across multiple intersections to create a smooth traffic flow.</a:t>
            </a:r>
            <a:br>
              <a:rPr lang="en-IN" sz="1600" dirty="0"/>
            </a:br>
            <a:r>
              <a:rPr lang="en-IN" sz="1600" b="1" dirty="0"/>
              <a:t>How?</a:t>
            </a:r>
            <a:endParaRPr lang="en-IN" sz="1600" dirty="0"/>
          </a:p>
          <a:p>
            <a:pPr lvl="2"/>
            <a:r>
              <a:rPr lang="en-IN" sz="1600" dirty="0"/>
              <a:t>Reduce stop-and-go movements by allowing cars to pass multiple signals without stopping.</a:t>
            </a:r>
          </a:p>
          <a:p>
            <a:pPr lvl="2"/>
            <a:r>
              <a:rPr lang="en-IN" sz="1600" dirty="0"/>
              <a:t>Example: If </a:t>
            </a:r>
            <a:r>
              <a:rPr lang="en-IN" sz="1600" b="1" dirty="0"/>
              <a:t>Intersection_4 → Intersection_5 → Intersection_6</a:t>
            </a:r>
            <a:r>
              <a:rPr lang="en-IN" sz="1600" dirty="0"/>
              <a:t> have high traffic at </a:t>
            </a:r>
            <a:r>
              <a:rPr lang="en-IN" sz="1600" b="1" dirty="0"/>
              <a:t>Hour 7 </a:t>
            </a:r>
            <a:r>
              <a:rPr lang="en-IN" sz="1600" dirty="0"/>
              <a:t>, synchronize green lights to let vehicles move continuously.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E15E2B-F2AE-7988-DD66-B92181F2BF4F}"/>
              </a:ext>
            </a:extLst>
          </p:cNvPr>
          <p:cNvSpPr txBox="1"/>
          <p:nvPr/>
        </p:nvSpPr>
        <p:spPr>
          <a:xfrm>
            <a:off x="729343" y="358028"/>
            <a:ext cx="677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Signal Timings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0946DA-4D5E-931A-B585-11CD4CBCB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03" y="3626346"/>
            <a:ext cx="6211097" cy="3105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B2B1FC-2D73-6453-7283-C94CE3A80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327" y="422589"/>
            <a:ext cx="5207330" cy="320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8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D74DB-BB49-7CFB-0007-1024BB61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660" y="0"/>
            <a:ext cx="5246398" cy="3278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7DD31C-34DD-978F-612D-4F863B6ECA82}"/>
              </a:ext>
            </a:extLst>
          </p:cNvPr>
          <p:cNvSpPr txBox="1"/>
          <p:nvPr/>
        </p:nvSpPr>
        <p:spPr>
          <a:xfrm>
            <a:off x="729343" y="358028"/>
            <a:ext cx="677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Flow Data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68F2E2-53B2-EF7D-483B-2EDB5591D7F7}"/>
              </a:ext>
            </a:extLst>
          </p:cNvPr>
          <p:cNvSpPr txBox="1"/>
          <p:nvPr/>
        </p:nvSpPr>
        <p:spPr>
          <a:xfrm>
            <a:off x="729343" y="905969"/>
            <a:ext cx="565988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Traffic Flow Data Overview</a:t>
            </a:r>
          </a:p>
          <a:p>
            <a:r>
              <a:rPr lang="en-IN" sz="1600" b="1" dirty="0"/>
              <a:t>Peak Congestion Periods: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Morning Peak:</a:t>
            </a:r>
            <a:r>
              <a:rPr lang="en-IN" sz="1600" dirty="0"/>
              <a:t> 7 AM - 10 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Evening Peak:</a:t>
            </a:r>
            <a:r>
              <a:rPr lang="en-IN" sz="1600" dirty="0"/>
              <a:t> 5 PM - 8 PM</a:t>
            </a:r>
          </a:p>
          <a:p>
            <a:r>
              <a:rPr lang="en-IN" sz="1600" b="1" dirty="0"/>
              <a:t>Busiest Intersections: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Certain intersections experience significantly higher congestion.</a:t>
            </a:r>
          </a:p>
          <a:p>
            <a:r>
              <a:rPr lang="en-IN" sz="1600" b="1" dirty="0"/>
              <a:t>Optimization Strategies: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b="1" dirty="0"/>
              <a:t>Extend green light duration by 20-30% during peak traffic hours at: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/>
              <a:t>Intersection_1 (Hour 3)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/>
              <a:t>Intersection_10 (Hour 3)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/>
              <a:t>Intersection_4 (Hour 4)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/>
              <a:t>Intersection_5 (Hour 7)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/>
              <a:t>Intersection_6 (Hour 9)</a:t>
            </a:r>
          </a:p>
          <a:p>
            <a:pPr lvl="1"/>
            <a:r>
              <a:rPr lang="en-IN" sz="1600" b="1" dirty="0"/>
              <a:t>Redistribute Traffic:</a:t>
            </a:r>
            <a:endParaRPr lang="en-IN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/>
              <a:t>Redirect traffic away from most congested intersections(</a:t>
            </a:r>
            <a:r>
              <a:rPr lang="en-IN" sz="1600" b="1" dirty="0"/>
              <a:t>Intersection_4</a:t>
            </a:r>
            <a:r>
              <a:rPr lang="en-IN" sz="1600" dirty="0"/>
              <a:t> and </a:t>
            </a:r>
            <a:r>
              <a:rPr lang="en-IN" sz="1600" b="1" dirty="0"/>
              <a:t>Intersection_9)</a:t>
            </a:r>
            <a:r>
              <a:rPr lang="en-IN" sz="1600" dirty="0"/>
              <a:t> by encouraging alternative routes.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/>
              <a:t>Adjust metro timings to match the congested hours for various intersections(Intersection_1 around Hour 3, Intersection_4 around Hour 4)</a:t>
            </a:r>
          </a:p>
          <a:p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50235-D043-1BCF-B71A-F834C5A81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57"/>
          <a:stretch/>
        </p:blipFill>
        <p:spPr>
          <a:xfrm>
            <a:off x="6591180" y="3278999"/>
            <a:ext cx="5600820" cy="3220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C4F43-3CBA-C01E-FAFE-39D51B2DF897}"/>
              </a:ext>
            </a:extLst>
          </p:cNvPr>
          <p:cNvSpPr txBox="1"/>
          <p:nvPr/>
        </p:nvSpPr>
        <p:spPr>
          <a:xfrm>
            <a:off x="6591180" y="6419498"/>
            <a:ext cx="5204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https://github.com/ShivamSultaniya/Urban-Traffic-Flow-Optimization.git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077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E783C3-8163-B878-B5AC-40947910C0E7}"/>
              </a:ext>
            </a:extLst>
          </p:cNvPr>
          <p:cNvSpPr txBox="1"/>
          <p:nvPr/>
        </p:nvSpPr>
        <p:spPr>
          <a:xfrm>
            <a:off x="346345" y="197346"/>
            <a:ext cx="1149931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Optimization Strategies</a:t>
            </a:r>
          </a:p>
          <a:p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Adjusting Traffic Signal Timings Dynamically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 Adaptive Traffic Control Systems (ATCS) that adjust signals in real-time based on congestion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Increase green light duration at high-traffic intersections during peak hours.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Reduce red light duration where long waiting times are causing bottlenecks.</a:t>
            </a:r>
          </a:p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Infrastructure &amp; Intersection Optimization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Optimize intersection layouts by adding dedicated lanes for high-traffic vehicle types (e.g., company buses and   two-wheelers).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Improve signage and lane discipline to reduce unnecessary lane switching.</a:t>
            </a:r>
          </a:p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Encouraging Public Transport &amp; Ride-Sharing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Coordinate traffic signals with Chennai Metro Rail schedules to reduce reliance on private cars.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Promote staggered work hours in IT companies to spread peak traffic over a longer duration.</a:t>
            </a:r>
          </a:p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Deploying AI-Based Traffic Prediction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historical data to predict congestion and adjust traffic management strategies proactively.</a:t>
            </a:r>
          </a:p>
          <a:p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leveraging data-driven traffic optimization strategies, we can significantly improve traffic conditions in Madhavaram's IT hub. Implementing adaptive signal control, enhancing infrastructure, promoting public transport, and deploying AI-based traffic prediction will collectively reduce congestion, lower travel times, and create a more efficient urban commuting experience.</a:t>
            </a:r>
          </a:p>
          <a:p>
            <a:pPr lvl="1"/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1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488</Words>
  <Application>Microsoft Macintosh PowerPoint</Application>
  <PresentationFormat>Widescreen</PresentationFormat>
  <Paragraphs>50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2025-02-11T17:56:01Z</dcterms:created>
  <dcterms:modified xsi:type="dcterms:W3CDTF">2025-02-12T06:22:05Z</dcterms:modified>
</cp:coreProperties>
</file>