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6" r:id="rId4"/>
    <p:sldId id="277" r:id="rId5"/>
    <p:sldId id="279" r:id="rId6"/>
    <p:sldId id="274" r:id="rId7"/>
    <p:sldId id="280" r:id="rId8"/>
    <p:sldId id="257" r:id="rId9"/>
    <p:sldId id="25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59" r:id="rId18"/>
    <p:sldId id="273" r:id="rId19"/>
    <p:sldId id="268" r:id="rId20"/>
    <p:sldId id="278" r:id="rId21"/>
    <p:sldId id="275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89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0DD23-F8FE-44F9-9AB1-AEC3FA75D9F7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D5DF69-3655-4FA6-954E-02589372A932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Data Cleaning</a:t>
          </a:r>
        </a:p>
      </dgm:t>
    </dgm:pt>
    <dgm:pt modelId="{F08E36EE-ECD9-4501-8A96-E5EAA58D637A}" type="parTrans" cxnId="{7F95DAB5-F0BD-4132-A268-E3599A697BBD}">
      <dgm:prSet/>
      <dgm:spPr/>
      <dgm:t>
        <a:bodyPr/>
        <a:lstStyle/>
        <a:p>
          <a:endParaRPr lang="en-US"/>
        </a:p>
      </dgm:t>
    </dgm:pt>
    <dgm:pt modelId="{291BC32F-8917-4ACE-90DA-DC448EF30D42}" type="sibTrans" cxnId="{7F95DAB5-F0BD-4132-A268-E3599A697BBD}">
      <dgm:prSet/>
      <dgm:spPr/>
      <dgm:t>
        <a:bodyPr/>
        <a:lstStyle/>
        <a:p>
          <a:endParaRPr lang="en-US"/>
        </a:p>
      </dgm:t>
    </dgm:pt>
    <dgm:pt modelId="{C701A404-A185-430B-B778-01E51E4510DB}">
      <dgm:prSet phldrT="[Text]" custT="1"/>
      <dgm:spPr/>
      <dgm:t>
        <a:bodyPr/>
        <a:lstStyle/>
        <a:p>
          <a:r>
            <a:rPr lang="en-US" sz="1200" dirty="0"/>
            <a:t>Standardization</a:t>
          </a:r>
        </a:p>
      </dgm:t>
    </dgm:pt>
    <dgm:pt modelId="{E3D2AD05-AC9C-49D4-9DE9-672004984018}" type="parTrans" cxnId="{706AF758-0AB2-4B3C-A4E1-4EB6D15038D9}">
      <dgm:prSet/>
      <dgm:spPr/>
      <dgm:t>
        <a:bodyPr/>
        <a:lstStyle/>
        <a:p>
          <a:endParaRPr lang="en-US"/>
        </a:p>
      </dgm:t>
    </dgm:pt>
    <dgm:pt modelId="{FC0ABBC7-A909-4000-A668-0D25E20F4AC4}" type="sibTrans" cxnId="{706AF758-0AB2-4B3C-A4E1-4EB6D15038D9}">
      <dgm:prSet/>
      <dgm:spPr/>
      <dgm:t>
        <a:bodyPr/>
        <a:lstStyle/>
        <a:p>
          <a:endParaRPr lang="en-US"/>
        </a:p>
      </dgm:t>
    </dgm:pt>
    <dgm:pt modelId="{D7247A15-A30D-4778-81E3-4D9A4BD131F2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Pivot Tables</a:t>
          </a:r>
        </a:p>
      </dgm:t>
    </dgm:pt>
    <dgm:pt modelId="{EA9A5A41-5CD8-4C27-ABA8-40B50789F4D0}" type="parTrans" cxnId="{7CC795FC-8C60-42D6-B154-AEE38CCA8092}">
      <dgm:prSet/>
      <dgm:spPr/>
      <dgm:t>
        <a:bodyPr/>
        <a:lstStyle/>
        <a:p>
          <a:endParaRPr lang="en-US"/>
        </a:p>
      </dgm:t>
    </dgm:pt>
    <dgm:pt modelId="{382972A3-29F5-4C01-AA68-F5FB9A23A29F}" type="sibTrans" cxnId="{7CC795FC-8C60-42D6-B154-AEE38CCA8092}">
      <dgm:prSet/>
      <dgm:spPr/>
      <dgm:t>
        <a:bodyPr/>
        <a:lstStyle/>
        <a:p>
          <a:endParaRPr lang="en-US"/>
        </a:p>
      </dgm:t>
    </dgm:pt>
    <dgm:pt modelId="{EB0B39E1-6768-4341-9003-14276E7EA029}">
      <dgm:prSet phldrT="[Text]" custT="1"/>
      <dgm:spPr/>
      <dgm:t>
        <a:bodyPr/>
        <a:lstStyle/>
        <a:p>
          <a:r>
            <a:rPr lang="en-US" sz="1200" dirty="0"/>
            <a:t>Experimenting</a:t>
          </a:r>
        </a:p>
      </dgm:t>
    </dgm:pt>
    <dgm:pt modelId="{0F60109C-16DD-4D2B-A622-27A65F44278C}" type="parTrans" cxnId="{F3D73C31-6BE4-4209-A9A7-747AD738A64C}">
      <dgm:prSet/>
      <dgm:spPr/>
      <dgm:t>
        <a:bodyPr/>
        <a:lstStyle/>
        <a:p>
          <a:endParaRPr lang="en-US"/>
        </a:p>
      </dgm:t>
    </dgm:pt>
    <dgm:pt modelId="{97D51560-02B0-4038-85EC-0414A7DE821E}" type="sibTrans" cxnId="{F3D73C31-6BE4-4209-A9A7-747AD738A64C}">
      <dgm:prSet/>
      <dgm:spPr/>
      <dgm:t>
        <a:bodyPr/>
        <a:lstStyle/>
        <a:p>
          <a:endParaRPr lang="en-US"/>
        </a:p>
      </dgm:t>
    </dgm:pt>
    <dgm:pt modelId="{42053190-A5AA-49AE-B41E-C489BB87529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Charts &amp; Dashboard</a:t>
          </a:r>
        </a:p>
      </dgm:t>
    </dgm:pt>
    <dgm:pt modelId="{634873E1-C34F-47E8-850E-74D5A2BAF8A2}" type="parTrans" cxnId="{48FDFD6F-2E7E-424C-B668-452CCCD822C6}">
      <dgm:prSet/>
      <dgm:spPr/>
      <dgm:t>
        <a:bodyPr/>
        <a:lstStyle/>
        <a:p>
          <a:endParaRPr lang="en-US"/>
        </a:p>
      </dgm:t>
    </dgm:pt>
    <dgm:pt modelId="{752FF4D4-5716-4436-AB83-FF4EDFA16E19}" type="sibTrans" cxnId="{48FDFD6F-2E7E-424C-B668-452CCCD822C6}">
      <dgm:prSet/>
      <dgm:spPr/>
      <dgm:t>
        <a:bodyPr/>
        <a:lstStyle/>
        <a:p>
          <a:endParaRPr lang="en-US"/>
        </a:p>
      </dgm:t>
    </dgm:pt>
    <dgm:pt modelId="{A6661D36-06E6-4AA4-A62F-4ECC7AD7ABCE}">
      <dgm:prSet phldrT="[Text]" custT="1"/>
      <dgm:spPr/>
      <dgm:t>
        <a:bodyPr/>
        <a:lstStyle/>
        <a:p>
          <a:r>
            <a:rPr lang="en-US" sz="1200" dirty="0"/>
            <a:t>Charts Creation</a:t>
          </a:r>
        </a:p>
      </dgm:t>
    </dgm:pt>
    <dgm:pt modelId="{51CB3B19-254C-4CD7-B233-26AED43A39A5}" type="parTrans" cxnId="{ED013DC8-6C52-4D98-A16B-41763C31AFBC}">
      <dgm:prSet/>
      <dgm:spPr/>
      <dgm:t>
        <a:bodyPr/>
        <a:lstStyle/>
        <a:p>
          <a:endParaRPr lang="en-US"/>
        </a:p>
      </dgm:t>
    </dgm:pt>
    <dgm:pt modelId="{EDD360DE-7BDE-4F03-9969-0730A1E6BA75}" type="sibTrans" cxnId="{ED013DC8-6C52-4D98-A16B-41763C31AFBC}">
      <dgm:prSet/>
      <dgm:spPr/>
      <dgm:t>
        <a:bodyPr/>
        <a:lstStyle/>
        <a:p>
          <a:endParaRPr lang="en-US"/>
        </a:p>
      </dgm:t>
    </dgm:pt>
    <dgm:pt modelId="{871F84BE-9363-43B5-9BF3-98D5A449A156}">
      <dgm:prSet phldrT="[Text]" custT="1"/>
      <dgm:spPr/>
      <dgm:t>
        <a:bodyPr/>
        <a:lstStyle/>
        <a:p>
          <a:endParaRPr lang="en-US" sz="1200" dirty="0"/>
        </a:p>
      </dgm:t>
    </dgm:pt>
    <dgm:pt modelId="{0F458049-EE94-484E-B752-F70BAFE51480}" type="parTrans" cxnId="{C1608A52-ECCC-48A4-850F-6A02290313BE}">
      <dgm:prSet/>
      <dgm:spPr/>
      <dgm:t>
        <a:bodyPr/>
        <a:lstStyle/>
        <a:p>
          <a:endParaRPr lang="en-US"/>
        </a:p>
      </dgm:t>
    </dgm:pt>
    <dgm:pt modelId="{DDE3E354-2FB9-4579-91F7-700E203206A9}" type="sibTrans" cxnId="{C1608A52-ECCC-48A4-850F-6A02290313BE}">
      <dgm:prSet/>
      <dgm:spPr/>
      <dgm:t>
        <a:bodyPr/>
        <a:lstStyle/>
        <a:p>
          <a:endParaRPr lang="en-US"/>
        </a:p>
      </dgm:t>
    </dgm:pt>
    <dgm:pt modelId="{A6DC5735-8ABD-4330-A6C6-5300E9D74046}">
      <dgm:prSet phldrT="[Text]" custT="1"/>
      <dgm:spPr/>
      <dgm:t>
        <a:bodyPr/>
        <a:lstStyle/>
        <a:p>
          <a:r>
            <a:rPr lang="en-US" sz="1200" dirty="0"/>
            <a:t>Introducing Slicers &amp; Timeline</a:t>
          </a:r>
        </a:p>
      </dgm:t>
    </dgm:pt>
    <dgm:pt modelId="{22811CDA-6EA6-4068-A33B-E42FC35C71AD}" type="parTrans" cxnId="{194DEFBF-D4D4-4BE5-AA4F-60FE22CE644C}">
      <dgm:prSet/>
      <dgm:spPr/>
      <dgm:t>
        <a:bodyPr/>
        <a:lstStyle/>
        <a:p>
          <a:endParaRPr lang="en-US"/>
        </a:p>
      </dgm:t>
    </dgm:pt>
    <dgm:pt modelId="{BF19635F-02ED-41F9-8BBE-5754FAC06341}" type="sibTrans" cxnId="{194DEFBF-D4D4-4BE5-AA4F-60FE22CE644C}">
      <dgm:prSet/>
      <dgm:spPr/>
      <dgm:t>
        <a:bodyPr/>
        <a:lstStyle/>
        <a:p>
          <a:endParaRPr lang="en-US"/>
        </a:p>
      </dgm:t>
    </dgm:pt>
    <dgm:pt modelId="{A24CBD15-DABA-4265-933B-D55999517A98}">
      <dgm:prSet phldrT="[Text]" custT="1"/>
      <dgm:spPr/>
      <dgm:t>
        <a:bodyPr/>
        <a:lstStyle/>
        <a:p>
          <a:r>
            <a:rPr lang="en-US" sz="1200" dirty="0"/>
            <a:t>Detecting Meaningful Charts</a:t>
          </a:r>
        </a:p>
      </dgm:t>
    </dgm:pt>
    <dgm:pt modelId="{8D37ED34-3126-4723-9113-9529263A0BD2}" type="parTrans" cxnId="{E6BF1A8D-7B65-4470-AE43-AEA24DAE3D4A}">
      <dgm:prSet/>
      <dgm:spPr/>
      <dgm:t>
        <a:bodyPr/>
        <a:lstStyle/>
        <a:p>
          <a:endParaRPr lang="en-US"/>
        </a:p>
      </dgm:t>
    </dgm:pt>
    <dgm:pt modelId="{AAB88105-8E71-4286-B35A-117719A8DFC3}" type="sibTrans" cxnId="{E6BF1A8D-7B65-4470-AE43-AEA24DAE3D4A}">
      <dgm:prSet/>
      <dgm:spPr/>
      <dgm:t>
        <a:bodyPr/>
        <a:lstStyle/>
        <a:p>
          <a:endParaRPr lang="en-US"/>
        </a:p>
      </dgm:t>
    </dgm:pt>
    <dgm:pt modelId="{6660CC6B-D91F-4DD0-8DE0-B341379EAA9C}" type="pres">
      <dgm:prSet presAssocID="{B790DD23-F8FE-44F9-9AB1-AEC3FA75D9F7}" presName="rootnode" presStyleCnt="0">
        <dgm:presLayoutVars>
          <dgm:chMax/>
          <dgm:chPref/>
          <dgm:dir/>
          <dgm:animLvl val="lvl"/>
        </dgm:presLayoutVars>
      </dgm:prSet>
      <dgm:spPr/>
    </dgm:pt>
    <dgm:pt modelId="{5E10F908-9ADF-4041-A742-654A0112F669}" type="pres">
      <dgm:prSet presAssocID="{72D5DF69-3655-4FA6-954E-02589372A932}" presName="composite" presStyleCnt="0"/>
      <dgm:spPr/>
    </dgm:pt>
    <dgm:pt modelId="{A658A3BD-CD88-4A99-B2D1-BC60E92B86AD}" type="pres">
      <dgm:prSet presAssocID="{72D5DF69-3655-4FA6-954E-02589372A932}" presName="bentUpArrow1" presStyleLbl="alignImgPlace1" presStyleIdx="0" presStyleCnt="2" custLinFactNeighborY="0"/>
      <dgm:spPr>
        <a:solidFill>
          <a:schemeClr val="tx1"/>
        </a:solidFill>
      </dgm:spPr>
    </dgm:pt>
    <dgm:pt modelId="{2DEFEB8B-5FCE-4719-A0DA-96E58B148A51}" type="pres">
      <dgm:prSet presAssocID="{72D5DF69-3655-4FA6-954E-02589372A93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9BD5A5E-7B20-47B4-909C-CBC1D95A039D}" type="pres">
      <dgm:prSet presAssocID="{72D5DF69-3655-4FA6-954E-02589372A93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2C4FA28-27CE-4123-8D1D-97DE711B7D9E}" type="pres">
      <dgm:prSet presAssocID="{291BC32F-8917-4ACE-90DA-DC448EF30D42}" presName="sibTrans" presStyleCnt="0"/>
      <dgm:spPr/>
    </dgm:pt>
    <dgm:pt modelId="{4BBBD904-C11C-4DA6-B76E-590AA6EB5FEB}" type="pres">
      <dgm:prSet presAssocID="{D7247A15-A30D-4778-81E3-4D9A4BD131F2}" presName="composite" presStyleCnt="0"/>
      <dgm:spPr/>
    </dgm:pt>
    <dgm:pt modelId="{A86CE9C4-0B0A-40CD-BEA3-593FB5D9902B}" type="pres">
      <dgm:prSet presAssocID="{D7247A15-A30D-4778-81E3-4D9A4BD131F2}" presName="bentUpArrow1" presStyleLbl="alignImgPlace1" presStyleIdx="1" presStyleCnt="2" custLinFactNeighborY="0"/>
      <dgm:spPr>
        <a:solidFill>
          <a:schemeClr val="tx1"/>
        </a:solidFill>
      </dgm:spPr>
    </dgm:pt>
    <dgm:pt modelId="{FB6F2FFA-0164-430D-BB1A-0364951AF6DE}" type="pres">
      <dgm:prSet presAssocID="{D7247A15-A30D-4778-81E3-4D9A4BD131F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E710DAA-8769-4E13-9A5F-7D3A56942E69}" type="pres">
      <dgm:prSet presAssocID="{D7247A15-A30D-4778-81E3-4D9A4BD131F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F020464-171B-4689-8F58-DEA81FB93026}" type="pres">
      <dgm:prSet presAssocID="{382972A3-29F5-4C01-AA68-F5FB9A23A29F}" presName="sibTrans" presStyleCnt="0"/>
      <dgm:spPr/>
    </dgm:pt>
    <dgm:pt modelId="{406A7606-3798-4027-B3AF-59B8DE184BC7}" type="pres">
      <dgm:prSet presAssocID="{42053190-A5AA-49AE-B41E-C489BB875299}" presName="composite" presStyleCnt="0"/>
      <dgm:spPr/>
    </dgm:pt>
    <dgm:pt modelId="{068B3C7E-41B1-44C2-A0FA-F3CFD8C4D461}" type="pres">
      <dgm:prSet presAssocID="{42053190-A5AA-49AE-B41E-C489BB87529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F1F6BE03-8496-4A03-84A2-3D7794607000}" type="pres">
      <dgm:prSet presAssocID="{42053190-A5AA-49AE-B41E-C489BB87529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9C66229-6D9E-47E2-A2A4-E0AE1F22AEEF}" type="presOf" srcId="{B790DD23-F8FE-44F9-9AB1-AEC3FA75D9F7}" destId="{6660CC6B-D91F-4DD0-8DE0-B341379EAA9C}" srcOrd="0" destOrd="0" presId="urn:microsoft.com/office/officeart/2005/8/layout/StepDownProcess"/>
    <dgm:cxn modelId="{F3D73C31-6BE4-4209-A9A7-747AD738A64C}" srcId="{D7247A15-A30D-4778-81E3-4D9A4BD131F2}" destId="{EB0B39E1-6768-4341-9003-14276E7EA029}" srcOrd="0" destOrd="0" parTransId="{0F60109C-16DD-4D2B-A622-27A65F44278C}" sibTransId="{97D51560-02B0-4038-85EC-0414A7DE821E}"/>
    <dgm:cxn modelId="{F1E17734-03DE-4C19-B57F-44FDF5C75A22}" type="presOf" srcId="{D7247A15-A30D-4778-81E3-4D9A4BD131F2}" destId="{FB6F2FFA-0164-430D-BB1A-0364951AF6DE}" srcOrd="0" destOrd="0" presId="urn:microsoft.com/office/officeart/2005/8/layout/StepDownProcess"/>
    <dgm:cxn modelId="{2063E243-0462-455C-B072-24B86FAC2E55}" type="presOf" srcId="{871F84BE-9363-43B5-9BF3-98D5A449A156}" destId="{E9BD5A5E-7B20-47B4-909C-CBC1D95A039D}" srcOrd="0" destOrd="1" presId="urn:microsoft.com/office/officeart/2005/8/layout/StepDownProcess"/>
    <dgm:cxn modelId="{2EE01366-857D-4929-9B74-7C40E56B6784}" type="presOf" srcId="{C701A404-A185-430B-B778-01E51E4510DB}" destId="{E9BD5A5E-7B20-47B4-909C-CBC1D95A039D}" srcOrd="0" destOrd="0" presId="urn:microsoft.com/office/officeart/2005/8/layout/StepDownProcess"/>
    <dgm:cxn modelId="{1546954C-005C-45AA-9803-6080F4512938}" type="presOf" srcId="{A6661D36-06E6-4AA4-A62F-4ECC7AD7ABCE}" destId="{F1F6BE03-8496-4A03-84A2-3D7794607000}" srcOrd="0" destOrd="0" presId="urn:microsoft.com/office/officeart/2005/8/layout/StepDownProcess"/>
    <dgm:cxn modelId="{48FDFD6F-2E7E-424C-B668-452CCCD822C6}" srcId="{B790DD23-F8FE-44F9-9AB1-AEC3FA75D9F7}" destId="{42053190-A5AA-49AE-B41E-C489BB875299}" srcOrd="2" destOrd="0" parTransId="{634873E1-C34F-47E8-850E-74D5A2BAF8A2}" sibTransId="{752FF4D4-5716-4436-AB83-FF4EDFA16E19}"/>
    <dgm:cxn modelId="{C1608A52-ECCC-48A4-850F-6A02290313BE}" srcId="{72D5DF69-3655-4FA6-954E-02589372A932}" destId="{871F84BE-9363-43B5-9BF3-98D5A449A156}" srcOrd="1" destOrd="0" parTransId="{0F458049-EE94-484E-B752-F70BAFE51480}" sibTransId="{DDE3E354-2FB9-4579-91F7-700E203206A9}"/>
    <dgm:cxn modelId="{706AF758-0AB2-4B3C-A4E1-4EB6D15038D9}" srcId="{72D5DF69-3655-4FA6-954E-02589372A932}" destId="{C701A404-A185-430B-B778-01E51E4510DB}" srcOrd="0" destOrd="0" parTransId="{E3D2AD05-AC9C-49D4-9DE9-672004984018}" sibTransId="{FC0ABBC7-A909-4000-A668-0D25E20F4AC4}"/>
    <dgm:cxn modelId="{BE89877F-5A9D-43C3-A228-17F3BF93BA63}" type="presOf" srcId="{EB0B39E1-6768-4341-9003-14276E7EA029}" destId="{0E710DAA-8769-4E13-9A5F-7D3A56942E69}" srcOrd="0" destOrd="0" presId="urn:microsoft.com/office/officeart/2005/8/layout/StepDownProcess"/>
    <dgm:cxn modelId="{E6BF1A8D-7B65-4470-AE43-AEA24DAE3D4A}" srcId="{42053190-A5AA-49AE-B41E-C489BB875299}" destId="{A24CBD15-DABA-4265-933B-D55999517A98}" srcOrd="1" destOrd="0" parTransId="{8D37ED34-3126-4723-9113-9529263A0BD2}" sibTransId="{AAB88105-8E71-4286-B35A-117719A8DFC3}"/>
    <dgm:cxn modelId="{240BB8A4-1AB6-4AAD-9D2E-7F0437E8D9DD}" type="presOf" srcId="{42053190-A5AA-49AE-B41E-C489BB875299}" destId="{068B3C7E-41B1-44C2-A0FA-F3CFD8C4D461}" srcOrd="0" destOrd="0" presId="urn:microsoft.com/office/officeart/2005/8/layout/StepDownProcess"/>
    <dgm:cxn modelId="{0F10C9AA-1C2A-4A1A-A290-DE5B4746DE65}" type="presOf" srcId="{A24CBD15-DABA-4265-933B-D55999517A98}" destId="{F1F6BE03-8496-4A03-84A2-3D7794607000}" srcOrd="0" destOrd="1" presId="urn:microsoft.com/office/officeart/2005/8/layout/StepDownProcess"/>
    <dgm:cxn modelId="{7F95DAB5-F0BD-4132-A268-E3599A697BBD}" srcId="{B790DD23-F8FE-44F9-9AB1-AEC3FA75D9F7}" destId="{72D5DF69-3655-4FA6-954E-02589372A932}" srcOrd="0" destOrd="0" parTransId="{F08E36EE-ECD9-4501-8A96-E5EAA58D637A}" sibTransId="{291BC32F-8917-4ACE-90DA-DC448EF30D42}"/>
    <dgm:cxn modelId="{194DEFBF-D4D4-4BE5-AA4F-60FE22CE644C}" srcId="{D7247A15-A30D-4778-81E3-4D9A4BD131F2}" destId="{A6DC5735-8ABD-4330-A6C6-5300E9D74046}" srcOrd="1" destOrd="0" parTransId="{22811CDA-6EA6-4068-A33B-E42FC35C71AD}" sibTransId="{BF19635F-02ED-41F9-8BBE-5754FAC06341}"/>
    <dgm:cxn modelId="{E810E1C3-DBB2-4DD3-A692-4A3E7D2F0211}" type="presOf" srcId="{72D5DF69-3655-4FA6-954E-02589372A932}" destId="{2DEFEB8B-5FCE-4719-A0DA-96E58B148A51}" srcOrd="0" destOrd="0" presId="urn:microsoft.com/office/officeart/2005/8/layout/StepDownProcess"/>
    <dgm:cxn modelId="{173CEDC4-1E7A-426B-8342-EA0359B633C1}" type="presOf" srcId="{A6DC5735-8ABD-4330-A6C6-5300E9D74046}" destId="{0E710DAA-8769-4E13-9A5F-7D3A56942E69}" srcOrd="0" destOrd="1" presId="urn:microsoft.com/office/officeart/2005/8/layout/StepDownProcess"/>
    <dgm:cxn modelId="{ED013DC8-6C52-4D98-A16B-41763C31AFBC}" srcId="{42053190-A5AA-49AE-B41E-C489BB875299}" destId="{A6661D36-06E6-4AA4-A62F-4ECC7AD7ABCE}" srcOrd="0" destOrd="0" parTransId="{51CB3B19-254C-4CD7-B233-26AED43A39A5}" sibTransId="{EDD360DE-7BDE-4F03-9969-0730A1E6BA75}"/>
    <dgm:cxn modelId="{7CC795FC-8C60-42D6-B154-AEE38CCA8092}" srcId="{B790DD23-F8FE-44F9-9AB1-AEC3FA75D9F7}" destId="{D7247A15-A30D-4778-81E3-4D9A4BD131F2}" srcOrd="1" destOrd="0" parTransId="{EA9A5A41-5CD8-4C27-ABA8-40B50789F4D0}" sibTransId="{382972A3-29F5-4C01-AA68-F5FB9A23A29F}"/>
    <dgm:cxn modelId="{D3DC5C52-9D67-4485-886A-701EBDC2C1E0}" type="presParOf" srcId="{6660CC6B-D91F-4DD0-8DE0-B341379EAA9C}" destId="{5E10F908-9ADF-4041-A742-654A0112F669}" srcOrd="0" destOrd="0" presId="urn:microsoft.com/office/officeart/2005/8/layout/StepDownProcess"/>
    <dgm:cxn modelId="{D5415FEB-D403-430F-A619-009A324FCB53}" type="presParOf" srcId="{5E10F908-9ADF-4041-A742-654A0112F669}" destId="{A658A3BD-CD88-4A99-B2D1-BC60E92B86AD}" srcOrd="0" destOrd="0" presId="urn:microsoft.com/office/officeart/2005/8/layout/StepDownProcess"/>
    <dgm:cxn modelId="{F1359F92-5A04-4E29-A787-72D09CCFD599}" type="presParOf" srcId="{5E10F908-9ADF-4041-A742-654A0112F669}" destId="{2DEFEB8B-5FCE-4719-A0DA-96E58B148A51}" srcOrd="1" destOrd="0" presId="urn:microsoft.com/office/officeart/2005/8/layout/StepDownProcess"/>
    <dgm:cxn modelId="{354ED8A9-5A78-4415-9B70-6EA4EDA0CC1B}" type="presParOf" srcId="{5E10F908-9ADF-4041-A742-654A0112F669}" destId="{E9BD5A5E-7B20-47B4-909C-CBC1D95A039D}" srcOrd="2" destOrd="0" presId="urn:microsoft.com/office/officeart/2005/8/layout/StepDownProcess"/>
    <dgm:cxn modelId="{542AF224-BC9B-4C44-A84A-AA886E3C0BB6}" type="presParOf" srcId="{6660CC6B-D91F-4DD0-8DE0-B341379EAA9C}" destId="{92C4FA28-27CE-4123-8D1D-97DE711B7D9E}" srcOrd="1" destOrd="0" presId="urn:microsoft.com/office/officeart/2005/8/layout/StepDownProcess"/>
    <dgm:cxn modelId="{F90977ED-B644-4670-B423-A4261E451DD4}" type="presParOf" srcId="{6660CC6B-D91F-4DD0-8DE0-B341379EAA9C}" destId="{4BBBD904-C11C-4DA6-B76E-590AA6EB5FEB}" srcOrd="2" destOrd="0" presId="urn:microsoft.com/office/officeart/2005/8/layout/StepDownProcess"/>
    <dgm:cxn modelId="{69B0FB7F-B2A8-4BAF-86E0-DB939DAC970C}" type="presParOf" srcId="{4BBBD904-C11C-4DA6-B76E-590AA6EB5FEB}" destId="{A86CE9C4-0B0A-40CD-BEA3-593FB5D9902B}" srcOrd="0" destOrd="0" presId="urn:microsoft.com/office/officeart/2005/8/layout/StepDownProcess"/>
    <dgm:cxn modelId="{1B2FB122-EDC1-47B9-B4FF-3D5555C660E6}" type="presParOf" srcId="{4BBBD904-C11C-4DA6-B76E-590AA6EB5FEB}" destId="{FB6F2FFA-0164-430D-BB1A-0364951AF6DE}" srcOrd="1" destOrd="0" presId="urn:microsoft.com/office/officeart/2005/8/layout/StepDownProcess"/>
    <dgm:cxn modelId="{16856347-0327-4552-A47F-F7328A1CCAC9}" type="presParOf" srcId="{4BBBD904-C11C-4DA6-B76E-590AA6EB5FEB}" destId="{0E710DAA-8769-4E13-9A5F-7D3A56942E69}" srcOrd="2" destOrd="0" presId="urn:microsoft.com/office/officeart/2005/8/layout/StepDownProcess"/>
    <dgm:cxn modelId="{A2C6B6CA-4070-4FB7-8AF4-24FC1300DD30}" type="presParOf" srcId="{6660CC6B-D91F-4DD0-8DE0-B341379EAA9C}" destId="{5F020464-171B-4689-8F58-DEA81FB93026}" srcOrd="3" destOrd="0" presId="urn:microsoft.com/office/officeart/2005/8/layout/StepDownProcess"/>
    <dgm:cxn modelId="{EF5F3EB9-E963-48D6-889B-0ABE49BB351E}" type="presParOf" srcId="{6660CC6B-D91F-4DD0-8DE0-B341379EAA9C}" destId="{406A7606-3798-4027-B3AF-59B8DE184BC7}" srcOrd="4" destOrd="0" presId="urn:microsoft.com/office/officeart/2005/8/layout/StepDownProcess"/>
    <dgm:cxn modelId="{B4E4DE88-57FE-4C5C-BC23-D57CE66CE05A}" type="presParOf" srcId="{406A7606-3798-4027-B3AF-59B8DE184BC7}" destId="{068B3C7E-41B1-44C2-A0FA-F3CFD8C4D461}" srcOrd="0" destOrd="0" presId="urn:microsoft.com/office/officeart/2005/8/layout/StepDownProcess"/>
    <dgm:cxn modelId="{C6AF47D8-9C9A-4C81-B0A5-9AD143193F65}" type="presParOf" srcId="{406A7606-3798-4027-B3AF-59B8DE184BC7}" destId="{F1F6BE03-8496-4A03-84A2-3D779460700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0C7D7A-1AC8-4B1E-BD5D-292D08FC8E1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D02416-7009-447E-9007-D48007BF6B07}">
      <dgm:prSet phldrT="[Text]"/>
      <dgm:spPr>
        <a:solidFill>
          <a:srgbClr val="C00000"/>
        </a:solidFill>
        <a:ln>
          <a:noFill/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Date</a:t>
          </a:r>
        </a:p>
      </dgm:t>
    </dgm:pt>
    <dgm:pt modelId="{5781FB32-854E-418E-8365-DEE1D30ABAD2}" type="parTrans" cxnId="{EE9550EA-2750-4F98-949B-E50716B06555}">
      <dgm:prSet/>
      <dgm:spPr/>
      <dgm:t>
        <a:bodyPr/>
        <a:lstStyle/>
        <a:p>
          <a:endParaRPr lang="en-US"/>
        </a:p>
      </dgm:t>
    </dgm:pt>
    <dgm:pt modelId="{233C614B-4C6C-4720-81B0-891906C4E5A7}" type="sibTrans" cxnId="{EE9550EA-2750-4F98-949B-E50716B06555}">
      <dgm:prSet/>
      <dgm:spPr>
        <a:solidFill>
          <a:srgbClr val="537895"/>
        </a:solidFill>
        <a:ln>
          <a:solidFill>
            <a:srgbClr val="537895"/>
          </a:solidFill>
        </a:ln>
      </dgm:spPr>
      <dgm:t>
        <a:bodyPr/>
        <a:lstStyle/>
        <a:p>
          <a:endParaRPr lang="en-US"/>
        </a:p>
      </dgm:t>
    </dgm:pt>
    <dgm:pt modelId="{C82A3A33-391F-421F-AC15-A120FEBB8FD2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01-01-2019 </a:t>
          </a:r>
        </a:p>
      </dgm:t>
    </dgm:pt>
    <dgm:pt modelId="{4419976D-66C8-4520-9CF6-CDAEE1245462}" type="parTrans" cxnId="{BDF7B8CC-3917-40FF-B529-C07128F21973}">
      <dgm:prSet/>
      <dgm:spPr/>
      <dgm:t>
        <a:bodyPr/>
        <a:lstStyle/>
        <a:p>
          <a:endParaRPr lang="en-US"/>
        </a:p>
      </dgm:t>
    </dgm:pt>
    <dgm:pt modelId="{28381998-9E72-421B-B358-C267C1E8192E}" type="sibTrans" cxnId="{BDF7B8CC-3917-40FF-B529-C07128F21973}">
      <dgm:prSet/>
      <dgm:spPr/>
      <dgm:t>
        <a:bodyPr/>
        <a:lstStyle/>
        <a:p>
          <a:endParaRPr lang="en-US"/>
        </a:p>
      </dgm:t>
    </dgm:pt>
    <dgm:pt modelId="{56B40E1C-DBBC-4C52-A299-0F942C94884B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02/01/2019</a:t>
          </a:r>
        </a:p>
      </dgm:t>
    </dgm:pt>
    <dgm:pt modelId="{DF2C62A8-1290-402C-8E87-236B298F9DBF}" type="parTrans" cxnId="{28DEFDD4-55D7-42BC-B54F-E05BEA64DB6A}">
      <dgm:prSet/>
      <dgm:spPr/>
      <dgm:t>
        <a:bodyPr/>
        <a:lstStyle/>
        <a:p>
          <a:endParaRPr lang="en-US"/>
        </a:p>
      </dgm:t>
    </dgm:pt>
    <dgm:pt modelId="{E2050DB9-7A28-4E90-9674-F202AB7723EF}" type="sibTrans" cxnId="{28DEFDD4-55D7-42BC-B54F-E05BEA64DB6A}">
      <dgm:prSet/>
      <dgm:spPr/>
      <dgm:t>
        <a:bodyPr/>
        <a:lstStyle/>
        <a:p>
          <a:endParaRPr lang="en-US"/>
        </a:p>
      </dgm:t>
    </dgm:pt>
    <dgm:pt modelId="{81C38BD3-F896-4C6B-B07F-922278472666}">
      <dgm:prSet phldrT="[Text]"/>
      <dgm:spPr>
        <a:solidFill>
          <a:srgbClr val="C00000"/>
        </a:solidFill>
        <a:ln>
          <a:noFill/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Homogenous Data</a:t>
          </a:r>
        </a:p>
      </dgm:t>
    </dgm:pt>
    <dgm:pt modelId="{25BD3EDD-12B1-47F3-9D6D-10EAD978CF60}" type="parTrans" cxnId="{9B33F08B-DFC6-48B3-A82A-FB220FE3C6F8}">
      <dgm:prSet/>
      <dgm:spPr/>
      <dgm:t>
        <a:bodyPr/>
        <a:lstStyle/>
        <a:p>
          <a:endParaRPr lang="en-US"/>
        </a:p>
      </dgm:t>
    </dgm:pt>
    <dgm:pt modelId="{8FAC9E8D-5808-4C33-83D5-4078E79ADF56}" type="sibTrans" cxnId="{9B33F08B-DFC6-48B3-A82A-FB220FE3C6F8}">
      <dgm:prSet/>
      <dgm:spPr>
        <a:solidFill>
          <a:srgbClr val="537895"/>
        </a:solidFill>
      </dgm:spPr>
      <dgm:t>
        <a:bodyPr/>
        <a:lstStyle/>
        <a:p>
          <a:endParaRPr lang="en-US"/>
        </a:p>
      </dgm:t>
    </dgm:pt>
    <dgm:pt modelId="{0AE350E8-789A-4613-8706-F80AA9921C58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02/01/2019 (text) to</a:t>
          </a:r>
        </a:p>
      </dgm:t>
    </dgm:pt>
    <dgm:pt modelId="{C8EB42F5-B859-46C6-AE74-A1FCB50F3A1E}" type="parTrans" cxnId="{AA9213ED-4DAE-47C8-916F-A08554AE36AF}">
      <dgm:prSet/>
      <dgm:spPr/>
      <dgm:t>
        <a:bodyPr/>
        <a:lstStyle/>
        <a:p>
          <a:endParaRPr lang="en-US"/>
        </a:p>
      </dgm:t>
    </dgm:pt>
    <dgm:pt modelId="{18FC4428-BD6A-4D6C-BFB9-013A69153826}" type="sibTrans" cxnId="{AA9213ED-4DAE-47C8-916F-A08554AE36AF}">
      <dgm:prSet/>
      <dgm:spPr/>
      <dgm:t>
        <a:bodyPr/>
        <a:lstStyle/>
        <a:p>
          <a:endParaRPr lang="en-US"/>
        </a:p>
      </dgm:t>
    </dgm:pt>
    <dgm:pt modelId="{B40D3995-4BEF-4526-86DE-60B6C86A7DB4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02-01-2019 (date)</a:t>
          </a:r>
        </a:p>
      </dgm:t>
    </dgm:pt>
    <dgm:pt modelId="{5140B642-3A96-4B5A-866A-D4DEBCFA6E88}" type="parTrans" cxnId="{A20AECC3-3B66-46D1-B68B-303C0924CD53}">
      <dgm:prSet/>
      <dgm:spPr/>
      <dgm:t>
        <a:bodyPr/>
        <a:lstStyle/>
        <a:p>
          <a:endParaRPr lang="en-US"/>
        </a:p>
      </dgm:t>
    </dgm:pt>
    <dgm:pt modelId="{2170CCFA-133A-4531-A768-ED50D021A353}" type="sibTrans" cxnId="{A20AECC3-3B66-46D1-B68B-303C0924CD53}">
      <dgm:prSet/>
      <dgm:spPr/>
      <dgm:t>
        <a:bodyPr/>
        <a:lstStyle/>
        <a:p>
          <a:endParaRPr lang="en-US"/>
        </a:p>
      </dgm:t>
    </dgm:pt>
    <dgm:pt modelId="{A182CFE7-BC6C-408D-8FFA-5D24053052EE}">
      <dgm:prSet phldrT="[Text]"/>
      <dgm:spPr>
        <a:solidFill>
          <a:srgbClr val="C00000"/>
        </a:solidFill>
        <a:ln>
          <a:noFill/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New_Date</a:t>
          </a:r>
        </a:p>
      </dgm:t>
    </dgm:pt>
    <dgm:pt modelId="{B2A9FB6C-2EEE-4EE0-A55F-AE02136D24BA}" type="parTrans" cxnId="{CFDE36B0-5A05-4146-A24A-3CA9F8E2ED8A}">
      <dgm:prSet/>
      <dgm:spPr/>
      <dgm:t>
        <a:bodyPr/>
        <a:lstStyle/>
        <a:p>
          <a:endParaRPr lang="en-US"/>
        </a:p>
      </dgm:t>
    </dgm:pt>
    <dgm:pt modelId="{E201387B-315C-44FB-B3C9-077AB0D7CAC9}" type="sibTrans" cxnId="{CFDE36B0-5A05-4146-A24A-3CA9F8E2ED8A}">
      <dgm:prSet/>
      <dgm:spPr/>
      <dgm:t>
        <a:bodyPr/>
        <a:lstStyle/>
        <a:p>
          <a:endParaRPr lang="en-US"/>
        </a:p>
      </dgm:t>
    </dgm:pt>
    <dgm:pt modelId="{D331A3C6-B0DE-4A7B-99CB-57FE6DC89EF8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01-01-2019</a:t>
          </a:r>
        </a:p>
      </dgm:t>
    </dgm:pt>
    <dgm:pt modelId="{E8D6526F-E549-40F4-937F-3A7A0E415F38}" type="parTrans" cxnId="{8B97D30A-661D-4947-BA7B-652B45F8620C}">
      <dgm:prSet/>
      <dgm:spPr/>
      <dgm:t>
        <a:bodyPr/>
        <a:lstStyle/>
        <a:p>
          <a:endParaRPr lang="en-US"/>
        </a:p>
      </dgm:t>
    </dgm:pt>
    <dgm:pt modelId="{DE70202A-F103-467F-A0BA-DC01D95AFC91}" type="sibTrans" cxnId="{8B97D30A-661D-4947-BA7B-652B45F8620C}">
      <dgm:prSet/>
      <dgm:spPr/>
      <dgm:t>
        <a:bodyPr/>
        <a:lstStyle/>
        <a:p>
          <a:endParaRPr lang="en-US"/>
        </a:p>
      </dgm:t>
    </dgm:pt>
    <dgm:pt modelId="{19583A4F-A77F-40BB-8506-B58984E7AB3C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02-01-2019</a:t>
          </a:r>
        </a:p>
      </dgm:t>
    </dgm:pt>
    <dgm:pt modelId="{DCE91010-F9ED-4A86-8E7B-461B13207928}" type="parTrans" cxnId="{F491945D-02EA-4D01-B9F7-2A44D1B0B213}">
      <dgm:prSet/>
      <dgm:spPr/>
      <dgm:t>
        <a:bodyPr/>
        <a:lstStyle/>
        <a:p>
          <a:endParaRPr lang="en-US"/>
        </a:p>
      </dgm:t>
    </dgm:pt>
    <dgm:pt modelId="{CE1E3BAC-F350-4FC4-92DE-118940E8EDF7}" type="sibTrans" cxnId="{F491945D-02EA-4D01-B9F7-2A44D1B0B213}">
      <dgm:prSet/>
      <dgm:spPr/>
      <dgm:t>
        <a:bodyPr/>
        <a:lstStyle/>
        <a:p>
          <a:endParaRPr lang="en-US"/>
        </a:p>
      </dgm:t>
    </dgm:pt>
    <dgm:pt modelId="{D8C8B364-B9AA-4306-B64E-C365A98E0921}" type="pres">
      <dgm:prSet presAssocID="{6A0C7D7A-1AC8-4B1E-BD5D-292D08FC8E17}" presName="Name0" presStyleCnt="0">
        <dgm:presLayoutVars>
          <dgm:dir/>
          <dgm:animLvl val="lvl"/>
          <dgm:resizeHandles val="exact"/>
        </dgm:presLayoutVars>
      </dgm:prSet>
      <dgm:spPr/>
    </dgm:pt>
    <dgm:pt modelId="{181E9DD0-A3A9-43A3-8C94-E8F5D4F494BE}" type="pres">
      <dgm:prSet presAssocID="{6A0C7D7A-1AC8-4B1E-BD5D-292D08FC8E17}" presName="tSp" presStyleCnt="0"/>
      <dgm:spPr/>
    </dgm:pt>
    <dgm:pt modelId="{99F5EAC3-F9DC-4112-9772-CA1A2F32E322}" type="pres">
      <dgm:prSet presAssocID="{6A0C7D7A-1AC8-4B1E-BD5D-292D08FC8E17}" presName="bSp" presStyleCnt="0"/>
      <dgm:spPr/>
    </dgm:pt>
    <dgm:pt modelId="{65810586-E0F8-4FA4-9D21-EA1DAE3E1E9E}" type="pres">
      <dgm:prSet presAssocID="{6A0C7D7A-1AC8-4B1E-BD5D-292D08FC8E17}" presName="process" presStyleCnt="0"/>
      <dgm:spPr/>
    </dgm:pt>
    <dgm:pt modelId="{FC4A9D5A-70E6-4F6D-BE57-A2892C833DA4}" type="pres">
      <dgm:prSet presAssocID="{15D02416-7009-447E-9007-D48007BF6B07}" presName="composite1" presStyleCnt="0"/>
      <dgm:spPr/>
    </dgm:pt>
    <dgm:pt modelId="{06A7E337-ED87-4CCF-9D2F-D10708E5062C}" type="pres">
      <dgm:prSet presAssocID="{15D02416-7009-447E-9007-D48007BF6B07}" presName="dummyNode1" presStyleLbl="node1" presStyleIdx="0" presStyleCnt="3"/>
      <dgm:spPr/>
    </dgm:pt>
    <dgm:pt modelId="{AF1CBF34-CFC7-4DB7-B817-F587A21FB604}" type="pres">
      <dgm:prSet presAssocID="{15D02416-7009-447E-9007-D48007BF6B07}" presName="childNode1" presStyleLbl="bgAcc1" presStyleIdx="0" presStyleCnt="3">
        <dgm:presLayoutVars>
          <dgm:bulletEnabled val="1"/>
        </dgm:presLayoutVars>
      </dgm:prSet>
      <dgm:spPr/>
    </dgm:pt>
    <dgm:pt modelId="{77C9B9FE-A85C-4F11-A218-7055BBD725DD}" type="pres">
      <dgm:prSet presAssocID="{15D02416-7009-447E-9007-D48007BF6B07}" presName="childNode1tx" presStyleLbl="bgAcc1" presStyleIdx="0" presStyleCnt="3">
        <dgm:presLayoutVars>
          <dgm:bulletEnabled val="1"/>
        </dgm:presLayoutVars>
      </dgm:prSet>
      <dgm:spPr/>
    </dgm:pt>
    <dgm:pt modelId="{267FAC3E-8CC6-480F-8994-1E826A8E2825}" type="pres">
      <dgm:prSet presAssocID="{15D02416-7009-447E-9007-D48007BF6B07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45DF93C-42CF-480E-9793-ED5C27F04FC7}" type="pres">
      <dgm:prSet presAssocID="{15D02416-7009-447E-9007-D48007BF6B07}" presName="connSite1" presStyleCnt="0"/>
      <dgm:spPr/>
    </dgm:pt>
    <dgm:pt modelId="{2D698EE6-C429-44FD-97B9-57F17B435578}" type="pres">
      <dgm:prSet presAssocID="{233C614B-4C6C-4720-81B0-891906C4E5A7}" presName="Name9" presStyleLbl="sibTrans2D1" presStyleIdx="0" presStyleCnt="2"/>
      <dgm:spPr/>
    </dgm:pt>
    <dgm:pt modelId="{2B1F5123-F01E-4BB1-B879-78F19C1575E3}" type="pres">
      <dgm:prSet presAssocID="{81C38BD3-F896-4C6B-B07F-922278472666}" presName="composite2" presStyleCnt="0"/>
      <dgm:spPr/>
    </dgm:pt>
    <dgm:pt modelId="{E6908721-1F55-4827-9A22-26C817507ABD}" type="pres">
      <dgm:prSet presAssocID="{81C38BD3-F896-4C6B-B07F-922278472666}" presName="dummyNode2" presStyleLbl="node1" presStyleIdx="0" presStyleCnt="3"/>
      <dgm:spPr/>
    </dgm:pt>
    <dgm:pt modelId="{3755D378-B58C-492D-AD64-64D0143E706B}" type="pres">
      <dgm:prSet presAssocID="{81C38BD3-F896-4C6B-B07F-922278472666}" presName="childNode2" presStyleLbl="bgAcc1" presStyleIdx="1" presStyleCnt="3">
        <dgm:presLayoutVars>
          <dgm:bulletEnabled val="1"/>
        </dgm:presLayoutVars>
      </dgm:prSet>
      <dgm:spPr/>
    </dgm:pt>
    <dgm:pt modelId="{9697E5E9-B0DB-4D2A-8AFF-0E1B6B60CCE6}" type="pres">
      <dgm:prSet presAssocID="{81C38BD3-F896-4C6B-B07F-922278472666}" presName="childNode2tx" presStyleLbl="bgAcc1" presStyleIdx="1" presStyleCnt="3">
        <dgm:presLayoutVars>
          <dgm:bulletEnabled val="1"/>
        </dgm:presLayoutVars>
      </dgm:prSet>
      <dgm:spPr/>
    </dgm:pt>
    <dgm:pt modelId="{06FE8D0E-B65A-4795-A2EF-22D490A8991D}" type="pres">
      <dgm:prSet presAssocID="{81C38BD3-F896-4C6B-B07F-922278472666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37A9AD24-96C2-4833-9788-A2867AC7183B}" type="pres">
      <dgm:prSet presAssocID="{81C38BD3-F896-4C6B-B07F-922278472666}" presName="connSite2" presStyleCnt="0"/>
      <dgm:spPr/>
    </dgm:pt>
    <dgm:pt modelId="{3BA7E279-14D4-4756-9522-2D6E8827DA4F}" type="pres">
      <dgm:prSet presAssocID="{8FAC9E8D-5808-4C33-83D5-4078E79ADF56}" presName="Name18" presStyleLbl="sibTrans2D1" presStyleIdx="1" presStyleCnt="2"/>
      <dgm:spPr/>
    </dgm:pt>
    <dgm:pt modelId="{C47C4C91-B487-40F4-86E7-BB64208A1862}" type="pres">
      <dgm:prSet presAssocID="{A182CFE7-BC6C-408D-8FFA-5D24053052EE}" presName="composite1" presStyleCnt="0"/>
      <dgm:spPr/>
    </dgm:pt>
    <dgm:pt modelId="{7D061ADF-FF63-4AF8-9ADB-C6A6E6592E07}" type="pres">
      <dgm:prSet presAssocID="{A182CFE7-BC6C-408D-8FFA-5D24053052EE}" presName="dummyNode1" presStyleLbl="node1" presStyleIdx="1" presStyleCnt="3"/>
      <dgm:spPr/>
    </dgm:pt>
    <dgm:pt modelId="{066CEAC1-CD9F-4845-948D-A8576A4FAF80}" type="pres">
      <dgm:prSet presAssocID="{A182CFE7-BC6C-408D-8FFA-5D24053052EE}" presName="childNode1" presStyleLbl="bgAcc1" presStyleIdx="2" presStyleCnt="3">
        <dgm:presLayoutVars>
          <dgm:bulletEnabled val="1"/>
        </dgm:presLayoutVars>
      </dgm:prSet>
      <dgm:spPr/>
    </dgm:pt>
    <dgm:pt modelId="{4483022C-EBC4-4766-A3C6-684FC4E66AD9}" type="pres">
      <dgm:prSet presAssocID="{A182CFE7-BC6C-408D-8FFA-5D24053052EE}" presName="childNode1tx" presStyleLbl="bgAcc1" presStyleIdx="2" presStyleCnt="3">
        <dgm:presLayoutVars>
          <dgm:bulletEnabled val="1"/>
        </dgm:presLayoutVars>
      </dgm:prSet>
      <dgm:spPr/>
    </dgm:pt>
    <dgm:pt modelId="{984DBF84-F1F8-4101-8C5C-98F5B0F31FED}" type="pres">
      <dgm:prSet presAssocID="{A182CFE7-BC6C-408D-8FFA-5D24053052EE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944E0EA-E5DF-4400-BEE3-F3BE2AC7F3B0}" type="pres">
      <dgm:prSet presAssocID="{A182CFE7-BC6C-408D-8FFA-5D24053052EE}" presName="connSite1" presStyleCnt="0"/>
      <dgm:spPr/>
    </dgm:pt>
  </dgm:ptLst>
  <dgm:cxnLst>
    <dgm:cxn modelId="{8B97D30A-661D-4947-BA7B-652B45F8620C}" srcId="{A182CFE7-BC6C-408D-8FFA-5D24053052EE}" destId="{D331A3C6-B0DE-4A7B-99CB-57FE6DC89EF8}" srcOrd="0" destOrd="0" parTransId="{E8D6526F-E549-40F4-937F-3A7A0E415F38}" sibTransId="{DE70202A-F103-467F-A0BA-DC01D95AFC91}"/>
    <dgm:cxn modelId="{B8B0A210-2628-468B-A3F3-5A2B2A572ED6}" type="presOf" srcId="{B40D3995-4BEF-4526-86DE-60B6C86A7DB4}" destId="{9697E5E9-B0DB-4D2A-8AFF-0E1B6B60CCE6}" srcOrd="1" destOrd="1" presId="urn:microsoft.com/office/officeart/2005/8/layout/hProcess4"/>
    <dgm:cxn modelId="{25A10515-BE16-4023-96F3-E893701F537B}" type="presOf" srcId="{0AE350E8-789A-4613-8706-F80AA9921C58}" destId="{9697E5E9-B0DB-4D2A-8AFF-0E1B6B60CCE6}" srcOrd="1" destOrd="0" presId="urn:microsoft.com/office/officeart/2005/8/layout/hProcess4"/>
    <dgm:cxn modelId="{EED23D29-89AA-464E-A01F-7D7B9BEE92BE}" type="presOf" srcId="{0AE350E8-789A-4613-8706-F80AA9921C58}" destId="{3755D378-B58C-492D-AD64-64D0143E706B}" srcOrd="0" destOrd="0" presId="urn:microsoft.com/office/officeart/2005/8/layout/hProcess4"/>
    <dgm:cxn modelId="{DD1E2333-47A9-468E-80D4-312960FCB185}" type="presOf" srcId="{233C614B-4C6C-4720-81B0-891906C4E5A7}" destId="{2D698EE6-C429-44FD-97B9-57F17B435578}" srcOrd="0" destOrd="0" presId="urn:microsoft.com/office/officeart/2005/8/layout/hProcess4"/>
    <dgm:cxn modelId="{80F3223C-EF5E-43AC-94FC-E73FB786DFF3}" type="presOf" srcId="{C82A3A33-391F-421F-AC15-A120FEBB8FD2}" destId="{AF1CBF34-CFC7-4DB7-B817-F587A21FB604}" srcOrd="0" destOrd="0" presId="urn:microsoft.com/office/officeart/2005/8/layout/hProcess4"/>
    <dgm:cxn modelId="{F491945D-02EA-4D01-B9F7-2A44D1B0B213}" srcId="{A182CFE7-BC6C-408D-8FFA-5D24053052EE}" destId="{19583A4F-A77F-40BB-8506-B58984E7AB3C}" srcOrd="1" destOrd="0" parTransId="{DCE91010-F9ED-4A86-8E7B-461B13207928}" sibTransId="{CE1E3BAC-F350-4FC4-92DE-118940E8EDF7}"/>
    <dgm:cxn modelId="{CC05DF60-F5D6-47AF-97E7-A67AF26C42E1}" type="presOf" srcId="{56B40E1C-DBBC-4C52-A299-0F942C94884B}" destId="{AF1CBF34-CFC7-4DB7-B817-F587A21FB604}" srcOrd="0" destOrd="1" presId="urn:microsoft.com/office/officeart/2005/8/layout/hProcess4"/>
    <dgm:cxn modelId="{F6E82047-029A-4D8A-A43E-3A57F75C4DA5}" type="presOf" srcId="{56B40E1C-DBBC-4C52-A299-0F942C94884B}" destId="{77C9B9FE-A85C-4F11-A218-7055BBD725DD}" srcOrd="1" destOrd="1" presId="urn:microsoft.com/office/officeart/2005/8/layout/hProcess4"/>
    <dgm:cxn modelId="{47223C7F-A00C-49C5-995B-8EE05645CFB6}" type="presOf" srcId="{19583A4F-A77F-40BB-8506-B58984E7AB3C}" destId="{4483022C-EBC4-4766-A3C6-684FC4E66AD9}" srcOrd="1" destOrd="1" presId="urn:microsoft.com/office/officeart/2005/8/layout/hProcess4"/>
    <dgm:cxn modelId="{4EB5CD87-F86F-4962-8850-F6BF2027147A}" type="presOf" srcId="{D331A3C6-B0DE-4A7B-99CB-57FE6DC89EF8}" destId="{066CEAC1-CD9F-4845-948D-A8576A4FAF80}" srcOrd="0" destOrd="0" presId="urn:microsoft.com/office/officeart/2005/8/layout/hProcess4"/>
    <dgm:cxn modelId="{65E4A28A-B81C-4C21-B8F0-ADE7769A2BDA}" type="presOf" srcId="{19583A4F-A77F-40BB-8506-B58984E7AB3C}" destId="{066CEAC1-CD9F-4845-948D-A8576A4FAF80}" srcOrd="0" destOrd="1" presId="urn:microsoft.com/office/officeart/2005/8/layout/hProcess4"/>
    <dgm:cxn modelId="{9B33F08B-DFC6-48B3-A82A-FB220FE3C6F8}" srcId="{6A0C7D7A-1AC8-4B1E-BD5D-292D08FC8E17}" destId="{81C38BD3-F896-4C6B-B07F-922278472666}" srcOrd="1" destOrd="0" parTransId="{25BD3EDD-12B1-47F3-9D6D-10EAD978CF60}" sibTransId="{8FAC9E8D-5808-4C33-83D5-4078E79ADF56}"/>
    <dgm:cxn modelId="{DF2B83AF-2939-41B7-94EC-DF7942968AD8}" type="presOf" srcId="{D331A3C6-B0DE-4A7B-99CB-57FE6DC89EF8}" destId="{4483022C-EBC4-4766-A3C6-684FC4E66AD9}" srcOrd="1" destOrd="0" presId="urn:microsoft.com/office/officeart/2005/8/layout/hProcess4"/>
    <dgm:cxn modelId="{CFDE36B0-5A05-4146-A24A-3CA9F8E2ED8A}" srcId="{6A0C7D7A-1AC8-4B1E-BD5D-292D08FC8E17}" destId="{A182CFE7-BC6C-408D-8FFA-5D24053052EE}" srcOrd="2" destOrd="0" parTransId="{B2A9FB6C-2EEE-4EE0-A55F-AE02136D24BA}" sibTransId="{E201387B-315C-44FB-B3C9-077AB0D7CAC9}"/>
    <dgm:cxn modelId="{7B2B38B3-8C0B-43AF-BC27-2BCD10D808B0}" type="presOf" srcId="{15D02416-7009-447E-9007-D48007BF6B07}" destId="{267FAC3E-8CC6-480F-8994-1E826A8E2825}" srcOrd="0" destOrd="0" presId="urn:microsoft.com/office/officeart/2005/8/layout/hProcess4"/>
    <dgm:cxn modelId="{823E1EBD-1461-477E-A910-F56567A58C42}" type="presOf" srcId="{81C38BD3-F896-4C6B-B07F-922278472666}" destId="{06FE8D0E-B65A-4795-A2EF-22D490A8991D}" srcOrd="0" destOrd="0" presId="urn:microsoft.com/office/officeart/2005/8/layout/hProcess4"/>
    <dgm:cxn modelId="{5E7128C1-E7DB-4745-AF0E-291B9552BBAF}" type="presOf" srcId="{6A0C7D7A-1AC8-4B1E-BD5D-292D08FC8E17}" destId="{D8C8B364-B9AA-4306-B64E-C365A98E0921}" srcOrd="0" destOrd="0" presId="urn:microsoft.com/office/officeart/2005/8/layout/hProcess4"/>
    <dgm:cxn modelId="{3D6D14C2-E1EC-4ADB-8582-EC9A8CBC6779}" type="presOf" srcId="{A182CFE7-BC6C-408D-8FFA-5D24053052EE}" destId="{984DBF84-F1F8-4101-8C5C-98F5B0F31FED}" srcOrd="0" destOrd="0" presId="urn:microsoft.com/office/officeart/2005/8/layout/hProcess4"/>
    <dgm:cxn modelId="{A20AECC3-3B66-46D1-B68B-303C0924CD53}" srcId="{81C38BD3-F896-4C6B-B07F-922278472666}" destId="{B40D3995-4BEF-4526-86DE-60B6C86A7DB4}" srcOrd="1" destOrd="0" parTransId="{5140B642-3A96-4B5A-866A-D4DEBCFA6E88}" sibTransId="{2170CCFA-133A-4531-A768-ED50D021A353}"/>
    <dgm:cxn modelId="{BDF7B8CC-3917-40FF-B529-C07128F21973}" srcId="{15D02416-7009-447E-9007-D48007BF6B07}" destId="{C82A3A33-391F-421F-AC15-A120FEBB8FD2}" srcOrd="0" destOrd="0" parTransId="{4419976D-66C8-4520-9CF6-CDAEE1245462}" sibTransId="{28381998-9E72-421B-B358-C267C1E8192E}"/>
    <dgm:cxn modelId="{28DEFDD4-55D7-42BC-B54F-E05BEA64DB6A}" srcId="{15D02416-7009-447E-9007-D48007BF6B07}" destId="{56B40E1C-DBBC-4C52-A299-0F942C94884B}" srcOrd="1" destOrd="0" parTransId="{DF2C62A8-1290-402C-8E87-236B298F9DBF}" sibTransId="{E2050DB9-7A28-4E90-9674-F202AB7723EF}"/>
    <dgm:cxn modelId="{4F76E1E1-FE6A-4DD8-81F2-1B071D90900F}" type="presOf" srcId="{C82A3A33-391F-421F-AC15-A120FEBB8FD2}" destId="{77C9B9FE-A85C-4F11-A218-7055BBD725DD}" srcOrd="1" destOrd="0" presId="urn:microsoft.com/office/officeart/2005/8/layout/hProcess4"/>
    <dgm:cxn modelId="{EE9550EA-2750-4F98-949B-E50716B06555}" srcId="{6A0C7D7A-1AC8-4B1E-BD5D-292D08FC8E17}" destId="{15D02416-7009-447E-9007-D48007BF6B07}" srcOrd="0" destOrd="0" parTransId="{5781FB32-854E-418E-8365-DEE1D30ABAD2}" sibTransId="{233C614B-4C6C-4720-81B0-891906C4E5A7}"/>
    <dgm:cxn modelId="{AA9213ED-4DAE-47C8-916F-A08554AE36AF}" srcId="{81C38BD3-F896-4C6B-B07F-922278472666}" destId="{0AE350E8-789A-4613-8706-F80AA9921C58}" srcOrd="0" destOrd="0" parTransId="{C8EB42F5-B859-46C6-AE74-A1FCB50F3A1E}" sibTransId="{18FC4428-BD6A-4D6C-BFB9-013A69153826}"/>
    <dgm:cxn modelId="{A29C0CFC-EFFE-4088-BF5B-3543300ADEA3}" type="presOf" srcId="{B40D3995-4BEF-4526-86DE-60B6C86A7DB4}" destId="{3755D378-B58C-492D-AD64-64D0143E706B}" srcOrd="0" destOrd="1" presId="urn:microsoft.com/office/officeart/2005/8/layout/hProcess4"/>
    <dgm:cxn modelId="{8924C5FD-CD8D-4A22-A692-320D94575A16}" type="presOf" srcId="{8FAC9E8D-5808-4C33-83D5-4078E79ADF56}" destId="{3BA7E279-14D4-4756-9522-2D6E8827DA4F}" srcOrd="0" destOrd="0" presId="urn:microsoft.com/office/officeart/2005/8/layout/hProcess4"/>
    <dgm:cxn modelId="{3942EC5F-98CC-463D-B7C0-40BB9435DCFB}" type="presParOf" srcId="{D8C8B364-B9AA-4306-B64E-C365A98E0921}" destId="{181E9DD0-A3A9-43A3-8C94-E8F5D4F494BE}" srcOrd="0" destOrd="0" presId="urn:microsoft.com/office/officeart/2005/8/layout/hProcess4"/>
    <dgm:cxn modelId="{4C32DCC1-7CD3-48C3-941D-53E53E498909}" type="presParOf" srcId="{D8C8B364-B9AA-4306-B64E-C365A98E0921}" destId="{99F5EAC3-F9DC-4112-9772-CA1A2F32E322}" srcOrd="1" destOrd="0" presId="urn:microsoft.com/office/officeart/2005/8/layout/hProcess4"/>
    <dgm:cxn modelId="{F37CDE26-D2A6-4625-AA03-CF721A32D767}" type="presParOf" srcId="{D8C8B364-B9AA-4306-B64E-C365A98E0921}" destId="{65810586-E0F8-4FA4-9D21-EA1DAE3E1E9E}" srcOrd="2" destOrd="0" presId="urn:microsoft.com/office/officeart/2005/8/layout/hProcess4"/>
    <dgm:cxn modelId="{E2EDA0AD-24FA-417B-9954-EE281E04E94B}" type="presParOf" srcId="{65810586-E0F8-4FA4-9D21-EA1DAE3E1E9E}" destId="{FC4A9D5A-70E6-4F6D-BE57-A2892C833DA4}" srcOrd="0" destOrd="0" presId="urn:microsoft.com/office/officeart/2005/8/layout/hProcess4"/>
    <dgm:cxn modelId="{6372710E-1A21-41DA-B9D9-634E32AC4E9B}" type="presParOf" srcId="{FC4A9D5A-70E6-4F6D-BE57-A2892C833DA4}" destId="{06A7E337-ED87-4CCF-9D2F-D10708E5062C}" srcOrd="0" destOrd="0" presId="urn:microsoft.com/office/officeart/2005/8/layout/hProcess4"/>
    <dgm:cxn modelId="{1CCE4435-2D0C-4C2B-8D50-BF8ED8937296}" type="presParOf" srcId="{FC4A9D5A-70E6-4F6D-BE57-A2892C833DA4}" destId="{AF1CBF34-CFC7-4DB7-B817-F587A21FB604}" srcOrd="1" destOrd="0" presId="urn:microsoft.com/office/officeart/2005/8/layout/hProcess4"/>
    <dgm:cxn modelId="{57AAB3A4-0F67-483A-89B7-66E716A6FEF1}" type="presParOf" srcId="{FC4A9D5A-70E6-4F6D-BE57-A2892C833DA4}" destId="{77C9B9FE-A85C-4F11-A218-7055BBD725DD}" srcOrd="2" destOrd="0" presId="urn:microsoft.com/office/officeart/2005/8/layout/hProcess4"/>
    <dgm:cxn modelId="{374DD3D4-A372-42FE-86A8-416FC0F302D9}" type="presParOf" srcId="{FC4A9D5A-70E6-4F6D-BE57-A2892C833DA4}" destId="{267FAC3E-8CC6-480F-8994-1E826A8E2825}" srcOrd="3" destOrd="0" presId="urn:microsoft.com/office/officeart/2005/8/layout/hProcess4"/>
    <dgm:cxn modelId="{8AF91EBE-9964-43ED-9CE2-E266F3082B68}" type="presParOf" srcId="{FC4A9D5A-70E6-4F6D-BE57-A2892C833DA4}" destId="{D45DF93C-42CF-480E-9793-ED5C27F04FC7}" srcOrd="4" destOrd="0" presId="urn:microsoft.com/office/officeart/2005/8/layout/hProcess4"/>
    <dgm:cxn modelId="{24FA776B-AB4E-49A5-9F2E-9CDA284769C4}" type="presParOf" srcId="{65810586-E0F8-4FA4-9D21-EA1DAE3E1E9E}" destId="{2D698EE6-C429-44FD-97B9-57F17B435578}" srcOrd="1" destOrd="0" presId="urn:microsoft.com/office/officeart/2005/8/layout/hProcess4"/>
    <dgm:cxn modelId="{B0C4B8BF-4888-4A13-8D2E-C9EE7138A635}" type="presParOf" srcId="{65810586-E0F8-4FA4-9D21-EA1DAE3E1E9E}" destId="{2B1F5123-F01E-4BB1-B879-78F19C1575E3}" srcOrd="2" destOrd="0" presId="urn:microsoft.com/office/officeart/2005/8/layout/hProcess4"/>
    <dgm:cxn modelId="{63485A18-BD25-4240-979F-20F2C25C24BC}" type="presParOf" srcId="{2B1F5123-F01E-4BB1-B879-78F19C1575E3}" destId="{E6908721-1F55-4827-9A22-26C817507ABD}" srcOrd="0" destOrd="0" presId="urn:microsoft.com/office/officeart/2005/8/layout/hProcess4"/>
    <dgm:cxn modelId="{05C3AC23-D15D-478A-B154-9605C307A735}" type="presParOf" srcId="{2B1F5123-F01E-4BB1-B879-78F19C1575E3}" destId="{3755D378-B58C-492D-AD64-64D0143E706B}" srcOrd="1" destOrd="0" presId="urn:microsoft.com/office/officeart/2005/8/layout/hProcess4"/>
    <dgm:cxn modelId="{8D2A4810-5CEE-41F1-9962-76105F10B04D}" type="presParOf" srcId="{2B1F5123-F01E-4BB1-B879-78F19C1575E3}" destId="{9697E5E9-B0DB-4D2A-8AFF-0E1B6B60CCE6}" srcOrd="2" destOrd="0" presId="urn:microsoft.com/office/officeart/2005/8/layout/hProcess4"/>
    <dgm:cxn modelId="{42AAC4FF-FA81-4F5C-9402-03DBD9D7F955}" type="presParOf" srcId="{2B1F5123-F01E-4BB1-B879-78F19C1575E3}" destId="{06FE8D0E-B65A-4795-A2EF-22D490A8991D}" srcOrd="3" destOrd="0" presId="urn:microsoft.com/office/officeart/2005/8/layout/hProcess4"/>
    <dgm:cxn modelId="{52F4DECE-904E-4C2C-9918-F390EBE0210C}" type="presParOf" srcId="{2B1F5123-F01E-4BB1-B879-78F19C1575E3}" destId="{37A9AD24-96C2-4833-9788-A2867AC7183B}" srcOrd="4" destOrd="0" presId="urn:microsoft.com/office/officeart/2005/8/layout/hProcess4"/>
    <dgm:cxn modelId="{8FCE38C0-7BC1-4B7D-80DC-ECCBF1CFA79C}" type="presParOf" srcId="{65810586-E0F8-4FA4-9D21-EA1DAE3E1E9E}" destId="{3BA7E279-14D4-4756-9522-2D6E8827DA4F}" srcOrd="3" destOrd="0" presId="urn:microsoft.com/office/officeart/2005/8/layout/hProcess4"/>
    <dgm:cxn modelId="{E3284C57-CDE8-4FFD-BF4E-7017A95CE905}" type="presParOf" srcId="{65810586-E0F8-4FA4-9D21-EA1DAE3E1E9E}" destId="{C47C4C91-B487-40F4-86E7-BB64208A1862}" srcOrd="4" destOrd="0" presId="urn:microsoft.com/office/officeart/2005/8/layout/hProcess4"/>
    <dgm:cxn modelId="{10F57FB0-B033-43B6-93F1-C59D77C8AE16}" type="presParOf" srcId="{C47C4C91-B487-40F4-86E7-BB64208A1862}" destId="{7D061ADF-FF63-4AF8-9ADB-C6A6E6592E07}" srcOrd="0" destOrd="0" presId="urn:microsoft.com/office/officeart/2005/8/layout/hProcess4"/>
    <dgm:cxn modelId="{CD80CD92-A893-4812-B20A-C1877EAC22D2}" type="presParOf" srcId="{C47C4C91-B487-40F4-86E7-BB64208A1862}" destId="{066CEAC1-CD9F-4845-948D-A8576A4FAF80}" srcOrd="1" destOrd="0" presId="urn:microsoft.com/office/officeart/2005/8/layout/hProcess4"/>
    <dgm:cxn modelId="{3B97A55E-B8F1-4B94-A8E3-27254782DE15}" type="presParOf" srcId="{C47C4C91-B487-40F4-86E7-BB64208A1862}" destId="{4483022C-EBC4-4766-A3C6-684FC4E66AD9}" srcOrd="2" destOrd="0" presId="urn:microsoft.com/office/officeart/2005/8/layout/hProcess4"/>
    <dgm:cxn modelId="{028E7725-6AE7-4174-9E17-25306988619E}" type="presParOf" srcId="{C47C4C91-B487-40F4-86E7-BB64208A1862}" destId="{984DBF84-F1F8-4101-8C5C-98F5B0F31FED}" srcOrd="3" destOrd="0" presId="urn:microsoft.com/office/officeart/2005/8/layout/hProcess4"/>
    <dgm:cxn modelId="{012D5B91-A91F-498E-A1E6-ABEFA9FEDAAC}" type="presParOf" srcId="{C47C4C91-B487-40F4-86E7-BB64208A1862}" destId="{8944E0EA-E5DF-4400-BEE3-F3BE2AC7F3B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8A3BD-CD88-4A99-B2D1-BC60E92B86AD}">
      <dsp:nvSpPr>
        <dsp:cNvPr id="0" name=""/>
        <dsp:cNvSpPr/>
      </dsp:nvSpPr>
      <dsp:spPr>
        <a:xfrm rot="5400000">
          <a:off x="823169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FEB8B-5FCE-4719-A0DA-96E58B148A51}">
      <dsp:nvSpPr>
        <dsp:cNvPr id="0" name=""/>
        <dsp:cNvSpPr/>
      </dsp:nvSpPr>
      <dsp:spPr>
        <a:xfrm>
          <a:off x="525277" y="24930"/>
          <a:ext cx="1892792" cy="1324893"/>
        </a:xfrm>
        <a:prstGeom prst="roundRect">
          <a:avLst>
            <a:gd name="adj" fmla="val 166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Cleaning</a:t>
          </a:r>
        </a:p>
      </dsp:txBody>
      <dsp:txXfrm>
        <a:off x="589965" y="89618"/>
        <a:ext cx="1763416" cy="1195517"/>
      </dsp:txXfrm>
    </dsp:sp>
    <dsp:sp modelId="{E9BD5A5E-7B20-47B4-909C-CBC1D95A039D}">
      <dsp:nvSpPr>
        <dsp:cNvPr id="0" name=""/>
        <dsp:cNvSpPr/>
      </dsp:nvSpPr>
      <dsp:spPr>
        <a:xfrm>
          <a:off x="2418069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Standardization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2418069" y="151288"/>
        <a:ext cx="1376636" cy="1070837"/>
      </dsp:txXfrm>
    </dsp:sp>
    <dsp:sp modelId="{A86CE9C4-0B0A-40CD-BEA3-593FB5D9902B}">
      <dsp:nvSpPr>
        <dsp:cNvPr id="0" name=""/>
        <dsp:cNvSpPr/>
      </dsp:nvSpPr>
      <dsp:spPr>
        <a:xfrm rot="5400000">
          <a:off x="2392495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F2FFA-0164-430D-BB1A-0364951AF6DE}">
      <dsp:nvSpPr>
        <dsp:cNvPr id="0" name=""/>
        <dsp:cNvSpPr/>
      </dsp:nvSpPr>
      <dsp:spPr>
        <a:xfrm>
          <a:off x="2094603" y="1513222"/>
          <a:ext cx="1892792" cy="1324893"/>
        </a:xfrm>
        <a:prstGeom prst="roundRect">
          <a:avLst>
            <a:gd name="adj" fmla="val 166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Pivot Tables</a:t>
          </a:r>
        </a:p>
      </dsp:txBody>
      <dsp:txXfrm>
        <a:off x="2159291" y="1577910"/>
        <a:ext cx="1763416" cy="1195517"/>
      </dsp:txXfrm>
    </dsp:sp>
    <dsp:sp modelId="{0E710DAA-8769-4E13-9A5F-7D3A56942E69}">
      <dsp:nvSpPr>
        <dsp:cNvPr id="0" name=""/>
        <dsp:cNvSpPr/>
      </dsp:nvSpPr>
      <dsp:spPr>
        <a:xfrm>
          <a:off x="3987395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Experimenting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Introducing Slicers &amp; Timeline</a:t>
          </a:r>
        </a:p>
      </dsp:txBody>
      <dsp:txXfrm>
        <a:off x="3987395" y="1639581"/>
        <a:ext cx="1376636" cy="1070837"/>
      </dsp:txXfrm>
    </dsp:sp>
    <dsp:sp modelId="{068B3C7E-41B1-44C2-A0FA-F3CFD8C4D461}">
      <dsp:nvSpPr>
        <dsp:cNvPr id="0" name=""/>
        <dsp:cNvSpPr/>
      </dsp:nvSpPr>
      <dsp:spPr>
        <a:xfrm>
          <a:off x="3663929" y="3001514"/>
          <a:ext cx="1892792" cy="1324893"/>
        </a:xfrm>
        <a:prstGeom prst="roundRect">
          <a:avLst>
            <a:gd name="adj" fmla="val 166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Charts &amp; Dashboard</a:t>
          </a:r>
        </a:p>
      </dsp:txBody>
      <dsp:txXfrm>
        <a:off x="3728617" y="3066202"/>
        <a:ext cx="1763416" cy="1195517"/>
      </dsp:txXfrm>
    </dsp:sp>
    <dsp:sp modelId="{F1F6BE03-8496-4A03-84A2-3D7794607000}">
      <dsp:nvSpPr>
        <dsp:cNvPr id="0" name=""/>
        <dsp:cNvSpPr/>
      </dsp:nvSpPr>
      <dsp:spPr>
        <a:xfrm>
          <a:off x="5556721" y="3127873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Charts Creation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Detecting Meaningful Charts</a:t>
          </a:r>
        </a:p>
      </dsp:txBody>
      <dsp:txXfrm>
        <a:off x="5556721" y="3127873"/>
        <a:ext cx="1376636" cy="1070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CBF34-CFC7-4DB7-B817-F587A21FB604}">
      <dsp:nvSpPr>
        <dsp:cNvPr id="0" name=""/>
        <dsp:cNvSpPr/>
      </dsp:nvSpPr>
      <dsp:spPr>
        <a:xfrm>
          <a:off x="1384" y="1393542"/>
          <a:ext cx="2667905" cy="220046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</a:rPr>
            <a:t>01-01-2019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</a:rPr>
            <a:t>02/01/2019</a:t>
          </a:r>
        </a:p>
      </dsp:txBody>
      <dsp:txXfrm>
        <a:off x="52023" y="1444181"/>
        <a:ext cx="2566627" cy="1627658"/>
      </dsp:txXfrm>
    </dsp:sp>
    <dsp:sp modelId="{2D698EE6-C429-44FD-97B9-57F17B435578}">
      <dsp:nvSpPr>
        <dsp:cNvPr id="0" name=""/>
        <dsp:cNvSpPr/>
      </dsp:nvSpPr>
      <dsp:spPr>
        <a:xfrm>
          <a:off x="1501231" y="1919613"/>
          <a:ext cx="2939267" cy="2939267"/>
        </a:xfrm>
        <a:prstGeom prst="leftCircularArrow">
          <a:avLst>
            <a:gd name="adj1" fmla="val 3144"/>
            <a:gd name="adj2" fmla="val 386874"/>
            <a:gd name="adj3" fmla="val 2162384"/>
            <a:gd name="adj4" fmla="val 9024489"/>
            <a:gd name="adj5" fmla="val 3669"/>
          </a:avLst>
        </a:prstGeom>
        <a:solidFill>
          <a:srgbClr val="537895"/>
        </a:solidFill>
        <a:ln>
          <a:solidFill>
            <a:srgbClr val="53789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FAC3E-8CC6-480F-8994-1E826A8E2825}">
      <dsp:nvSpPr>
        <dsp:cNvPr id="0" name=""/>
        <dsp:cNvSpPr/>
      </dsp:nvSpPr>
      <dsp:spPr>
        <a:xfrm>
          <a:off x="594252" y="3122479"/>
          <a:ext cx="2371471" cy="94305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tx1"/>
              </a:solidFill>
            </a:rPr>
            <a:t>Date</a:t>
          </a:r>
        </a:p>
      </dsp:txBody>
      <dsp:txXfrm>
        <a:off x="621873" y="3150100"/>
        <a:ext cx="2316229" cy="887814"/>
      </dsp:txXfrm>
    </dsp:sp>
    <dsp:sp modelId="{3755D378-B58C-492D-AD64-64D0143E706B}">
      <dsp:nvSpPr>
        <dsp:cNvPr id="0" name=""/>
        <dsp:cNvSpPr/>
      </dsp:nvSpPr>
      <dsp:spPr>
        <a:xfrm>
          <a:off x="3405835" y="1393542"/>
          <a:ext cx="2667905" cy="220046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</a:rPr>
            <a:t>02/01/2019 (text) to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</a:rPr>
            <a:t>02-01-2019 (date)</a:t>
          </a:r>
        </a:p>
      </dsp:txBody>
      <dsp:txXfrm>
        <a:off x="3456474" y="1915709"/>
        <a:ext cx="2566627" cy="1627658"/>
      </dsp:txXfrm>
    </dsp:sp>
    <dsp:sp modelId="{3BA7E279-14D4-4756-9522-2D6E8827DA4F}">
      <dsp:nvSpPr>
        <dsp:cNvPr id="0" name=""/>
        <dsp:cNvSpPr/>
      </dsp:nvSpPr>
      <dsp:spPr>
        <a:xfrm>
          <a:off x="4883449" y="42390"/>
          <a:ext cx="3280166" cy="3280166"/>
        </a:xfrm>
        <a:prstGeom prst="circularArrow">
          <a:avLst>
            <a:gd name="adj1" fmla="val 2818"/>
            <a:gd name="adj2" fmla="val 344015"/>
            <a:gd name="adj3" fmla="val 19480475"/>
            <a:gd name="adj4" fmla="val 12575511"/>
            <a:gd name="adj5" fmla="val 3287"/>
          </a:avLst>
        </a:prstGeom>
        <a:solidFill>
          <a:srgbClr val="53789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E8D0E-B65A-4795-A2EF-22D490A8991D}">
      <dsp:nvSpPr>
        <dsp:cNvPr id="0" name=""/>
        <dsp:cNvSpPr/>
      </dsp:nvSpPr>
      <dsp:spPr>
        <a:xfrm>
          <a:off x="3998703" y="922014"/>
          <a:ext cx="2371471" cy="94305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tx1"/>
              </a:solidFill>
            </a:rPr>
            <a:t>Homogenous Data</a:t>
          </a:r>
        </a:p>
      </dsp:txBody>
      <dsp:txXfrm>
        <a:off x="4026324" y="949635"/>
        <a:ext cx="2316229" cy="887814"/>
      </dsp:txXfrm>
    </dsp:sp>
    <dsp:sp modelId="{066CEAC1-CD9F-4845-948D-A8576A4FAF80}">
      <dsp:nvSpPr>
        <dsp:cNvPr id="0" name=""/>
        <dsp:cNvSpPr/>
      </dsp:nvSpPr>
      <dsp:spPr>
        <a:xfrm>
          <a:off x="6810286" y="1393542"/>
          <a:ext cx="2667905" cy="220046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</a:rPr>
            <a:t>01-01-2019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</a:rPr>
            <a:t>02-01-2019</a:t>
          </a:r>
        </a:p>
      </dsp:txBody>
      <dsp:txXfrm>
        <a:off x="6860925" y="1444181"/>
        <a:ext cx="2566627" cy="1627658"/>
      </dsp:txXfrm>
    </dsp:sp>
    <dsp:sp modelId="{984DBF84-F1F8-4101-8C5C-98F5B0F31FED}">
      <dsp:nvSpPr>
        <dsp:cNvPr id="0" name=""/>
        <dsp:cNvSpPr/>
      </dsp:nvSpPr>
      <dsp:spPr>
        <a:xfrm>
          <a:off x="7403154" y="3122479"/>
          <a:ext cx="2371471" cy="94305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tx1"/>
              </a:solidFill>
            </a:rPr>
            <a:t>New_Date</a:t>
          </a:r>
        </a:p>
      </dsp:txBody>
      <dsp:txXfrm>
        <a:off x="7430775" y="3150100"/>
        <a:ext cx="2316229" cy="887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DA50-2DA1-4198-997A-8285130C317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F4F8A-E73D-48E8-A1C7-D01DF889F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4F5F-C7A2-4809-9E42-749E07CEC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54A03-7E69-4B58-AC53-F74FB5D11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0166-61E0-4232-81C2-F9F8C966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865E-79BF-47A1-97F3-6F3C8D22E659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1F99F-F90C-4E28-9898-D7D92716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4129-2B05-400D-9568-71B4705E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7461-2BA8-4D60-AA4A-199F7CAE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7F205-4738-4787-B75F-58063DC8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CF843-AE21-44BC-B29F-87B66084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9C7F-7D49-4810-8B76-A4E944970C28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CF61-F0E3-493F-A281-D6F821A7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0F46-1F5E-473D-98BC-6B369FBD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1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BC12A-B88A-4B84-A155-2210DF405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97E1E-F86A-4329-9BC8-76E52B312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C9F7-A90C-45CB-83C9-9810F40B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AD98-CBCE-40D6-A92F-905B0C858920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2D05-9CF9-4D33-A57A-8C88EE2D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8397B-E694-435B-9C30-36A4DD00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AD90-2C24-4064-BA75-FDBA83A7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7F29-BB7A-4083-84D3-C897045E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EAF0-DD96-4F85-814A-346B7E98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C7D6-2274-425F-BCC4-489B4A89FD4F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558D-9035-4781-BE58-8388300A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2E4C-CAFB-479E-9896-580500A1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9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04CA-1026-4F45-907D-5B72F049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5896D-7D33-417B-A1DF-43DCC62F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830F-AE5C-44FA-8126-1361D48E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1116-4845-48E4-AC0E-615F4897BFC0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7576-BE5A-4E5F-A9A8-E49FAF81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2B2FB-9B2B-4D45-AC89-FA65CAC7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B9BA-DD41-4022-8AA3-988AD6A3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2B5E-E365-4FF1-B787-508778DAF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CE31B-6F14-40E5-9A0F-C58A6FFF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A0E86-18B2-43AA-9457-A6BA3969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1EE5-9D25-42C4-A4A6-8C7336286900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5671-B122-4179-9B90-3718271B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F3805-FC3A-4982-B19E-3B952ACB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9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1321-1A61-4D66-B81C-62C6492A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42EE2-5CBB-482A-A4BF-B686BA87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D1C0D-EFFA-42A3-8C11-E204FB842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D4FDE-776A-43CC-8AA3-0082AC9FD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E1393-197D-4A56-9094-A44DCD1FF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90F21-4874-443C-8A4B-98CA6A64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7057-E695-4100-89FB-AF8FB271C3D9}" type="datetime1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24D65-22F0-4C68-B85C-5E8E17A7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6C613-03C5-4F44-B819-D3183B09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2374-3BE0-45A3-A915-5ED906B2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94EC9-9D38-4888-8428-06CBD8E2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6C8A-8057-4878-9B06-830B8A2550B7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3DB7A-3DDF-4E97-A6F0-DC4A6802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EBE0C-A7D5-4C3E-B4A7-3419A6D2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54798-E92D-4B88-AAB8-68A6D43C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8B-48F4-42B4-B91B-B9C1B8BA8E5F}" type="datetime1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DE699-7D5A-47D2-A928-0302A802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2E24B-2F4A-4292-81F9-A34BF996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3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0437-EBD9-4F70-867E-9AA7CD9D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EC51-99F7-45C7-9A66-80AEBE03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AAEAF-7412-410F-ACB2-5321DD3AF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EEDD7-33C8-4F5F-BEEE-E4A0545D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5BC7-6D12-42B5-A2AF-44A9EC7F6ABB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36A70-7821-4D50-820F-92B072E4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FF6C2-33C4-4DF5-AE4F-A7FFC5F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7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F79E-2A4C-4D55-9016-5C01150F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53DB0-6F58-4C8D-9D93-925F18923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D17F6-1CA0-4AC5-BEBE-D9D122FC7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26126-6150-4F2B-AC9E-A3EF8602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18B1-D3A5-49EB-BE37-431406998E92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017C7-0B85-44D2-839A-7C77DF65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5444C-FF02-44AA-A1CF-A5BFF8B8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F1AE3-D3E9-431E-98A1-DA78059E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0189C-E457-46E0-8F61-E3E33E55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47266-F406-4F08-B23C-E3E21668C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F6E3-F1F0-41DC-A01C-5B7070B9FFEC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B364-A972-461F-B83A-C84B77BE2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201C-41D2-4A55-962E-21B99AD1D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ADA7-272A-4914-8CA2-E8E3A450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2757-9626-415D-BEFC-F218CDC99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465" y="1361588"/>
            <a:ext cx="7823200" cy="954332"/>
          </a:xfrm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The </a:t>
            </a:r>
            <a:r>
              <a:rPr lang="en-US" sz="6000" b="1" dirty="0">
                <a:solidFill>
                  <a:srgbClr val="C00000"/>
                </a:solidFill>
              </a:rPr>
              <a:t>Customer's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chemeClr val="bg1"/>
                </a:solidFill>
              </a:rPr>
              <a:t>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6A56C-5518-4DF1-96A1-7DF7AA35A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2759" y="4560299"/>
            <a:ext cx="2762250" cy="56038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Shivam Tyagi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0E9C4C-9714-398C-B2F8-8391C6E0EADC}"/>
              </a:ext>
            </a:extLst>
          </p:cNvPr>
          <p:cNvSpPr txBox="1">
            <a:spLocks/>
          </p:cNvSpPr>
          <p:nvPr/>
        </p:nvSpPr>
        <p:spPr>
          <a:xfrm>
            <a:off x="3131038" y="2130016"/>
            <a:ext cx="5705475" cy="950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Analysis Insights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878B89-E2FB-AB61-F0B3-D282FAE03CBF}"/>
              </a:ext>
            </a:extLst>
          </p:cNvPr>
          <p:cNvCxnSpPr/>
          <p:nvPr/>
        </p:nvCxnSpPr>
        <p:spPr>
          <a:xfrm>
            <a:off x="2707341" y="2115671"/>
            <a:ext cx="69297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8E240-E2D0-3CA8-3F02-AC53AD39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BA78-1F9B-E825-3546-EF009F6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AAD64B-E6C9-9239-1F2C-257F4933A986}"/>
              </a:ext>
            </a:extLst>
          </p:cNvPr>
          <p:cNvSpPr txBox="1">
            <a:spLocks/>
          </p:cNvSpPr>
          <p:nvPr/>
        </p:nvSpPr>
        <p:spPr>
          <a:xfrm>
            <a:off x="2244844" y="3710301"/>
            <a:ext cx="3532909" cy="1740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Customers in Nay Pyi Taw, pay using Cash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6804DB-6A03-9C21-712B-4C832B749B9A}"/>
              </a:ext>
            </a:extLst>
          </p:cNvPr>
          <p:cNvSpPr txBox="1">
            <a:spLocks/>
          </p:cNvSpPr>
          <p:nvPr/>
        </p:nvSpPr>
        <p:spPr>
          <a:xfrm>
            <a:off x="1532832" y="1065991"/>
            <a:ext cx="5329382" cy="3024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000" dirty="0">
                <a:solidFill>
                  <a:srgbClr val="C00000"/>
                </a:solidFill>
              </a:rPr>
              <a:t>40% 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F7B1EB-420D-B879-8871-A8F2B109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6" y="1047947"/>
            <a:ext cx="5372098" cy="4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BA78-1F9B-E825-3546-EF009F6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AAD64B-E6C9-9239-1F2C-257F4933A986}"/>
              </a:ext>
            </a:extLst>
          </p:cNvPr>
          <p:cNvSpPr txBox="1">
            <a:spLocks/>
          </p:cNvSpPr>
          <p:nvPr/>
        </p:nvSpPr>
        <p:spPr>
          <a:xfrm>
            <a:off x="940484" y="2060803"/>
            <a:ext cx="3851564" cy="4689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u="sng" dirty="0">
                <a:solidFill>
                  <a:srgbClr val="C00000"/>
                </a:solidFill>
              </a:rPr>
              <a:t>Credit Cards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Offer discounts on purchase through Credit Cards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Credit Card companies shall offer discount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4D774D-D4DD-DBD8-23FB-A9C1D9D89821}"/>
              </a:ext>
            </a:extLst>
          </p:cNvPr>
          <p:cNvSpPr txBox="1">
            <a:spLocks/>
          </p:cNvSpPr>
          <p:nvPr/>
        </p:nvSpPr>
        <p:spPr>
          <a:xfrm>
            <a:off x="7377145" y="2069768"/>
            <a:ext cx="3837706" cy="4689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u="sng" dirty="0">
                <a:solidFill>
                  <a:srgbClr val="C00000"/>
                </a:solidFill>
              </a:rPr>
              <a:t>E-Wallets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Personalized E-Wallets will increase Customer Retention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This will shoot up the Count of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FC4D3-01A6-E173-8DA2-94CE61BDA8DB}"/>
              </a:ext>
            </a:extLst>
          </p:cNvPr>
          <p:cNvSpPr txBox="1"/>
          <p:nvPr/>
        </p:nvSpPr>
        <p:spPr>
          <a:xfrm>
            <a:off x="3639671" y="89646"/>
            <a:ext cx="4634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Opportunity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EEDC2B-A4AB-5B4D-8FA2-AB7B800FCE8D}"/>
              </a:ext>
            </a:extLst>
          </p:cNvPr>
          <p:cNvCxnSpPr>
            <a:cxnSpLocks/>
          </p:cNvCxnSpPr>
          <p:nvPr/>
        </p:nvCxnSpPr>
        <p:spPr>
          <a:xfrm>
            <a:off x="5925673" y="2034988"/>
            <a:ext cx="0" cy="45899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9CCB8E4-E57E-9F3E-D1BB-983E13D35F16}"/>
              </a:ext>
            </a:extLst>
          </p:cNvPr>
          <p:cNvSpPr/>
          <p:nvPr/>
        </p:nvSpPr>
        <p:spPr>
          <a:xfrm>
            <a:off x="-1622616" y="2034990"/>
            <a:ext cx="3451412" cy="3370729"/>
          </a:xfrm>
          <a:prstGeom prst="ellipse">
            <a:avLst/>
          </a:prstGeom>
          <a:solidFill>
            <a:srgbClr val="537895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46F85-9BA8-4541-B657-59A6D9AC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899" y="1597891"/>
            <a:ext cx="3974083" cy="1970608"/>
          </a:xfrm>
        </p:spPr>
        <p:txBody>
          <a:bodyPr>
            <a:noAutofit/>
          </a:bodyPr>
          <a:lstStyle/>
          <a:p>
            <a:r>
              <a:rPr lang="en-US" sz="15000" dirty="0">
                <a:solidFill>
                  <a:schemeClr val="bg1"/>
                </a:solidFill>
              </a:rPr>
              <a:t>Rush</a:t>
            </a:r>
            <a:r>
              <a:rPr lang="en-US" sz="20000" dirty="0">
                <a:solidFill>
                  <a:schemeClr val="bg1"/>
                </a:solidFill>
              </a:rPr>
              <a:t> </a:t>
            </a:r>
            <a:endParaRPr lang="en-US" sz="16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55EC-D6F4-18F9-6DFC-16B25B2D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5D1FEB-8143-D6CC-2F3B-E51CA771DD11}"/>
              </a:ext>
            </a:extLst>
          </p:cNvPr>
          <p:cNvSpPr txBox="1">
            <a:spLocks/>
          </p:cNvSpPr>
          <p:nvPr/>
        </p:nvSpPr>
        <p:spPr>
          <a:xfrm>
            <a:off x="2539728" y="3786909"/>
            <a:ext cx="6553201" cy="1650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0" dirty="0">
                <a:solidFill>
                  <a:schemeClr val="bg1"/>
                </a:solidFill>
              </a:rPr>
              <a:t>Hours</a:t>
            </a:r>
          </a:p>
        </p:txBody>
      </p:sp>
    </p:spTree>
    <p:extLst>
      <p:ext uri="{BB962C8B-B14F-4D97-AF65-F5344CB8AC3E}">
        <p14:creationId xmlns:p14="http://schemas.microsoft.com/office/powerpoint/2010/main" val="227943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BA78-1F9B-E825-3546-EF009F6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 descr="Sun">
            <a:extLst>
              <a:ext uri="{FF2B5EF4-FFF2-40B4-BE49-F238E27FC236}">
                <a16:creationId xmlns:a16="http://schemas.microsoft.com/office/drawing/2014/main" id="{14C07522-5C1F-705D-FA68-9A7BA9F34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927" y="578220"/>
            <a:ext cx="1317811" cy="1317811"/>
          </a:xfrm>
          <a:prstGeom prst="rect">
            <a:avLst/>
          </a:prstGeom>
        </p:spPr>
      </p:pic>
      <p:pic>
        <p:nvPicPr>
          <p:cNvPr id="10" name="Graphic 9" descr="Alarm clock">
            <a:extLst>
              <a:ext uri="{FF2B5EF4-FFF2-40B4-BE49-F238E27FC236}">
                <a16:creationId xmlns:a16="http://schemas.microsoft.com/office/drawing/2014/main" id="{62175A8B-6F0A-1382-FD5A-ED92190CA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4730" y="1445400"/>
            <a:ext cx="1317600" cy="1317600"/>
          </a:xfrm>
          <a:prstGeom prst="rect">
            <a:avLst/>
          </a:prstGeom>
        </p:spPr>
      </p:pic>
      <p:pic>
        <p:nvPicPr>
          <p:cNvPr id="12" name="Graphic 11" descr="Moon and stars">
            <a:extLst>
              <a:ext uri="{FF2B5EF4-FFF2-40B4-BE49-F238E27FC236}">
                <a16:creationId xmlns:a16="http://schemas.microsoft.com/office/drawing/2014/main" id="{C83E5D6F-63B1-F8E1-91D1-48178B84FD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5741" y="1523682"/>
            <a:ext cx="1317600" cy="1317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A3B7FD-4E9D-2611-EAB1-7CC9077B284C}"/>
              </a:ext>
            </a:extLst>
          </p:cNvPr>
          <p:cNvSpPr txBox="1"/>
          <p:nvPr/>
        </p:nvSpPr>
        <p:spPr>
          <a:xfrm>
            <a:off x="1210234" y="4186518"/>
            <a:ext cx="3030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10 AM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 the Mornings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52192-A305-3ED7-C830-AACD150BC38C}"/>
              </a:ext>
            </a:extLst>
          </p:cNvPr>
          <p:cNvSpPr txBox="1"/>
          <p:nvPr/>
        </p:nvSpPr>
        <p:spPr>
          <a:xfrm>
            <a:off x="4491318" y="3657597"/>
            <a:ext cx="326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01 &amp; 03 PM</a:t>
            </a:r>
          </a:p>
          <a:p>
            <a:pPr algn="ctr"/>
            <a:r>
              <a:rPr lang="en-US" sz="3600" dirty="0">
                <a:solidFill>
                  <a:schemeClr val="accent2"/>
                </a:solidFill>
              </a:rPr>
              <a:t>In the Noon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AC17F-EEF7-838F-A2D0-8909BBD9325E}"/>
              </a:ext>
            </a:extLst>
          </p:cNvPr>
          <p:cNvSpPr txBox="1"/>
          <p:nvPr/>
        </p:nvSpPr>
        <p:spPr>
          <a:xfrm>
            <a:off x="7960659" y="4132731"/>
            <a:ext cx="326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07 PM </a:t>
            </a:r>
          </a:p>
          <a:p>
            <a:pPr algn="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In the Evenings</a:t>
            </a:r>
          </a:p>
        </p:txBody>
      </p:sp>
    </p:spTree>
    <p:extLst>
      <p:ext uri="{BB962C8B-B14F-4D97-AF65-F5344CB8AC3E}">
        <p14:creationId xmlns:p14="http://schemas.microsoft.com/office/powerpoint/2010/main" val="23561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BA78-1F9B-E825-3546-EF009F6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3B7FD-4E9D-2611-EAB1-7CC9077B284C}"/>
              </a:ext>
            </a:extLst>
          </p:cNvPr>
          <p:cNvSpPr txBox="1"/>
          <p:nvPr/>
        </p:nvSpPr>
        <p:spPr>
          <a:xfrm>
            <a:off x="1102655" y="1129552"/>
            <a:ext cx="62842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An obvious conclusion is to </a:t>
            </a:r>
            <a:r>
              <a:rPr lang="en-US" sz="4000" dirty="0">
                <a:solidFill>
                  <a:srgbClr val="C00000"/>
                </a:solidFill>
              </a:rPr>
              <a:t>be readily available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around these </a:t>
            </a:r>
          </a:p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times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AC17F-EEF7-838F-A2D0-8909BBD9325E}"/>
              </a:ext>
            </a:extLst>
          </p:cNvPr>
          <p:cNvSpPr txBox="1"/>
          <p:nvPr/>
        </p:nvSpPr>
        <p:spPr>
          <a:xfrm>
            <a:off x="7171764" y="3164543"/>
            <a:ext cx="37562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Though there is more to this </a:t>
            </a:r>
          </a:p>
          <a:p>
            <a:pPr algn="r"/>
            <a:r>
              <a:rPr lang="en-US" sz="4000" dirty="0">
                <a:solidFill>
                  <a:srgbClr val="C00000"/>
                </a:solidFill>
              </a:rPr>
              <a:t>than what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meets the eye</a:t>
            </a:r>
          </a:p>
        </p:txBody>
      </p:sp>
    </p:spTree>
    <p:extLst>
      <p:ext uri="{BB962C8B-B14F-4D97-AF65-F5344CB8AC3E}">
        <p14:creationId xmlns:p14="http://schemas.microsoft.com/office/powerpoint/2010/main" val="176928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9CCB8E4-E57E-9F3E-D1BB-983E13D35F16}"/>
              </a:ext>
            </a:extLst>
          </p:cNvPr>
          <p:cNvSpPr/>
          <p:nvPr/>
        </p:nvSpPr>
        <p:spPr>
          <a:xfrm>
            <a:off x="-1622616" y="2034990"/>
            <a:ext cx="3451412" cy="3370729"/>
          </a:xfrm>
          <a:prstGeom prst="ellipse">
            <a:avLst/>
          </a:prstGeom>
          <a:solidFill>
            <a:srgbClr val="537895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46F85-9BA8-4541-B657-59A6D9AC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899" y="1597891"/>
            <a:ext cx="6680066" cy="1970608"/>
          </a:xfrm>
        </p:spPr>
        <p:txBody>
          <a:bodyPr>
            <a:noAutofit/>
          </a:bodyPr>
          <a:lstStyle/>
          <a:p>
            <a:r>
              <a:rPr lang="en-US" sz="15000" dirty="0">
                <a:solidFill>
                  <a:schemeClr val="bg1"/>
                </a:solidFill>
              </a:rPr>
              <a:t>Worst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55EC-D6F4-18F9-6DFC-16B25B2D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5D1FEB-8143-D6CC-2F3B-E51CA771DD11}"/>
              </a:ext>
            </a:extLst>
          </p:cNvPr>
          <p:cNvSpPr txBox="1">
            <a:spLocks/>
          </p:cNvSpPr>
          <p:nvPr/>
        </p:nvSpPr>
        <p:spPr>
          <a:xfrm>
            <a:off x="2539728" y="3768979"/>
            <a:ext cx="6553201" cy="1650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0" dirty="0">
                <a:solidFill>
                  <a:schemeClr val="bg1"/>
                </a:solidFill>
              </a:rPr>
              <a:t>Ratings</a:t>
            </a: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34218D21-23F7-86D6-DAAD-0CDE33C42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9045389" y="2506595"/>
            <a:ext cx="2504144" cy="228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1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BA78-1F9B-E825-3546-EF009F6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E73-AB94-9AA2-164B-3D08589AD73C}"/>
              </a:ext>
            </a:extLst>
          </p:cNvPr>
          <p:cNvSpPr txBox="1"/>
          <p:nvPr/>
        </p:nvSpPr>
        <p:spPr>
          <a:xfrm>
            <a:off x="2915135" y="500185"/>
            <a:ext cx="6307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</a:rPr>
              <a:t>4 – 5 Ratings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Attain their Peak During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165EB-9BCF-B090-270F-8581AC5CAD6A}"/>
              </a:ext>
            </a:extLst>
          </p:cNvPr>
          <p:cNvSpPr txBox="1"/>
          <p:nvPr/>
        </p:nvSpPr>
        <p:spPr>
          <a:xfrm>
            <a:off x="5318361" y="3661506"/>
            <a:ext cx="202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03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PM  &amp;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8CE1B-AD77-F420-D69A-89F74ED34CBC}"/>
              </a:ext>
            </a:extLst>
          </p:cNvPr>
          <p:cNvSpPr txBox="1"/>
          <p:nvPr/>
        </p:nvSpPr>
        <p:spPr>
          <a:xfrm>
            <a:off x="7870089" y="4626695"/>
            <a:ext cx="144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07 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45C6F-F44B-4712-3CE6-E23B2F5C10EE}"/>
              </a:ext>
            </a:extLst>
          </p:cNvPr>
          <p:cNvSpPr txBox="1"/>
          <p:nvPr/>
        </p:nvSpPr>
        <p:spPr>
          <a:xfrm>
            <a:off x="3020644" y="2864337"/>
            <a:ext cx="182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12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88AFB-EC8E-6271-C17C-1994E0B19157}"/>
              </a:ext>
            </a:extLst>
          </p:cNvPr>
          <p:cNvSpPr txBox="1"/>
          <p:nvPr/>
        </p:nvSpPr>
        <p:spPr>
          <a:xfrm>
            <a:off x="3075350" y="5896701"/>
            <a:ext cx="6307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This seems to imply a correlation between</a:t>
            </a:r>
          </a:p>
          <a:p>
            <a:pPr algn="ctr"/>
            <a:r>
              <a:rPr lang="en-US" sz="2800" i="1" dirty="0">
                <a:solidFill>
                  <a:schemeClr val="bg1"/>
                </a:solidFill>
              </a:rPr>
              <a:t>Rush Hours </a:t>
            </a:r>
            <a:r>
              <a:rPr lang="en-US" sz="2800" dirty="0">
                <a:solidFill>
                  <a:schemeClr val="bg1"/>
                </a:solidFill>
              </a:rPr>
              <a:t>&amp; </a:t>
            </a:r>
            <a:r>
              <a:rPr lang="en-US" sz="2800" i="1" dirty="0">
                <a:solidFill>
                  <a:schemeClr val="bg1"/>
                </a:solidFill>
              </a:rPr>
              <a:t>Low Ratings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9EBF12-EF2F-ACA4-2A06-C1FA4EAB1633}"/>
              </a:ext>
            </a:extLst>
          </p:cNvPr>
          <p:cNvCxnSpPr/>
          <p:nvPr/>
        </p:nvCxnSpPr>
        <p:spPr>
          <a:xfrm>
            <a:off x="3094892" y="5892800"/>
            <a:ext cx="62679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FEDB5-20EE-3B00-F917-29D05B48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D803E-F31B-22F0-9ED8-7C50E8E576E6}"/>
              </a:ext>
            </a:extLst>
          </p:cNvPr>
          <p:cNvSpPr txBox="1"/>
          <p:nvPr/>
        </p:nvSpPr>
        <p:spPr>
          <a:xfrm>
            <a:off x="1320792" y="5799000"/>
            <a:ext cx="5744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we are only considering the peak hours,</a:t>
            </a:r>
          </a:p>
          <a:p>
            <a:r>
              <a:rPr lang="en-US" dirty="0">
                <a:solidFill>
                  <a:schemeClr val="bg1"/>
                </a:solidFill>
              </a:rPr>
              <a:t>we observe a very strong Correlation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45E04-C1F3-DC3E-C10C-43F3A8A0717E}"/>
              </a:ext>
            </a:extLst>
          </p:cNvPr>
          <p:cNvSpPr txBox="1"/>
          <p:nvPr/>
        </p:nvSpPr>
        <p:spPr>
          <a:xfrm>
            <a:off x="1332513" y="6475024"/>
            <a:ext cx="11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 = 0.9908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6D591-49E3-F54F-D78B-9C3F7C3E40B1}"/>
              </a:ext>
            </a:extLst>
          </p:cNvPr>
          <p:cNvSpPr txBox="1"/>
          <p:nvPr/>
        </p:nvSpPr>
        <p:spPr>
          <a:xfrm rot="16200000">
            <a:off x="-391645" y="2354354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Count Of Low Ratings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685D6-9867-95B0-FE8F-D73F8CC56EE5}"/>
              </a:ext>
            </a:extLst>
          </p:cNvPr>
          <p:cNvSpPr txBox="1"/>
          <p:nvPr/>
        </p:nvSpPr>
        <p:spPr>
          <a:xfrm>
            <a:off x="5457825" y="4916581"/>
            <a:ext cx="181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Rush Hours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A2876-D5B8-34D4-6EE4-AE8A09B8F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4" y="307642"/>
            <a:ext cx="1033971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8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BA78-1F9B-E825-3546-EF009F6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18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3B7FD-4E9D-2611-EAB1-7CC9077B284C}"/>
              </a:ext>
            </a:extLst>
          </p:cNvPr>
          <p:cNvSpPr txBox="1"/>
          <p:nvPr/>
        </p:nvSpPr>
        <p:spPr>
          <a:xfrm>
            <a:off x="2157732" y="2239337"/>
            <a:ext cx="7588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Measures could be taken to improve service during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Rush hours</a:t>
            </a:r>
          </a:p>
        </p:txBody>
      </p:sp>
    </p:spTree>
    <p:extLst>
      <p:ext uri="{BB962C8B-B14F-4D97-AF65-F5344CB8AC3E}">
        <p14:creationId xmlns:p14="http://schemas.microsoft.com/office/powerpoint/2010/main" val="367183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BA78-1F9B-E825-3546-EF009F6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AAD64B-E6C9-9239-1F2C-257F4933A986}"/>
              </a:ext>
            </a:extLst>
          </p:cNvPr>
          <p:cNvSpPr txBox="1">
            <a:spLocks/>
          </p:cNvSpPr>
          <p:nvPr/>
        </p:nvSpPr>
        <p:spPr>
          <a:xfrm>
            <a:off x="143323" y="2060803"/>
            <a:ext cx="3795631" cy="4689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Self Check Out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Self Check-Out Option for E-Wallet Customers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would further increase membership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4D774D-D4DD-DBD8-23FB-A9C1D9D89821}"/>
              </a:ext>
            </a:extLst>
          </p:cNvPr>
          <p:cNvSpPr txBox="1">
            <a:spLocks/>
          </p:cNvSpPr>
          <p:nvPr/>
        </p:nvSpPr>
        <p:spPr>
          <a:xfrm>
            <a:off x="4243181" y="2046322"/>
            <a:ext cx="3837706" cy="4689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Ask The Customer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Asking customers </a:t>
            </a:r>
            <a:r>
              <a:rPr lang="en-US" i="1" dirty="0">
                <a:solidFill>
                  <a:schemeClr val="bg1"/>
                </a:solidFill>
              </a:rPr>
              <a:t>what</a:t>
            </a:r>
            <a:r>
              <a:rPr lang="en-US" dirty="0">
                <a:solidFill>
                  <a:schemeClr val="bg1"/>
                </a:solidFill>
              </a:rPr>
              <a:t> they didn’t like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They will feel heard &amp; we would know the issue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FC4D3-01A6-E173-8DA2-94CE61BDA8DB}"/>
              </a:ext>
            </a:extLst>
          </p:cNvPr>
          <p:cNvSpPr txBox="1"/>
          <p:nvPr/>
        </p:nvSpPr>
        <p:spPr>
          <a:xfrm>
            <a:off x="2404841" y="0"/>
            <a:ext cx="7247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Possible Measures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EEDC2B-A4AB-5B4D-8FA2-AB7B800FCE8D}"/>
              </a:ext>
            </a:extLst>
          </p:cNvPr>
          <p:cNvCxnSpPr>
            <a:cxnSpLocks/>
          </p:cNvCxnSpPr>
          <p:nvPr/>
        </p:nvCxnSpPr>
        <p:spPr>
          <a:xfrm>
            <a:off x="3964013" y="2141415"/>
            <a:ext cx="0" cy="44835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225434-6AC4-567B-C039-6BFB701EBEAF}"/>
              </a:ext>
            </a:extLst>
          </p:cNvPr>
          <p:cNvCxnSpPr>
            <a:cxnSpLocks/>
          </p:cNvCxnSpPr>
          <p:nvPr/>
        </p:nvCxnSpPr>
        <p:spPr>
          <a:xfrm>
            <a:off x="8493043" y="2094523"/>
            <a:ext cx="0" cy="45421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442DED-D4A4-EC8B-2566-39512B782CFC}"/>
              </a:ext>
            </a:extLst>
          </p:cNvPr>
          <p:cNvSpPr txBox="1">
            <a:spLocks/>
          </p:cNvSpPr>
          <p:nvPr/>
        </p:nvSpPr>
        <p:spPr>
          <a:xfrm>
            <a:off x="8510954" y="1972076"/>
            <a:ext cx="3504980" cy="4689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Active Counters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Making sure all counters are active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Obvious but necessary to be </a:t>
            </a:r>
            <a:r>
              <a:rPr lang="en-US" b="1" dirty="0">
                <a:solidFill>
                  <a:schemeClr val="bg1"/>
                </a:solidFill>
              </a:rPr>
              <a:t>emphasized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CE9AC2-3238-D076-97F2-6A17154FCBA7}"/>
              </a:ext>
            </a:extLst>
          </p:cNvPr>
          <p:cNvCxnSpPr>
            <a:cxnSpLocks/>
          </p:cNvCxnSpPr>
          <p:nvPr/>
        </p:nvCxnSpPr>
        <p:spPr>
          <a:xfrm flipH="1">
            <a:off x="4155490" y="1009565"/>
            <a:ext cx="37614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7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36A56C-5518-4DF1-96A1-7DF7AA35A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9952" y="2221170"/>
            <a:ext cx="6164730" cy="194741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</a:t>
            </a:r>
            <a:r>
              <a:rPr lang="en-US" sz="3200" dirty="0">
                <a:solidFill>
                  <a:srgbClr val="C00000"/>
                </a:solidFill>
              </a:rPr>
              <a:t>Customer’s</a:t>
            </a:r>
            <a:r>
              <a:rPr lang="en-US" sz="3200" dirty="0">
                <a:solidFill>
                  <a:schemeClr val="bg1"/>
                </a:solidFill>
              </a:rPr>
              <a:t> Market® is a Super Market in Myanmar 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0E9C4C-9714-398C-B2F8-8391C6E0EADC}"/>
              </a:ext>
            </a:extLst>
          </p:cNvPr>
          <p:cNvSpPr txBox="1">
            <a:spLocks/>
          </p:cNvSpPr>
          <p:nvPr/>
        </p:nvSpPr>
        <p:spPr>
          <a:xfrm>
            <a:off x="3131038" y="1168727"/>
            <a:ext cx="5705475" cy="950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Objectives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878B89-E2FB-AB61-F0B3-D282FAE03CBF}"/>
              </a:ext>
            </a:extLst>
          </p:cNvPr>
          <p:cNvCxnSpPr>
            <a:cxnSpLocks/>
          </p:cNvCxnSpPr>
          <p:nvPr/>
        </p:nvCxnSpPr>
        <p:spPr>
          <a:xfrm>
            <a:off x="5514975" y="1875300"/>
            <a:ext cx="171953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8E240-E2D0-3CA8-3F02-AC53AD39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2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52EBB7-8337-45E8-D876-8C48FE92C7B0}"/>
              </a:ext>
            </a:extLst>
          </p:cNvPr>
          <p:cNvCxnSpPr>
            <a:cxnSpLocks/>
          </p:cNvCxnSpPr>
          <p:nvPr/>
        </p:nvCxnSpPr>
        <p:spPr>
          <a:xfrm>
            <a:off x="4760254" y="1875300"/>
            <a:ext cx="63649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3364B182-7F33-6A9A-C6E4-248B303F4B51}"/>
              </a:ext>
            </a:extLst>
          </p:cNvPr>
          <p:cNvSpPr txBox="1">
            <a:spLocks/>
          </p:cNvSpPr>
          <p:nvPr/>
        </p:nvSpPr>
        <p:spPr>
          <a:xfrm>
            <a:off x="1329764" y="4085830"/>
            <a:ext cx="10001624" cy="194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insights on increasing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Retention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timings affect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Behavior</a:t>
            </a:r>
          </a:p>
        </p:txBody>
      </p:sp>
    </p:spTree>
    <p:extLst>
      <p:ext uri="{BB962C8B-B14F-4D97-AF65-F5344CB8AC3E}">
        <p14:creationId xmlns:p14="http://schemas.microsoft.com/office/powerpoint/2010/main" val="415289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1AA8-0C38-16B0-7E3D-6C9368C5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360" y="260467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B52C-437D-E73D-1366-A1EF3A9D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20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C266CD-F76C-F5CD-0232-1393089F1F91}"/>
              </a:ext>
            </a:extLst>
          </p:cNvPr>
          <p:cNvCxnSpPr>
            <a:cxnSpLocks/>
          </p:cNvCxnSpPr>
          <p:nvPr/>
        </p:nvCxnSpPr>
        <p:spPr>
          <a:xfrm>
            <a:off x="2680445" y="3774143"/>
            <a:ext cx="720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04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44DE-6B55-B8A4-DFD0-E1FB76D2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F4479-F989-6457-C2D7-F7C7A806C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045" y="54873"/>
            <a:ext cx="14263286" cy="63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54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8F8F-50B5-CCF7-5C43-0463D677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615" y="26941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BE805-7DBF-B35F-E41A-0932FCFD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2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8E240-E2D0-3CA8-3F02-AC53AD39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3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426CA4-86C2-1BF5-F774-6B8362716C63}"/>
              </a:ext>
            </a:extLst>
          </p:cNvPr>
          <p:cNvSpPr txBox="1">
            <a:spLocks/>
          </p:cNvSpPr>
          <p:nvPr/>
        </p:nvSpPr>
        <p:spPr>
          <a:xfrm>
            <a:off x="3021110" y="145730"/>
            <a:ext cx="6230471" cy="467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Data Table Snap Shot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D3DCA0-0A8C-2959-265B-02A9EC0C6574}"/>
              </a:ext>
            </a:extLst>
          </p:cNvPr>
          <p:cNvCxnSpPr>
            <a:cxnSpLocks/>
          </p:cNvCxnSpPr>
          <p:nvPr/>
        </p:nvCxnSpPr>
        <p:spPr>
          <a:xfrm>
            <a:off x="4294096" y="681332"/>
            <a:ext cx="389587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0536AF89-6AD7-7F52-0C15-11001FBE7B50}"/>
              </a:ext>
            </a:extLst>
          </p:cNvPr>
          <p:cNvSpPr txBox="1">
            <a:spLocks/>
          </p:cNvSpPr>
          <p:nvPr/>
        </p:nvSpPr>
        <p:spPr>
          <a:xfrm>
            <a:off x="5199532" y="5067356"/>
            <a:ext cx="1658468" cy="467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First Few Rows Of Clean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ED9C6-F7C9-75CC-16BD-64B0E3A6B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649"/>
            <a:ext cx="12192000" cy="5413636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6F42839A-DF0D-8A3F-EC0B-540A938B10FB}"/>
              </a:ext>
            </a:extLst>
          </p:cNvPr>
          <p:cNvSpPr txBox="1">
            <a:spLocks/>
          </p:cNvSpPr>
          <p:nvPr/>
        </p:nvSpPr>
        <p:spPr>
          <a:xfrm>
            <a:off x="5540188" y="6348693"/>
            <a:ext cx="1613647" cy="509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First Few Rows Of Clean Data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5ACE5B0-D34C-4DF3-9156-A76BC1B90F40}"/>
              </a:ext>
            </a:extLst>
          </p:cNvPr>
          <p:cNvSpPr txBox="1">
            <a:spLocks/>
          </p:cNvSpPr>
          <p:nvPr/>
        </p:nvSpPr>
        <p:spPr>
          <a:xfrm>
            <a:off x="4491318" y="6348693"/>
            <a:ext cx="1613647" cy="509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Figure:</a:t>
            </a:r>
          </a:p>
        </p:txBody>
      </p:sp>
    </p:spTree>
    <p:extLst>
      <p:ext uri="{BB962C8B-B14F-4D97-AF65-F5344CB8AC3E}">
        <p14:creationId xmlns:p14="http://schemas.microsoft.com/office/powerpoint/2010/main" val="405219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263C-5BE7-B0E1-2BDF-E8F41235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88" y="78801"/>
            <a:ext cx="10515600" cy="1325563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Data Dictionary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D806A40-AE4F-A83B-09EF-6AB0ECF08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460247"/>
              </p:ext>
            </p:extLst>
          </p:nvPr>
        </p:nvGraphicFramePr>
        <p:xfrm>
          <a:off x="1034472" y="1616362"/>
          <a:ext cx="10574821" cy="4533426"/>
        </p:xfrm>
        <a:graphic>
          <a:graphicData uri="http://schemas.openxmlformats.org/drawingml/2006/table">
            <a:tbl>
              <a:tblPr/>
              <a:tblGrid>
                <a:gridCol w="1483046">
                  <a:extLst>
                    <a:ext uri="{9D8B030D-6E8A-4147-A177-3AD203B41FA5}">
                      <a16:colId xmlns:a16="http://schemas.microsoft.com/office/drawing/2014/main" val="3200916496"/>
                    </a:ext>
                  </a:extLst>
                </a:gridCol>
                <a:gridCol w="1042140">
                  <a:extLst>
                    <a:ext uri="{9D8B030D-6E8A-4147-A177-3AD203B41FA5}">
                      <a16:colId xmlns:a16="http://schemas.microsoft.com/office/drawing/2014/main" val="1646474074"/>
                    </a:ext>
                  </a:extLst>
                </a:gridCol>
                <a:gridCol w="3928066">
                  <a:extLst>
                    <a:ext uri="{9D8B030D-6E8A-4147-A177-3AD203B41FA5}">
                      <a16:colId xmlns:a16="http://schemas.microsoft.com/office/drawing/2014/main" val="1277253590"/>
                    </a:ext>
                  </a:extLst>
                </a:gridCol>
                <a:gridCol w="4121569">
                  <a:extLst>
                    <a:ext uri="{9D8B030D-6E8A-4147-A177-3AD203B41FA5}">
                      <a16:colId xmlns:a16="http://schemas.microsoft.com/office/drawing/2014/main" val="2293432489"/>
                    </a:ext>
                  </a:extLst>
                </a:gridCol>
              </a:tblGrid>
              <a:tr h="5483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172599"/>
                  </a:ext>
                </a:extLst>
              </a:tr>
              <a:tr h="548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Which Branch made that sale?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Branch – A, B, or 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21660"/>
                  </a:ext>
                </a:extLst>
              </a:tr>
              <a:tr h="548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Which City did that sale occur in?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 – Nay Pyi Taw, Yangon, or Mandalay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365247"/>
                  </a:ext>
                </a:extLst>
              </a:tr>
              <a:tr h="548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Whether he has taken membership or not?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Member or Normal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624298"/>
                  </a:ext>
                </a:extLst>
              </a:tr>
              <a:tr h="69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 line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Which of the 6 product line?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 Lines: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 || Electronic Accessories || Home and Lifestyle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   || Food and Beverages    || Fashion Accessories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075652"/>
                  </a:ext>
                </a:extLst>
              </a:tr>
              <a:tr h="548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Date/ Text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What day did the sale occur?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#Data Type Mismatch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067309"/>
                  </a:ext>
                </a:extLst>
              </a:tr>
              <a:tr h="548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Any value between 0 to 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Always stays above 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047756"/>
                  </a:ext>
                </a:extLst>
              </a:tr>
              <a:tr h="548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New_Date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What day did the sale occur?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Improvised Date Column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8327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B7A7B-BE44-1694-D7D2-3E8B12A1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C2868-5099-1F8C-0E5E-F3A62D80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21211F-33B9-3595-06FF-21D8D8D27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508385"/>
              </p:ext>
            </p:extLst>
          </p:nvPr>
        </p:nvGraphicFramePr>
        <p:xfrm>
          <a:off x="2492189" y="1664260"/>
          <a:ext cx="745863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CE3A382-306A-625F-519A-31C372C8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3" y="-2581835"/>
            <a:ext cx="10168288" cy="653527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Data Pre Processing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6F5BF9-0AFF-8BAD-A55B-3C8C75C87DA1}"/>
              </a:ext>
            </a:extLst>
          </p:cNvPr>
          <p:cNvCxnSpPr>
            <a:cxnSpLocks/>
          </p:cNvCxnSpPr>
          <p:nvPr/>
        </p:nvCxnSpPr>
        <p:spPr>
          <a:xfrm>
            <a:off x="3030071" y="941292"/>
            <a:ext cx="488576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1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40C735-C325-8F81-97D4-B7FC6F6C4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597959"/>
              </p:ext>
            </p:extLst>
          </p:nvPr>
        </p:nvGraphicFramePr>
        <p:xfrm>
          <a:off x="1277472" y="1538755"/>
          <a:ext cx="9776010" cy="498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C2868-5099-1F8C-0E5E-F3A62D80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96A1B8-7E36-72BE-FF49-71AB4BEF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205" y="89647"/>
            <a:ext cx="5775583" cy="113851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Standardization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AC6DCB-19CB-9A42-6754-252A06F87162}"/>
              </a:ext>
            </a:extLst>
          </p:cNvPr>
          <p:cNvCxnSpPr>
            <a:cxnSpLocks/>
          </p:cNvCxnSpPr>
          <p:nvPr/>
        </p:nvCxnSpPr>
        <p:spPr>
          <a:xfrm>
            <a:off x="3550023" y="896464"/>
            <a:ext cx="400722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9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9404-7C0E-DB3A-244A-E0916714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3671"/>
            <a:ext cx="12227860" cy="3830826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 From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2D5F6-3F9A-8588-347F-66E2C4A4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7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0CC495-5859-1D43-D27D-98661837C986}"/>
              </a:ext>
            </a:extLst>
          </p:cNvPr>
          <p:cNvCxnSpPr>
            <a:cxnSpLocks/>
          </p:cNvCxnSpPr>
          <p:nvPr/>
        </p:nvCxnSpPr>
        <p:spPr>
          <a:xfrm>
            <a:off x="2680445" y="3774143"/>
            <a:ext cx="720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86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9CCB8E4-E57E-9F3E-D1BB-983E13D35F16}"/>
              </a:ext>
            </a:extLst>
          </p:cNvPr>
          <p:cNvSpPr/>
          <p:nvPr/>
        </p:nvSpPr>
        <p:spPr>
          <a:xfrm>
            <a:off x="-1622616" y="2034990"/>
            <a:ext cx="3451412" cy="3370729"/>
          </a:xfrm>
          <a:prstGeom prst="ellipse">
            <a:avLst/>
          </a:prstGeom>
          <a:solidFill>
            <a:srgbClr val="537895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46F85-9BA8-4541-B657-59A6D9AC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899" y="1597891"/>
            <a:ext cx="3974083" cy="1970608"/>
          </a:xfrm>
        </p:spPr>
        <p:txBody>
          <a:bodyPr>
            <a:noAutofit/>
          </a:bodyPr>
          <a:lstStyle/>
          <a:p>
            <a:r>
              <a:rPr lang="en-US" sz="15000" dirty="0">
                <a:solidFill>
                  <a:schemeClr val="bg1"/>
                </a:solidFill>
              </a:rPr>
              <a:t>Cash</a:t>
            </a:r>
            <a:r>
              <a:rPr lang="en-US" sz="20000" dirty="0">
                <a:solidFill>
                  <a:schemeClr val="bg1"/>
                </a:solidFill>
              </a:rPr>
              <a:t> </a:t>
            </a:r>
            <a:endParaRPr lang="en-US" sz="16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55EC-D6F4-18F9-6DFC-16B25B2D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5D1FEB-8143-D6CC-2F3B-E51CA771DD11}"/>
              </a:ext>
            </a:extLst>
          </p:cNvPr>
          <p:cNvSpPr txBox="1">
            <a:spLocks/>
          </p:cNvSpPr>
          <p:nvPr/>
        </p:nvSpPr>
        <p:spPr>
          <a:xfrm>
            <a:off x="2539728" y="3786909"/>
            <a:ext cx="6553201" cy="1650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0" dirty="0">
                <a:solidFill>
                  <a:schemeClr val="bg1"/>
                </a:solidFill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39672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BA78-1F9B-E825-3546-EF009F6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ADA7-272A-4914-8CA2-E8E3A45066AC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AAD64B-E6C9-9239-1F2C-257F4933A986}"/>
              </a:ext>
            </a:extLst>
          </p:cNvPr>
          <p:cNvSpPr txBox="1">
            <a:spLocks/>
          </p:cNvSpPr>
          <p:nvPr/>
        </p:nvSpPr>
        <p:spPr>
          <a:xfrm>
            <a:off x="7121170" y="3620653"/>
            <a:ext cx="3851564" cy="1330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Of Customers pay in Cash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6804DB-6A03-9C21-712B-4C832B749B9A}"/>
              </a:ext>
            </a:extLst>
          </p:cNvPr>
          <p:cNvSpPr txBox="1">
            <a:spLocks/>
          </p:cNvSpPr>
          <p:nvPr/>
        </p:nvSpPr>
        <p:spPr>
          <a:xfrm>
            <a:off x="6077461" y="1191495"/>
            <a:ext cx="5329382" cy="3024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0" dirty="0">
                <a:solidFill>
                  <a:srgbClr val="C00000"/>
                </a:solidFill>
              </a:rPr>
              <a:t>35%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F2F391-6EFF-3FF7-229C-0097E66C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79" y="1121464"/>
            <a:ext cx="6072142" cy="4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8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456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The Customer's Market</vt:lpstr>
      <vt:lpstr>PowerPoint Presentation</vt:lpstr>
      <vt:lpstr>PowerPoint Presentation</vt:lpstr>
      <vt:lpstr>Data Dictionary</vt:lpstr>
      <vt:lpstr>Data Pre Processing</vt:lpstr>
      <vt:lpstr>Standardization</vt:lpstr>
      <vt:lpstr>Insights From Data</vt:lpstr>
      <vt:lpstr>Cash </vt:lpstr>
      <vt:lpstr>PowerPoint Presentation</vt:lpstr>
      <vt:lpstr>PowerPoint Presentation</vt:lpstr>
      <vt:lpstr>PowerPoint Presentation</vt:lpstr>
      <vt:lpstr>Rush </vt:lpstr>
      <vt:lpstr>PowerPoint Presentation</vt:lpstr>
      <vt:lpstr>PowerPoint Presentation</vt:lpstr>
      <vt:lpstr>Worst </vt:lpstr>
      <vt:lpstr>PowerPoint Presentation</vt:lpstr>
      <vt:lpstr>PowerPoint Presentation</vt:lpstr>
      <vt:lpstr>PowerPoint Presentation</vt:lpstr>
      <vt:lpstr>PowerPoint Presentation</vt:lpstr>
      <vt:lpstr>The Dashboard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 Generation</dc:title>
  <dc:creator>Shivam Tyagi</dc:creator>
  <cp:lastModifiedBy>Shivam Tyagi</cp:lastModifiedBy>
  <cp:revision>24</cp:revision>
  <dcterms:created xsi:type="dcterms:W3CDTF">2022-05-01T10:03:55Z</dcterms:created>
  <dcterms:modified xsi:type="dcterms:W3CDTF">2022-05-05T12:30:50Z</dcterms:modified>
</cp:coreProperties>
</file>