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5a0e0900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5a0e0900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a0e0900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5a0e0900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5a0e0900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5a0e0900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5a0e090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5a0e090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5a33694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5a33694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a0e090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a0e090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5a0e090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5a0e090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5a0e0900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5a0e0900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a0e0900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a0e0900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a0e0900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5a0e0900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a33694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a33694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Super Resolution Using Transformer based GAN </a:t>
            </a:r>
            <a:endParaRPr sz="4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64250"/>
            <a:ext cx="85206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Dhruv Kabariya - AU1940188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Shivam Thakkar - AU1940193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Pranav Gandhi  - AU1940290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of each team member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Dhruv : </a:t>
            </a: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Generator</a:t>
            </a: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and Discriminator model using Transformer 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Shivam : Grid Self Attention and Training method(Data Augmentation, Relative position Encoding)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Pranav: Finding relevant papers and collecting data from open source datasets and training of 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1436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8731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Jiang, Y., Chang, S., &amp; Wang, Z. (2021). Transgan: Two pure transformers can make one strong gan, and that can scale up. </a:t>
            </a:r>
            <a:r>
              <a:rPr i="1" lang="en" sz="1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Advances in Neural Information Processing Systems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34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Ashish Vaswani, Noam Shazeer, Niki Parmar, Jakob Uszkoreit, Llion Jones, Aidan N Gomez, Łukasz Kaiser, and Illia Polosukhin. Attention is all you need. In Advances in neural information processing systems, pages 5998–6008, 2017.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Tero Karras, Timo Aila, Samuli Laine, and Jaakko Lehtinen. Progressive growing of gans for improved quality, stability, and variation. arXiv preprint arXiv:1710.10196, 2017.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Emily Denton, Soumith Chintala, Arthur Szlam, and Rob Fergus. Deep generative image models using a laplacian pyramid of adversarial networks. arXiv preprint arXiv:1506.05751, 2015. 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 Yunyang Xiong, Zhanpeng Zeng, Rudrasis Chakraborty, Mingxing Tan, Glenn Fung, Yin Li, and Vikas Singh. Nystromformer: A nystrom-based algorithm for approximating self-attention. arXiv preprint arXiv:2102.03902, 2021.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TransGAN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Purely Transformer based and no convolution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a memory friendly generator, a multi-scale discriminator and grid-self attention mechanism.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training technique which includes data augmentation, modifying layer normalization and relative position encoding.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68313" y="9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752426" cy="39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838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Model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169050" y="937675"/>
            <a:ext cx="4663200" cy="3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low-resolution stages, the upsampling module adopts the bicubic layer to upsample it’s resolution by twice keeping it’s dimension unchanged.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high-resolution stages, the bicubic upscaling layer is replaced with pixelshuffle module which increases the resolution by 2*ratio and reduces the dimension of input size by a quarter.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7675"/>
            <a:ext cx="3174226" cy="39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939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Discriminator Model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572000" y="848975"/>
            <a:ext cx="4260300" cy="4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per the model, we first split the input image into three different sequence by choosing 3 different patches (P, 2P, 4P).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3 sequences are combined and will give us the semantic structure and the texture details.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add an Average Pooling layer to downsample the feature map resolution , between each stage and at last we get an output that whether the generated image is real/fake.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25" y="848975"/>
            <a:ext cx="3172800" cy="416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Self-Attention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Grid self-attention partitions the full size feature map into several non-overlapped grids and the token interactions are calculated inside each local grid.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 Self-Attention is mainly used in High Resolution stages and standard self attention in low resolution stages.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benefit of using Grid-Self Attention is that the local details and global awareness both are taken care of.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Technique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Augmentation</a:t>
            </a:r>
            <a:r>
              <a:rPr lang="en"/>
              <a:t> - Doing data augmentation using change in Translation, Cutoff and Color leads to a rapid performance improvement.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Relative Position Encoding - </a:t>
            </a:r>
            <a:r>
              <a:rPr lang="en"/>
              <a:t>Considering relative position as compared to absolute helps in learning stronger relationship between local contents which leads to the performance improvement.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Modified Normalization - </a:t>
            </a:r>
            <a:r>
              <a:rPr lang="en"/>
              <a:t>It uses token-wise scaling layer and a simple rescaling which helps in stabilizing Trans-GAN training and helps in better Trans-GAN training.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CIFAR-10 dataset which consists of 60,000 32*32 images with 50,000 images for training and 10,000 images for testing.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STL-10 dataset which contains 5,000 training images and 1,00,000 48*48 unlabeled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Celeb A dataset which contains 2,00,000 128*128 unlabeled images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TransGAN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care of texture level detail which is not possible using Convolution Neural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Decreases the training instability.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Assigns appropriate weights to every minute detail wherever required.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 is not effective for long range dependency modelling.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