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45A9A-B8F4-4026-BD82-3604C43DB07E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AE91A-0140-4988-92F7-AF6418340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52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E91A-0140-4988-92F7-AF64183401C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88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CD75-FA0E-46CC-9CDA-C656E5CB4EAE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FD0D20E-D785-41AC-827E-4E253955114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CD75-FA0E-46CC-9CDA-C656E5CB4EAE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20E-D785-41AC-827E-4E25395511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CD75-FA0E-46CC-9CDA-C656E5CB4EAE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20E-D785-41AC-827E-4E25395511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CD75-FA0E-46CC-9CDA-C656E5CB4EAE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20E-D785-41AC-827E-4E253955114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CD75-FA0E-46CC-9CDA-C656E5CB4EAE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D0D20E-D785-41AC-827E-4E253955114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CD75-FA0E-46CC-9CDA-C656E5CB4EAE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20E-D785-41AC-827E-4E253955114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CD75-FA0E-46CC-9CDA-C656E5CB4EAE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20E-D785-41AC-827E-4E253955114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CD75-FA0E-46CC-9CDA-C656E5CB4EAE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20E-D785-41AC-827E-4E25395511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CD75-FA0E-46CC-9CDA-C656E5CB4EAE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20E-D785-41AC-827E-4E25395511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CD75-FA0E-46CC-9CDA-C656E5CB4EAE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20E-D785-41AC-827E-4E253955114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CD75-FA0E-46CC-9CDA-C656E5CB4EAE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D0D20E-D785-41AC-827E-4E253955114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E5DCD75-FA0E-46CC-9CDA-C656E5CB4EAE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FD0D20E-D785-41AC-827E-4E253955114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000" dirty="0" smtClean="0">
                <a:latin typeface="Imprint MT Shadow" pitchFamily="82" charset="0"/>
              </a:rPr>
              <a:t>e-</a:t>
            </a:r>
            <a:r>
              <a:rPr lang="en-IN" sz="5000" dirty="0" err="1" smtClean="0">
                <a:latin typeface="Imprint MT Shadow" pitchFamily="82" charset="0"/>
              </a:rPr>
              <a:t>HealthBook</a:t>
            </a:r>
            <a:endParaRPr lang="en-IN" sz="5000" dirty="0">
              <a:latin typeface="Imprint MT Shadow" pitchFamily="82" charset="0"/>
            </a:endParaRPr>
          </a:p>
        </p:txBody>
      </p:sp>
      <p:pic>
        <p:nvPicPr>
          <p:cNvPr id="9" name="Picture 3" descr="C:\Users\MTECH\Desktop\Project\gallery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40967"/>
            <a:ext cx="8712968" cy="351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45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Abstract</a:t>
            </a:r>
            <a:endParaRPr lang="en-IN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e-</a:t>
            </a:r>
            <a:r>
              <a:rPr lang="en-US" dirty="0" err="1" smtClean="0"/>
              <a:t>HealthBook</a:t>
            </a:r>
            <a:r>
              <a:rPr lang="en-US" dirty="0" smtClean="0"/>
              <a:t> </a:t>
            </a:r>
            <a:r>
              <a:rPr lang="en-US" dirty="0"/>
              <a:t>is a web-based application which is used to capture, organize, maintain and retrieve individual medical records on day-to-day basis. 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can upload prescriptions, test reports and daily health related events in an image or </a:t>
            </a:r>
            <a:r>
              <a:rPr lang="en-US" dirty="0" err="1"/>
              <a:t>pdf</a:t>
            </a:r>
            <a:r>
              <a:rPr lang="en-US" dirty="0"/>
              <a:t> format.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give access to this information to the doctors. </a:t>
            </a:r>
            <a:r>
              <a:rPr lang="en-US" dirty="0" smtClean="0"/>
              <a:t>This </a:t>
            </a:r>
            <a:r>
              <a:rPr lang="en-US" dirty="0"/>
              <a:t>is achieved by using modules like Authentication, Document management, Event management, Access management and Encryption.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58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6441"/>
            <a:ext cx="8712968" cy="630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36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3513584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E-R Diagram</a:t>
            </a:r>
            <a:endParaRPr lang="en-IN" dirty="0"/>
          </a:p>
        </p:txBody>
      </p:sp>
      <p:pic>
        <p:nvPicPr>
          <p:cNvPr id="3074" name="Picture 2" descr="E:\project\EMR_Project\DataBase\ER_Diagram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5300"/>
            <a:ext cx="8568952" cy="596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496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733</TotalTime>
  <Words>79</Words>
  <Application>Microsoft Office PowerPoint</Application>
  <PresentationFormat>On-screen Show (4:3)</PresentationFormat>
  <Paragraphs>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Equity</vt:lpstr>
      <vt:lpstr>e-HealthBook</vt:lpstr>
      <vt:lpstr> Abstract</vt:lpstr>
      <vt:lpstr>PowerPoint Presentation</vt:lpstr>
      <vt:lpstr>E-R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e-HealthBook</dc:title>
  <dc:creator>MTECH</dc:creator>
  <cp:lastModifiedBy>MTECH</cp:lastModifiedBy>
  <cp:revision>11</cp:revision>
  <dcterms:created xsi:type="dcterms:W3CDTF">2022-04-02T05:16:41Z</dcterms:created>
  <dcterms:modified xsi:type="dcterms:W3CDTF">2022-04-02T17:30:15Z</dcterms:modified>
</cp:coreProperties>
</file>