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94E46-155A-45A6-AB2C-D0BA4AD3CD61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45EDF-1F68-4875-A579-CEEDC6647B5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45EDF-1F68-4875-A579-CEEDC6647B5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A7B4-E7CD-4C17-BBAE-34D96818210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B6F8-8628-4848-A2B7-3B4A719825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A7B4-E7CD-4C17-BBAE-34D96818210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B6F8-8628-4848-A2B7-3B4A719825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A7B4-E7CD-4C17-BBAE-34D96818210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B6F8-8628-4848-A2B7-3B4A719825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A7B4-E7CD-4C17-BBAE-34D96818210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B6F8-8628-4848-A2B7-3B4A719825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A7B4-E7CD-4C17-BBAE-34D96818210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B6F8-8628-4848-A2B7-3B4A719825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A7B4-E7CD-4C17-BBAE-34D96818210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B6F8-8628-4848-A2B7-3B4A719825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A7B4-E7CD-4C17-BBAE-34D96818210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B6F8-8628-4848-A2B7-3B4A719825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A7B4-E7CD-4C17-BBAE-34D96818210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B6F8-8628-4848-A2B7-3B4A719825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A7B4-E7CD-4C17-BBAE-34D96818210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B6F8-8628-4848-A2B7-3B4A719825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A7B4-E7CD-4C17-BBAE-34D96818210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B6F8-8628-4848-A2B7-3B4A719825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A7B4-E7CD-4C17-BBAE-34D96818210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B6F8-8628-4848-A2B7-3B4A719825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5A7B4-E7CD-4C17-BBAE-34D96818210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9B6F8-8628-4848-A2B7-3B4A7198252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928802"/>
            <a:ext cx="7772400" cy="1041397"/>
          </a:xfrm>
        </p:spPr>
        <p:txBody>
          <a:bodyPr/>
          <a:lstStyle/>
          <a:p>
            <a:r>
              <a:rPr lang="en-IN" dirty="0" smtClean="0"/>
              <a:t>Tailwind 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3429000"/>
            <a:ext cx="6400800" cy="1143008"/>
          </a:xfrm>
        </p:spPr>
        <p:txBody>
          <a:bodyPr/>
          <a:lstStyle/>
          <a:p>
            <a:r>
              <a:rPr lang="en-IN" dirty="0" smtClean="0"/>
              <a:t>A CSS </a:t>
            </a:r>
            <a:r>
              <a:rPr lang="en-US" b="1" dirty="0"/>
              <a:t>Framework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Tailwind CSS?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143116"/>
            <a:ext cx="8229600" cy="4125923"/>
          </a:xfrm>
        </p:spPr>
        <p:txBody>
          <a:bodyPr/>
          <a:lstStyle/>
          <a:p>
            <a:r>
              <a:rPr lang="en-IN" dirty="0" smtClean="0"/>
              <a:t>Tailwind is a utility CSS framework for quickly creating user interfaces.</a:t>
            </a:r>
          </a:p>
          <a:p>
            <a:pPr>
              <a:buNone/>
            </a:pPr>
            <a:endParaRPr lang="en-IN" dirty="0" smtClean="0"/>
          </a:p>
          <a:p>
            <a:r>
              <a:rPr lang="en-US" dirty="0"/>
              <a:t>you don't have to write custom CSS to style your application. Instead, you can use utility classes to control the padding, margin, color, font, shadow, and more of your </a:t>
            </a:r>
            <a:r>
              <a:rPr lang="en-US" dirty="0" smtClean="0"/>
              <a:t>application.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7200" dirty="0" smtClean="0"/>
              <a:t>How to use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3840171"/>
          </a:xfrm>
        </p:spPr>
        <p:txBody>
          <a:bodyPr/>
          <a:lstStyle/>
          <a:p>
            <a:r>
              <a:rPr lang="en-US" b="1" dirty="0"/>
              <a:t>Add the Play CDN script to your </a:t>
            </a:r>
            <a:r>
              <a:rPr lang="en-US" b="1" dirty="0" smtClean="0"/>
              <a:t>HTML Head Tag</a:t>
            </a:r>
          </a:p>
          <a:p>
            <a:endParaRPr lang="en-IN" b="1" dirty="0"/>
          </a:p>
          <a:p>
            <a:r>
              <a:rPr lang="en-US" sz="3600" dirty="0">
                <a:solidFill>
                  <a:srgbClr val="0070C0"/>
                </a:solidFill>
              </a:rPr>
              <a:t>&lt;script </a:t>
            </a:r>
            <a:r>
              <a:rPr lang="en-US" sz="3600" dirty="0" err="1">
                <a:solidFill>
                  <a:srgbClr val="0070C0"/>
                </a:solidFill>
              </a:rPr>
              <a:t>src</a:t>
            </a:r>
            <a:r>
              <a:rPr lang="en-US" sz="3600" dirty="0">
                <a:solidFill>
                  <a:srgbClr val="0070C0"/>
                </a:solidFill>
              </a:rPr>
              <a:t>="https://cdn.tailwindcss.com"&gt;&lt;/script&gt;</a:t>
            </a:r>
            <a:endParaRPr lang="en-US" sz="3600" b="1" dirty="0">
              <a:solidFill>
                <a:srgbClr val="0070C0"/>
              </a:solidFill>
            </a:endParaRPr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340237"/>
          </a:xfrm>
        </p:spPr>
        <p:txBody>
          <a:bodyPr/>
          <a:lstStyle/>
          <a:p>
            <a:r>
              <a:rPr lang="en-IN" dirty="0" smtClean="0"/>
              <a:t>Easy to use and simple to learn.</a:t>
            </a:r>
          </a:p>
          <a:p>
            <a:r>
              <a:rPr lang="en-US" dirty="0"/>
              <a:t>Highly Customizable</a:t>
            </a:r>
            <a:r>
              <a:rPr lang="en-US" dirty="0" smtClean="0"/>
              <a:t>.</a:t>
            </a:r>
            <a:endParaRPr lang="en-IN" dirty="0" smtClean="0"/>
          </a:p>
          <a:p>
            <a:r>
              <a:rPr lang="en-US" dirty="0"/>
              <a:t>Responsive and development is easy</a:t>
            </a:r>
            <a:r>
              <a:rPr lang="en-US" dirty="0" smtClean="0"/>
              <a:t>.</a:t>
            </a:r>
          </a:p>
          <a:p>
            <a:r>
              <a:rPr lang="en-IN" dirty="0" smtClean="0"/>
              <a:t>Open source and support major browser.</a:t>
            </a:r>
          </a:p>
          <a:p>
            <a:r>
              <a:rPr lang="en-IN" sz="3600" dirty="0" smtClean="0">
                <a:solidFill>
                  <a:srgbClr val="0070C0"/>
                </a:solidFill>
              </a:rPr>
              <a:t>You don’t have to invent class and id names.</a:t>
            </a:r>
            <a:endParaRPr lang="en-US" sz="36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>Some examples of tailwind class name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font-bold</a:t>
            </a:r>
          </a:p>
          <a:p>
            <a:r>
              <a:rPr lang="en-IN" dirty="0"/>
              <a:t>f</a:t>
            </a:r>
            <a:r>
              <a:rPr lang="en-IN" dirty="0" smtClean="0"/>
              <a:t>lex</a:t>
            </a:r>
          </a:p>
          <a:p>
            <a:r>
              <a:rPr lang="en-IN" dirty="0" smtClean="0"/>
              <a:t>Pt-4</a:t>
            </a:r>
          </a:p>
          <a:p>
            <a:r>
              <a:rPr lang="en-IN" dirty="0" smtClean="0"/>
              <a:t>text-</a:t>
            </a:r>
            <a:r>
              <a:rPr lang="en-IN" dirty="0" err="1" smtClean="0"/>
              <a:t>center</a:t>
            </a:r>
            <a:endParaRPr lang="en-IN" dirty="0" smtClean="0"/>
          </a:p>
          <a:p>
            <a:r>
              <a:rPr lang="en-IN" dirty="0" smtClean="0"/>
              <a:t>rounded-full</a:t>
            </a:r>
          </a:p>
          <a:p>
            <a:r>
              <a:rPr lang="en-IN" dirty="0" smtClean="0"/>
              <a:t>m-2</a:t>
            </a:r>
          </a:p>
          <a:p>
            <a:r>
              <a:rPr lang="en-IN" dirty="0"/>
              <a:t>b</a:t>
            </a:r>
            <a:r>
              <a:rPr lang="en-IN" dirty="0" smtClean="0"/>
              <a:t>order-2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643182"/>
            <a:ext cx="8229600" cy="1143000"/>
          </a:xfrm>
        </p:spPr>
        <p:txBody>
          <a:bodyPr>
            <a:noAutofit/>
          </a:bodyPr>
          <a:lstStyle/>
          <a:p>
            <a:r>
              <a:rPr lang="en-IN" sz="7200" dirty="0" smtClean="0"/>
              <a:t>Thank You</a:t>
            </a:r>
            <a:endParaRPr lang="en-US" sz="7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134</Words>
  <Application>Microsoft Office PowerPoint</Application>
  <PresentationFormat>On-screen Show (4:3)</PresentationFormat>
  <Paragraphs>26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Tailwind CSS</vt:lpstr>
      <vt:lpstr>What is Tailwind CSS? </vt:lpstr>
      <vt:lpstr>How to use</vt:lpstr>
      <vt:lpstr>Advantages</vt:lpstr>
      <vt:lpstr>Some examples of tailwind class name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Tailwind CSS</dc:title>
  <dc:creator>SHRI RAM</dc:creator>
  <cp:lastModifiedBy>SHRI RAM</cp:lastModifiedBy>
  <cp:revision>4</cp:revision>
  <dcterms:created xsi:type="dcterms:W3CDTF">2022-12-06T13:27:09Z</dcterms:created>
  <dcterms:modified xsi:type="dcterms:W3CDTF">2022-12-06T14:03:33Z</dcterms:modified>
</cp:coreProperties>
</file>